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5" r:id="rId1"/>
  </p:sldMasterIdLst>
  <p:sldIdLst>
    <p:sldId id="269" r:id="rId2"/>
    <p:sldId id="268" r:id="rId3"/>
    <p:sldId id="270" r:id="rId4"/>
    <p:sldId id="271" r:id="rId5"/>
    <p:sldId id="272" r:id="rId6"/>
    <p:sldId id="273" r:id="rId7"/>
    <p:sldId id="274" r:id="rId8"/>
    <p:sldId id="256" r:id="rId9"/>
    <p:sldId id="257" r:id="rId10"/>
    <p:sldId id="258" r:id="rId11"/>
    <p:sldId id="266" r:id="rId12"/>
    <p:sldId id="265" r:id="rId13"/>
    <p:sldId id="260" r:id="rId14"/>
    <p:sldId id="261" r:id="rId15"/>
    <p:sldId id="262" r:id="rId16"/>
    <p:sldId id="263"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蘇姵宇" initials="蘇姵宇" lastIdx="1" clrIdx="0">
    <p:extLst>
      <p:ext uri="{19B8F6BF-5375-455C-9EA6-DF929625EA0E}">
        <p15:presenceInfo xmlns:p15="http://schemas.microsoft.com/office/powerpoint/2012/main" userId="S::106361605@cc.ntut.edu.tw::0565c6c6-9ede-4ec1-98c2-c65632a202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83"/>
    <p:restoredTop sz="96197"/>
  </p:normalViewPr>
  <p:slideViewPr>
    <p:cSldViewPr snapToGrid="0" snapToObjects="1">
      <p:cViewPr varScale="1">
        <p:scale>
          <a:sx n="124" d="100"/>
          <a:sy n="124"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17FEB-2970-0C4D-AE9C-286C0D587FD8}"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zh-TW" altLang="en-US"/>
        </a:p>
      </dgm:t>
    </dgm:pt>
    <dgm:pt modelId="{9E1027DE-96AE-F847-8F96-B0529B721749}">
      <dgm:prSet phldrT="[文字]"/>
      <dgm:spPr/>
      <dgm:t>
        <a:bodyPr/>
        <a:lstStyle/>
        <a:p>
          <a:r>
            <a:rPr lang="zh-TW" altLang="en-US" dirty="0"/>
            <a:t>領域</a:t>
          </a:r>
        </a:p>
      </dgm:t>
    </dgm:pt>
    <dgm:pt modelId="{B392278C-2AE2-2743-A63A-411E35A318DF}" type="parTrans" cxnId="{6914E989-C2C3-854D-AB39-DBD394411764}">
      <dgm:prSet/>
      <dgm:spPr/>
      <dgm:t>
        <a:bodyPr/>
        <a:lstStyle/>
        <a:p>
          <a:endParaRPr lang="zh-TW" altLang="en-US"/>
        </a:p>
      </dgm:t>
    </dgm:pt>
    <dgm:pt modelId="{C26CE2EB-A089-F648-A229-A3922870EC79}" type="sibTrans" cxnId="{6914E989-C2C3-854D-AB39-DBD394411764}">
      <dgm:prSet/>
      <dgm:spPr/>
      <dgm:t>
        <a:bodyPr/>
        <a:lstStyle/>
        <a:p>
          <a:endParaRPr lang="zh-TW" altLang="en-US"/>
        </a:p>
      </dgm:t>
    </dgm:pt>
    <dgm:pt modelId="{9D3D056A-D201-3647-B88A-E5A06417A22E}">
      <dgm:prSet phldrT="[文字]"/>
      <dgm:spPr/>
      <dgm:t>
        <a:bodyPr/>
        <a:lstStyle/>
        <a:p>
          <a:r>
            <a:rPr lang="zh-TW" altLang="en-US" dirty="0"/>
            <a:t>專家係統</a:t>
          </a:r>
        </a:p>
      </dgm:t>
    </dgm:pt>
    <dgm:pt modelId="{D913D822-77BA-7B4D-BCCE-DC989F78A24A}" type="parTrans" cxnId="{4F66CCC9-5C02-214F-B15E-EC20C7E38FFA}">
      <dgm:prSet/>
      <dgm:spPr/>
      <dgm:t>
        <a:bodyPr/>
        <a:lstStyle/>
        <a:p>
          <a:endParaRPr lang="zh-TW" altLang="en-US"/>
        </a:p>
      </dgm:t>
    </dgm:pt>
    <dgm:pt modelId="{17F423EC-FD81-F845-AC59-ACCEEFBDA0C7}" type="sibTrans" cxnId="{4F66CCC9-5C02-214F-B15E-EC20C7E38FFA}">
      <dgm:prSet/>
      <dgm:spPr/>
      <dgm:t>
        <a:bodyPr/>
        <a:lstStyle/>
        <a:p>
          <a:endParaRPr lang="zh-TW" altLang="en-US"/>
        </a:p>
      </dgm:t>
    </dgm:pt>
    <dgm:pt modelId="{D3363AD6-982A-CF48-8A3C-34723153CFFC}">
      <dgm:prSet phldrT="[文字]"/>
      <dgm:spPr/>
      <dgm:t>
        <a:bodyPr/>
        <a:lstStyle/>
        <a:p>
          <a:r>
            <a:rPr lang="zh-TW" altLang="en-US" dirty="0"/>
            <a:t>模式識別</a:t>
          </a:r>
        </a:p>
      </dgm:t>
    </dgm:pt>
    <dgm:pt modelId="{A53AEC12-F797-4244-9A67-728D26997566}" type="parTrans" cxnId="{584C6071-E593-2743-AC1C-FCC5B8827A18}">
      <dgm:prSet/>
      <dgm:spPr/>
      <dgm:t>
        <a:bodyPr/>
        <a:lstStyle/>
        <a:p>
          <a:endParaRPr lang="zh-TW" altLang="en-US"/>
        </a:p>
      </dgm:t>
    </dgm:pt>
    <dgm:pt modelId="{DEF2B2B7-DF44-9B41-9675-0B689631ACAC}" type="sibTrans" cxnId="{584C6071-E593-2743-AC1C-FCC5B8827A18}">
      <dgm:prSet/>
      <dgm:spPr/>
      <dgm:t>
        <a:bodyPr/>
        <a:lstStyle/>
        <a:p>
          <a:endParaRPr lang="zh-TW" altLang="en-US"/>
        </a:p>
      </dgm:t>
    </dgm:pt>
    <dgm:pt modelId="{14B6261D-928F-F940-9300-CE3574C2FB9D}">
      <dgm:prSet phldrT="[文字]"/>
      <dgm:spPr/>
      <dgm:t>
        <a:bodyPr/>
        <a:lstStyle/>
        <a:p>
          <a:r>
            <a:rPr lang="zh-TW" altLang="en-US" dirty="0"/>
            <a:t>人工神經網路</a:t>
          </a:r>
          <a:endParaRPr lang="en-US" altLang="zh-TW" dirty="0"/>
        </a:p>
      </dgm:t>
    </dgm:pt>
    <dgm:pt modelId="{AB1F1283-497A-264A-9165-D865406DA0F4}" type="parTrans" cxnId="{1A916976-A20F-D941-9D6F-096FDBD95DC2}">
      <dgm:prSet/>
      <dgm:spPr/>
      <dgm:t>
        <a:bodyPr/>
        <a:lstStyle/>
        <a:p>
          <a:endParaRPr lang="zh-TW" altLang="en-US"/>
        </a:p>
      </dgm:t>
    </dgm:pt>
    <dgm:pt modelId="{FCB13DF2-34E0-E342-BA7B-B7D0FA3CF73E}" type="sibTrans" cxnId="{1A916976-A20F-D941-9D6F-096FDBD95DC2}">
      <dgm:prSet/>
      <dgm:spPr/>
      <dgm:t>
        <a:bodyPr/>
        <a:lstStyle/>
        <a:p>
          <a:endParaRPr lang="zh-TW" altLang="en-US"/>
        </a:p>
      </dgm:t>
    </dgm:pt>
    <dgm:pt modelId="{E246F8E2-A688-6543-A79C-B473DB86076E}">
      <dgm:prSet/>
      <dgm:spPr/>
      <dgm:t>
        <a:bodyPr/>
        <a:lstStyle/>
        <a:p>
          <a:r>
            <a:rPr lang="zh-TW" altLang="en-US" dirty="0"/>
            <a:t>機器學習</a:t>
          </a:r>
        </a:p>
      </dgm:t>
    </dgm:pt>
    <dgm:pt modelId="{FB631742-CE30-A249-A9C6-4022B4A5E698}" type="parTrans" cxnId="{FFBBD6CF-3578-DC46-A0E2-0F93DAD77D8D}">
      <dgm:prSet/>
      <dgm:spPr/>
      <dgm:t>
        <a:bodyPr/>
        <a:lstStyle/>
        <a:p>
          <a:endParaRPr lang="zh-TW" altLang="en-US"/>
        </a:p>
      </dgm:t>
    </dgm:pt>
    <dgm:pt modelId="{7BD0E38D-9F74-E64B-8549-9070758331FE}" type="sibTrans" cxnId="{FFBBD6CF-3578-DC46-A0E2-0F93DAD77D8D}">
      <dgm:prSet/>
      <dgm:spPr/>
      <dgm:t>
        <a:bodyPr/>
        <a:lstStyle/>
        <a:p>
          <a:endParaRPr lang="zh-TW" altLang="en-US"/>
        </a:p>
      </dgm:t>
    </dgm:pt>
    <dgm:pt modelId="{97DA9F45-ACC4-B244-BC05-71F5B99E56B6}" type="pres">
      <dgm:prSet presAssocID="{CDC17FEB-2970-0C4D-AE9C-286C0D587FD8}" presName="hierChild1" presStyleCnt="0">
        <dgm:presLayoutVars>
          <dgm:orgChart val="1"/>
          <dgm:chPref val="1"/>
          <dgm:dir/>
          <dgm:animOne val="branch"/>
          <dgm:animLvl val="lvl"/>
          <dgm:resizeHandles/>
        </dgm:presLayoutVars>
      </dgm:prSet>
      <dgm:spPr/>
    </dgm:pt>
    <dgm:pt modelId="{28202237-BECD-A34B-A60A-9D244318658F}" type="pres">
      <dgm:prSet presAssocID="{9E1027DE-96AE-F847-8F96-B0529B721749}" presName="hierRoot1" presStyleCnt="0">
        <dgm:presLayoutVars>
          <dgm:hierBranch val="init"/>
        </dgm:presLayoutVars>
      </dgm:prSet>
      <dgm:spPr/>
    </dgm:pt>
    <dgm:pt modelId="{E1129251-0686-BD4A-AA1A-F4589943F734}" type="pres">
      <dgm:prSet presAssocID="{9E1027DE-96AE-F847-8F96-B0529B721749}" presName="rootComposite1" presStyleCnt="0"/>
      <dgm:spPr/>
    </dgm:pt>
    <dgm:pt modelId="{721E33C5-9366-D647-A43F-F9848CE4B3D8}" type="pres">
      <dgm:prSet presAssocID="{9E1027DE-96AE-F847-8F96-B0529B721749}" presName="rootText1" presStyleLbl="node0" presStyleIdx="0" presStyleCnt="1" custScaleX="140750" custScaleY="137223" custLinFactNeighborY="-56975">
        <dgm:presLayoutVars>
          <dgm:chPref val="3"/>
        </dgm:presLayoutVars>
      </dgm:prSet>
      <dgm:spPr/>
    </dgm:pt>
    <dgm:pt modelId="{FEA806E4-66D1-264B-A035-285AA82FADE7}" type="pres">
      <dgm:prSet presAssocID="{9E1027DE-96AE-F847-8F96-B0529B721749}" presName="rootConnector1" presStyleLbl="node1" presStyleIdx="0" presStyleCnt="0"/>
      <dgm:spPr/>
    </dgm:pt>
    <dgm:pt modelId="{54AA3E92-A458-D049-848C-0FCF9E4F0B95}" type="pres">
      <dgm:prSet presAssocID="{9E1027DE-96AE-F847-8F96-B0529B721749}" presName="hierChild2" presStyleCnt="0"/>
      <dgm:spPr/>
    </dgm:pt>
    <dgm:pt modelId="{89D4E99E-6635-9549-A36B-FB2729D6F4DA}" type="pres">
      <dgm:prSet presAssocID="{D913D822-77BA-7B4D-BCCE-DC989F78A24A}" presName="Name37" presStyleLbl="parChTrans1D2" presStyleIdx="0" presStyleCnt="4"/>
      <dgm:spPr/>
    </dgm:pt>
    <dgm:pt modelId="{789AD60A-D9C6-D34B-B3C7-2444E0F28A75}" type="pres">
      <dgm:prSet presAssocID="{9D3D056A-D201-3647-B88A-E5A06417A22E}" presName="hierRoot2" presStyleCnt="0">
        <dgm:presLayoutVars>
          <dgm:hierBranch val="init"/>
        </dgm:presLayoutVars>
      </dgm:prSet>
      <dgm:spPr/>
    </dgm:pt>
    <dgm:pt modelId="{A23631FA-E2E4-2C4E-9AF6-D4B811EF7859}" type="pres">
      <dgm:prSet presAssocID="{9D3D056A-D201-3647-B88A-E5A06417A22E}" presName="rootComposite" presStyleCnt="0"/>
      <dgm:spPr/>
    </dgm:pt>
    <dgm:pt modelId="{9F9DADD3-08F2-7F4E-B542-3DA2C81534D5}" type="pres">
      <dgm:prSet presAssocID="{9D3D056A-D201-3647-B88A-E5A06417A22E}" presName="rootText" presStyleLbl="node2" presStyleIdx="0" presStyleCnt="4" custScaleX="102433" custScaleY="97994">
        <dgm:presLayoutVars>
          <dgm:chPref val="3"/>
        </dgm:presLayoutVars>
      </dgm:prSet>
      <dgm:spPr/>
    </dgm:pt>
    <dgm:pt modelId="{1185BC44-726D-7549-8701-CCE273C493D6}" type="pres">
      <dgm:prSet presAssocID="{9D3D056A-D201-3647-B88A-E5A06417A22E}" presName="rootConnector" presStyleLbl="node2" presStyleIdx="0" presStyleCnt="4"/>
      <dgm:spPr/>
    </dgm:pt>
    <dgm:pt modelId="{CC8526EB-FE17-B444-8B4B-D1648628E9A9}" type="pres">
      <dgm:prSet presAssocID="{9D3D056A-D201-3647-B88A-E5A06417A22E}" presName="hierChild4" presStyleCnt="0"/>
      <dgm:spPr/>
    </dgm:pt>
    <dgm:pt modelId="{4888C79B-B7D4-7947-9C73-F27BE447AEB9}" type="pres">
      <dgm:prSet presAssocID="{9D3D056A-D201-3647-B88A-E5A06417A22E}" presName="hierChild5" presStyleCnt="0"/>
      <dgm:spPr/>
    </dgm:pt>
    <dgm:pt modelId="{FC76432E-3754-0E4C-8BAF-010AE2ED58EA}" type="pres">
      <dgm:prSet presAssocID="{FB631742-CE30-A249-A9C6-4022B4A5E698}" presName="Name37" presStyleLbl="parChTrans1D2" presStyleIdx="1" presStyleCnt="4"/>
      <dgm:spPr/>
    </dgm:pt>
    <dgm:pt modelId="{7D3730B3-92EE-F445-9706-51F8B205FA29}" type="pres">
      <dgm:prSet presAssocID="{E246F8E2-A688-6543-A79C-B473DB86076E}" presName="hierRoot2" presStyleCnt="0">
        <dgm:presLayoutVars>
          <dgm:hierBranch val="init"/>
        </dgm:presLayoutVars>
      </dgm:prSet>
      <dgm:spPr/>
    </dgm:pt>
    <dgm:pt modelId="{B4E2A9CB-655E-5B40-ABFB-6331C3596A64}" type="pres">
      <dgm:prSet presAssocID="{E246F8E2-A688-6543-A79C-B473DB86076E}" presName="rootComposite" presStyleCnt="0"/>
      <dgm:spPr/>
    </dgm:pt>
    <dgm:pt modelId="{315145C4-6FCD-EE40-B71B-5975F9889A2B}" type="pres">
      <dgm:prSet presAssocID="{E246F8E2-A688-6543-A79C-B473DB86076E}" presName="rootText" presStyleLbl="node2" presStyleIdx="1" presStyleCnt="4" custScaleX="108387" custScaleY="101858">
        <dgm:presLayoutVars>
          <dgm:chPref val="3"/>
        </dgm:presLayoutVars>
      </dgm:prSet>
      <dgm:spPr/>
    </dgm:pt>
    <dgm:pt modelId="{29581ACC-0F66-FE4A-8E5A-2084F38527C8}" type="pres">
      <dgm:prSet presAssocID="{E246F8E2-A688-6543-A79C-B473DB86076E}" presName="rootConnector" presStyleLbl="node2" presStyleIdx="1" presStyleCnt="4"/>
      <dgm:spPr/>
    </dgm:pt>
    <dgm:pt modelId="{36C1C848-ED88-614B-8DF0-3CF9EA62A271}" type="pres">
      <dgm:prSet presAssocID="{E246F8E2-A688-6543-A79C-B473DB86076E}" presName="hierChild4" presStyleCnt="0"/>
      <dgm:spPr/>
    </dgm:pt>
    <dgm:pt modelId="{DD905749-8672-7F41-A60B-0FDAAFB9F431}" type="pres">
      <dgm:prSet presAssocID="{E246F8E2-A688-6543-A79C-B473DB86076E}" presName="hierChild5" presStyleCnt="0"/>
      <dgm:spPr/>
    </dgm:pt>
    <dgm:pt modelId="{CB2EF3C8-FD6F-0F4B-ADD0-5A6FC730EC2F}" type="pres">
      <dgm:prSet presAssocID="{A53AEC12-F797-4244-9A67-728D26997566}" presName="Name37" presStyleLbl="parChTrans1D2" presStyleIdx="2" presStyleCnt="4"/>
      <dgm:spPr/>
    </dgm:pt>
    <dgm:pt modelId="{E24C5FE6-D9FC-0B4B-805F-59C14F6C0BFB}" type="pres">
      <dgm:prSet presAssocID="{D3363AD6-982A-CF48-8A3C-34723153CFFC}" presName="hierRoot2" presStyleCnt="0">
        <dgm:presLayoutVars>
          <dgm:hierBranch val="init"/>
        </dgm:presLayoutVars>
      </dgm:prSet>
      <dgm:spPr/>
    </dgm:pt>
    <dgm:pt modelId="{682D20B7-4BCF-1544-A744-7353CA10BD6E}" type="pres">
      <dgm:prSet presAssocID="{D3363AD6-982A-CF48-8A3C-34723153CFFC}" presName="rootComposite" presStyleCnt="0"/>
      <dgm:spPr/>
    </dgm:pt>
    <dgm:pt modelId="{7BDAC1F3-F867-5C4A-A5C6-E78D74BE8628}" type="pres">
      <dgm:prSet presAssocID="{D3363AD6-982A-CF48-8A3C-34723153CFFC}" presName="rootText" presStyleLbl="node2" presStyleIdx="2" presStyleCnt="4" custScaleX="105460" custScaleY="96400">
        <dgm:presLayoutVars>
          <dgm:chPref val="3"/>
        </dgm:presLayoutVars>
      </dgm:prSet>
      <dgm:spPr/>
    </dgm:pt>
    <dgm:pt modelId="{E4D83D14-F20D-E74E-83A0-546569B4AF59}" type="pres">
      <dgm:prSet presAssocID="{D3363AD6-982A-CF48-8A3C-34723153CFFC}" presName="rootConnector" presStyleLbl="node2" presStyleIdx="2" presStyleCnt="4"/>
      <dgm:spPr/>
    </dgm:pt>
    <dgm:pt modelId="{89F2548F-5B34-5D44-B838-0260D5BC8958}" type="pres">
      <dgm:prSet presAssocID="{D3363AD6-982A-CF48-8A3C-34723153CFFC}" presName="hierChild4" presStyleCnt="0"/>
      <dgm:spPr/>
    </dgm:pt>
    <dgm:pt modelId="{5EBAEECF-4D35-AF46-A636-2811B54D5F4E}" type="pres">
      <dgm:prSet presAssocID="{D3363AD6-982A-CF48-8A3C-34723153CFFC}" presName="hierChild5" presStyleCnt="0"/>
      <dgm:spPr/>
    </dgm:pt>
    <dgm:pt modelId="{D43DFF82-9458-3B49-B5EB-E12C4C39DEC9}" type="pres">
      <dgm:prSet presAssocID="{AB1F1283-497A-264A-9165-D865406DA0F4}" presName="Name37" presStyleLbl="parChTrans1D2" presStyleIdx="3" presStyleCnt="4"/>
      <dgm:spPr/>
    </dgm:pt>
    <dgm:pt modelId="{57F8B9E6-A2BC-6143-8B2C-2C1857193707}" type="pres">
      <dgm:prSet presAssocID="{14B6261D-928F-F940-9300-CE3574C2FB9D}" presName="hierRoot2" presStyleCnt="0">
        <dgm:presLayoutVars>
          <dgm:hierBranch val="init"/>
        </dgm:presLayoutVars>
      </dgm:prSet>
      <dgm:spPr/>
    </dgm:pt>
    <dgm:pt modelId="{C234AA42-5F94-0F40-A942-8E5E2D00A4B3}" type="pres">
      <dgm:prSet presAssocID="{14B6261D-928F-F940-9300-CE3574C2FB9D}" presName="rootComposite" presStyleCnt="0"/>
      <dgm:spPr/>
    </dgm:pt>
    <dgm:pt modelId="{E098EAF5-F300-8C4C-ACF8-0EA9CBC813CD}" type="pres">
      <dgm:prSet presAssocID="{14B6261D-928F-F940-9300-CE3574C2FB9D}" presName="rootText" presStyleLbl="node2" presStyleIdx="3" presStyleCnt="4">
        <dgm:presLayoutVars>
          <dgm:chPref val="3"/>
        </dgm:presLayoutVars>
      </dgm:prSet>
      <dgm:spPr/>
    </dgm:pt>
    <dgm:pt modelId="{6108BF9C-9B41-F643-8FEE-1506325B78D8}" type="pres">
      <dgm:prSet presAssocID="{14B6261D-928F-F940-9300-CE3574C2FB9D}" presName="rootConnector" presStyleLbl="node2" presStyleIdx="3" presStyleCnt="4"/>
      <dgm:spPr/>
    </dgm:pt>
    <dgm:pt modelId="{6A538DC1-2C91-A240-9F82-94DCB9F5474A}" type="pres">
      <dgm:prSet presAssocID="{14B6261D-928F-F940-9300-CE3574C2FB9D}" presName="hierChild4" presStyleCnt="0"/>
      <dgm:spPr/>
    </dgm:pt>
    <dgm:pt modelId="{DC78034D-0E56-2042-96EF-091AE11B4F7E}" type="pres">
      <dgm:prSet presAssocID="{14B6261D-928F-F940-9300-CE3574C2FB9D}" presName="hierChild5" presStyleCnt="0"/>
      <dgm:spPr/>
    </dgm:pt>
    <dgm:pt modelId="{2628ED02-5A6A-5F43-AB4C-CB5CEEFA7EA4}" type="pres">
      <dgm:prSet presAssocID="{9E1027DE-96AE-F847-8F96-B0529B721749}" presName="hierChild3" presStyleCnt="0"/>
      <dgm:spPr/>
    </dgm:pt>
  </dgm:ptLst>
  <dgm:cxnLst>
    <dgm:cxn modelId="{4F08AB0A-9663-974F-9CC6-95E084797352}" type="presOf" srcId="{E246F8E2-A688-6543-A79C-B473DB86076E}" destId="{29581ACC-0F66-FE4A-8E5A-2084F38527C8}" srcOrd="1" destOrd="0" presId="urn:microsoft.com/office/officeart/2005/8/layout/orgChart1"/>
    <dgm:cxn modelId="{5769280F-2125-0B40-8D51-DDA8B9536077}" type="presOf" srcId="{A53AEC12-F797-4244-9A67-728D26997566}" destId="{CB2EF3C8-FD6F-0F4B-ADD0-5A6FC730EC2F}" srcOrd="0" destOrd="0" presId="urn:microsoft.com/office/officeart/2005/8/layout/orgChart1"/>
    <dgm:cxn modelId="{5E325D28-1504-4245-AADE-223D1DFE3234}" type="presOf" srcId="{D3363AD6-982A-CF48-8A3C-34723153CFFC}" destId="{7BDAC1F3-F867-5C4A-A5C6-E78D74BE8628}" srcOrd="0" destOrd="0" presId="urn:microsoft.com/office/officeart/2005/8/layout/orgChart1"/>
    <dgm:cxn modelId="{8238762B-3857-6245-9DCA-E8564E7C5984}" type="presOf" srcId="{AB1F1283-497A-264A-9165-D865406DA0F4}" destId="{D43DFF82-9458-3B49-B5EB-E12C4C39DEC9}" srcOrd="0" destOrd="0" presId="urn:microsoft.com/office/officeart/2005/8/layout/orgChart1"/>
    <dgm:cxn modelId="{AB9CFC3B-A272-8544-B89E-4C6A8D8A9772}" type="presOf" srcId="{9D3D056A-D201-3647-B88A-E5A06417A22E}" destId="{9F9DADD3-08F2-7F4E-B542-3DA2C81534D5}" srcOrd="0" destOrd="0" presId="urn:microsoft.com/office/officeart/2005/8/layout/orgChart1"/>
    <dgm:cxn modelId="{584C6071-E593-2743-AC1C-FCC5B8827A18}" srcId="{9E1027DE-96AE-F847-8F96-B0529B721749}" destId="{D3363AD6-982A-CF48-8A3C-34723153CFFC}" srcOrd="2" destOrd="0" parTransId="{A53AEC12-F797-4244-9A67-728D26997566}" sibTransId="{DEF2B2B7-DF44-9B41-9675-0B689631ACAC}"/>
    <dgm:cxn modelId="{1A916976-A20F-D941-9D6F-096FDBD95DC2}" srcId="{9E1027DE-96AE-F847-8F96-B0529B721749}" destId="{14B6261D-928F-F940-9300-CE3574C2FB9D}" srcOrd="3" destOrd="0" parTransId="{AB1F1283-497A-264A-9165-D865406DA0F4}" sibTransId="{FCB13DF2-34E0-E342-BA7B-B7D0FA3CF73E}"/>
    <dgm:cxn modelId="{6914E989-C2C3-854D-AB39-DBD394411764}" srcId="{CDC17FEB-2970-0C4D-AE9C-286C0D587FD8}" destId="{9E1027DE-96AE-F847-8F96-B0529B721749}" srcOrd="0" destOrd="0" parTransId="{B392278C-2AE2-2743-A63A-411E35A318DF}" sibTransId="{C26CE2EB-A089-F648-A229-A3922870EC79}"/>
    <dgm:cxn modelId="{E12E4E8E-1C35-254A-8AD3-52FB31D5B14B}" type="presOf" srcId="{D913D822-77BA-7B4D-BCCE-DC989F78A24A}" destId="{89D4E99E-6635-9549-A36B-FB2729D6F4DA}" srcOrd="0" destOrd="0" presId="urn:microsoft.com/office/officeart/2005/8/layout/orgChart1"/>
    <dgm:cxn modelId="{A4A685A6-D59D-4346-9578-FD467A1488F3}" type="presOf" srcId="{D3363AD6-982A-CF48-8A3C-34723153CFFC}" destId="{E4D83D14-F20D-E74E-83A0-546569B4AF59}" srcOrd="1" destOrd="0" presId="urn:microsoft.com/office/officeart/2005/8/layout/orgChart1"/>
    <dgm:cxn modelId="{CA1E91AF-B086-B342-858F-BFF8BAFFCB57}" type="presOf" srcId="{CDC17FEB-2970-0C4D-AE9C-286C0D587FD8}" destId="{97DA9F45-ACC4-B244-BC05-71F5B99E56B6}" srcOrd="0" destOrd="0" presId="urn:microsoft.com/office/officeart/2005/8/layout/orgChart1"/>
    <dgm:cxn modelId="{58EEAFB0-9B4B-5743-8A97-C079F96FAF6C}" type="presOf" srcId="{FB631742-CE30-A249-A9C6-4022B4A5E698}" destId="{FC76432E-3754-0E4C-8BAF-010AE2ED58EA}" srcOrd="0" destOrd="0" presId="urn:microsoft.com/office/officeart/2005/8/layout/orgChart1"/>
    <dgm:cxn modelId="{5DB5D6B6-D2BE-E048-9FE0-997DD1AFDE64}" type="presOf" srcId="{9D3D056A-D201-3647-B88A-E5A06417A22E}" destId="{1185BC44-726D-7549-8701-CCE273C493D6}" srcOrd="1" destOrd="0" presId="urn:microsoft.com/office/officeart/2005/8/layout/orgChart1"/>
    <dgm:cxn modelId="{EE652EBD-158E-0D4C-B86B-8FF5B97808D8}" type="presOf" srcId="{14B6261D-928F-F940-9300-CE3574C2FB9D}" destId="{E098EAF5-F300-8C4C-ACF8-0EA9CBC813CD}" srcOrd="0" destOrd="0" presId="urn:microsoft.com/office/officeart/2005/8/layout/orgChart1"/>
    <dgm:cxn modelId="{A3BCF7C4-04E9-AD4A-BFFC-5D9678583B2B}" type="presOf" srcId="{9E1027DE-96AE-F847-8F96-B0529B721749}" destId="{FEA806E4-66D1-264B-A035-285AA82FADE7}" srcOrd="1" destOrd="0" presId="urn:microsoft.com/office/officeart/2005/8/layout/orgChart1"/>
    <dgm:cxn modelId="{4F66CCC9-5C02-214F-B15E-EC20C7E38FFA}" srcId="{9E1027DE-96AE-F847-8F96-B0529B721749}" destId="{9D3D056A-D201-3647-B88A-E5A06417A22E}" srcOrd="0" destOrd="0" parTransId="{D913D822-77BA-7B4D-BCCE-DC989F78A24A}" sibTransId="{17F423EC-FD81-F845-AC59-ACCEEFBDA0C7}"/>
    <dgm:cxn modelId="{B64364CD-22B4-164A-A3FF-27EC219327D3}" type="presOf" srcId="{9E1027DE-96AE-F847-8F96-B0529B721749}" destId="{721E33C5-9366-D647-A43F-F9848CE4B3D8}" srcOrd="0" destOrd="0" presId="urn:microsoft.com/office/officeart/2005/8/layout/orgChart1"/>
    <dgm:cxn modelId="{FFBBD6CF-3578-DC46-A0E2-0F93DAD77D8D}" srcId="{9E1027DE-96AE-F847-8F96-B0529B721749}" destId="{E246F8E2-A688-6543-A79C-B473DB86076E}" srcOrd="1" destOrd="0" parTransId="{FB631742-CE30-A249-A9C6-4022B4A5E698}" sibTransId="{7BD0E38D-9F74-E64B-8549-9070758331FE}"/>
    <dgm:cxn modelId="{D345CEDD-BBB0-9748-8229-8D72C99CC551}" type="presOf" srcId="{E246F8E2-A688-6543-A79C-B473DB86076E}" destId="{315145C4-6FCD-EE40-B71B-5975F9889A2B}" srcOrd="0" destOrd="0" presId="urn:microsoft.com/office/officeart/2005/8/layout/orgChart1"/>
    <dgm:cxn modelId="{CB0746EC-674C-8048-8873-3F4C350591FA}" type="presOf" srcId="{14B6261D-928F-F940-9300-CE3574C2FB9D}" destId="{6108BF9C-9B41-F643-8FEE-1506325B78D8}" srcOrd="1" destOrd="0" presId="urn:microsoft.com/office/officeart/2005/8/layout/orgChart1"/>
    <dgm:cxn modelId="{47E5ED3F-7813-584A-A87F-8D8D4707C291}" type="presParOf" srcId="{97DA9F45-ACC4-B244-BC05-71F5B99E56B6}" destId="{28202237-BECD-A34B-A60A-9D244318658F}" srcOrd="0" destOrd="0" presId="urn:microsoft.com/office/officeart/2005/8/layout/orgChart1"/>
    <dgm:cxn modelId="{29153C54-57E5-9C48-B6EB-4EAA174768E5}" type="presParOf" srcId="{28202237-BECD-A34B-A60A-9D244318658F}" destId="{E1129251-0686-BD4A-AA1A-F4589943F734}" srcOrd="0" destOrd="0" presId="urn:microsoft.com/office/officeart/2005/8/layout/orgChart1"/>
    <dgm:cxn modelId="{396A499B-D2D3-4945-A238-428B9B4629A3}" type="presParOf" srcId="{E1129251-0686-BD4A-AA1A-F4589943F734}" destId="{721E33C5-9366-D647-A43F-F9848CE4B3D8}" srcOrd="0" destOrd="0" presId="urn:microsoft.com/office/officeart/2005/8/layout/orgChart1"/>
    <dgm:cxn modelId="{F0C6AD97-32CE-FE40-908C-8668BF82B499}" type="presParOf" srcId="{E1129251-0686-BD4A-AA1A-F4589943F734}" destId="{FEA806E4-66D1-264B-A035-285AA82FADE7}" srcOrd="1" destOrd="0" presId="urn:microsoft.com/office/officeart/2005/8/layout/orgChart1"/>
    <dgm:cxn modelId="{A7FAE4C3-AFB1-7147-A9EA-1B9356C713E5}" type="presParOf" srcId="{28202237-BECD-A34B-A60A-9D244318658F}" destId="{54AA3E92-A458-D049-848C-0FCF9E4F0B95}" srcOrd="1" destOrd="0" presId="urn:microsoft.com/office/officeart/2005/8/layout/orgChart1"/>
    <dgm:cxn modelId="{0F26CB0E-63AA-864A-BD96-1B21D8E0F3CF}" type="presParOf" srcId="{54AA3E92-A458-D049-848C-0FCF9E4F0B95}" destId="{89D4E99E-6635-9549-A36B-FB2729D6F4DA}" srcOrd="0" destOrd="0" presId="urn:microsoft.com/office/officeart/2005/8/layout/orgChart1"/>
    <dgm:cxn modelId="{793D7F47-64FD-B145-BEC0-B42E373CCF9F}" type="presParOf" srcId="{54AA3E92-A458-D049-848C-0FCF9E4F0B95}" destId="{789AD60A-D9C6-D34B-B3C7-2444E0F28A75}" srcOrd="1" destOrd="0" presId="urn:microsoft.com/office/officeart/2005/8/layout/orgChart1"/>
    <dgm:cxn modelId="{71BF79AA-F0E9-5543-A762-3982E4081A0D}" type="presParOf" srcId="{789AD60A-D9C6-D34B-B3C7-2444E0F28A75}" destId="{A23631FA-E2E4-2C4E-9AF6-D4B811EF7859}" srcOrd="0" destOrd="0" presId="urn:microsoft.com/office/officeart/2005/8/layout/orgChart1"/>
    <dgm:cxn modelId="{2076CA87-4FA8-A444-BB43-3DA2421A197B}" type="presParOf" srcId="{A23631FA-E2E4-2C4E-9AF6-D4B811EF7859}" destId="{9F9DADD3-08F2-7F4E-B542-3DA2C81534D5}" srcOrd="0" destOrd="0" presId="urn:microsoft.com/office/officeart/2005/8/layout/orgChart1"/>
    <dgm:cxn modelId="{C85073D6-79DF-A648-96DF-880750D399DB}" type="presParOf" srcId="{A23631FA-E2E4-2C4E-9AF6-D4B811EF7859}" destId="{1185BC44-726D-7549-8701-CCE273C493D6}" srcOrd="1" destOrd="0" presId="urn:microsoft.com/office/officeart/2005/8/layout/orgChart1"/>
    <dgm:cxn modelId="{893DB76E-3BCE-D24E-B4BC-11D71BC7D771}" type="presParOf" srcId="{789AD60A-D9C6-D34B-B3C7-2444E0F28A75}" destId="{CC8526EB-FE17-B444-8B4B-D1648628E9A9}" srcOrd="1" destOrd="0" presId="urn:microsoft.com/office/officeart/2005/8/layout/orgChart1"/>
    <dgm:cxn modelId="{4A20FEF1-428B-FD41-BB62-897FC6EBAADD}" type="presParOf" srcId="{789AD60A-D9C6-D34B-B3C7-2444E0F28A75}" destId="{4888C79B-B7D4-7947-9C73-F27BE447AEB9}" srcOrd="2" destOrd="0" presId="urn:microsoft.com/office/officeart/2005/8/layout/orgChart1"/>
    <dgm:cxn modelId="{578F1B22-4BB1-D04C-921C-1F8D58D18EA8}" type="presParOf" srcId="{54AA3E92-A458-D049-848C-0FCF9E4F0B95}" destId="{FC76432E-3754-0E4C-8BAF-010AE2ED58EA}" srcOrd="2" destOrd="0" presId="urn:microsoft.com/office/officeart/2005/8/layout/orgChart1"/>
    <dgm:cxn modelId="{F168B162-6675-5C47-B6FA-E52F1C9D29F4}" type="presParOf" srcId="{54AA3E92-A458-D049-848C-0FCF9E4F0B95}" destId="{7D3730B3-92EE-F445-9706-51F8B205FA29}" srcOrd="3" destOrd="0" presId="urn:microsoft.com/office/officeart/2005/8/layout/orgChart1"/>
    <dgm:cxn modelId="{6CA3A887-0E5D-9549-94DE-EBE0372789CF}" type="presParOf" srcId="{7D3730B3-92EE-F445-9706-51F8B205FA29}" destId="{B4E2A9CB-655E-5B40-ABFB-6331C3596A64}" srcOrd="0" destOrd="0" presId="urn:microsoft.com/office/officeart/2005/8/layout/orgChart1"/>
    <dgm:cxn modelId="{5B7E06BC-0303-A34A-A4E3-7CCCE6874E02}" type="presParOf" srcId="{B4E2A9CB-655E-5B40-ABFB-6331C3596A64}" destId="{315145C4-6FCD-EE40-B71B-5975F9889A2B}" srcOrd="0" destOrd="0" presId="urn:microsoft.com/office/officeart/2005/8/layout/orgChart1"/>
    <dgm:cxn modelId="{B8186CD7-7D71-534F-8F69-72CB4CA094AD}" type="presParOf" srcId="{B4E2A9CB-655E-5B40-ABFB-6331C3596A64}" destId="{29581ACC-0F66-FE4A-8E5A-2084F38527C8}" srcOrd="1" destOrd="0" presId="urn:microsoft.com/office/officeart/2005/8/layout/orgChart1"/>
    <dgm:cxn modelId="{F10D2895-97B5-5945-B43B-6AFF31CA81F3}" type="presParOf" srcId="{7D3730B3-92EE-F445-9706-51F8B205FA29}" destId="{36C1C848-ED88-614B-8DF0-3CF9EA62A271}" srcOrd="1" destOrd="0" presId="urn:microsoft.com/office/officeart/2005/8/layout/orgChart1"/>
    <dgm:cxn modelId="{A680852C-0563-C045-A8EE-0F0462EA5AA7}" type="presParOf" srcId="{7D3730B3-92EE-F445-9706-51F8B205FA29}" destId="{DD905749-8672-7F41-A60B-0FDAAFB9F431}" srcOrd="2" destOrd="0" presId="urn:microsoft.com/office/officeart/2005/8/layout/orgChart1"/>
    <dgm:cxn modelId="{E2E4ACA1-9E2E-C041-890C-96F72F525529}" type="presParOf" srcId="{54AA3E92-A458-D049-848C-0FCF9E4F0B95}" destId="{CB2EF3C8-FD6F-0F4B-ADD0-5A6FC730EC2F}" srcOrd="4" destOrd="0" presId="urn:microsoft.com/office/officeart/2005/8/layout/orgChart1"/>
    <dgm:cxn modelId="{C2744EE4-3608-234C-AA02-7C91A6DEA646}" type="presParOf" srcId="{54AA3E92-A458-D049-848C-0FCF9E4F0B95}" destId="{E24C5FE6-D9FC-0B4B-805F-59C14F6C0BFB}" srcOrd="5" destOrd="0" presId="urn:microsoft.com/office/officeart/2005/8/layout/orgChart1"/>
    <dgm:cxn modelId="{232BB7F7-35F2-2841-AD4F-FE50BA20E279}" type="presParOf" srcId="{E24C5FE6-D9FC-0B4B-805F-59C14F6C0BFB}" destId="{682D20B7-4BCF-1544-A744-7353CA10BD6E}" srcOrd="0" destOrd="0" presId="urn:microsoft.com/office/officeart/2005/8/layout/orgChart1"/>
    <dgm:cxn modelId="{1DDB5593-4E49-F348-8453-1B146C8F3504}" type="presParOf" srcId="{682D20B7-4BCF-1544-A744-7353CA10BD6E}" destId="{7BDAC1F3-F867-5C4A-A5C6-E78D74BE8628}" srcOrd="0" destOrd="0" presId="urn:microsoft.com/office/officeart/2005/8/layout/orgChart1"/>
    <dgm:cxn modelId="{114BB775-868A-A74A-A810-8371DF2F54AA}" type="presParOf" srcId="{682D20B7-4BCF-1544-A744-7353CA10BD6E}" destId="{E4D83D14-F20D-E74E-83A0-546569B4AF59}" srcOrd="1" destOrd="0" presId="urn:microsoft.com/office/officeart/2005/8/layout/orgChart1"/>
    <dgm:cxn modelId="{8D28E60B-014C-1841-80A1-C7E11AC20C5F}" type="presParOf" srcId="{E24C5FE6-D9FC-0B4B-805F-59C14F6C0BFB}" destId="{89F2548F-5B34-5D44-B838-0260D5BC8958}" srcOrd="1" destOrd="0" presId="urn:microsoft.com/office/officeart/2005/8/layout/orgChart1"/>
    <dgm:cxn modelId="{A369AC3B-A1BB-664B-850E-C647766D82C2}" type="presParOf" srcId="{E24C5FE6-D9FC-0B4B-805F-59C14F6C0BFB}" destId="{5EBAEECF-4D35-AF46-A636-2811B54D5F4E}" srcOrd="2" destOrd="0" presId="urn:microsoft.com/office/officeart/2005/8/layout/orgChart1"/>
    <dgm:cxn modelId="{E284AF90-C812-FD4D-9F9A-932D6D22FFF5}" type="presParOf" srcId="{54AA3E92-A458-D049-848C-0FCF9E4F0B95}" destId="{D43DFF82-9458-3B49-B5EB-E12C4C39DEC9}" srcOrd="6" destOrd="0" presId="urn:microsoft.com/office/officeart/2005/8/layout/orgChart1"/>
    <dgm:cxn modelId="{3DA92901-BB5D-D44B-9AC3-A141C1BB5CB8}" type="presParOf" srcId="{54AA3E92-A458-D049-848C-0FCF9E4F0B95}" destId="{57F8B9E6-A2BC-6143-8B2C-2C1857193707}" srcOrd="7" destOrd="0" presId="urn:microsoft.com/office/officeart/2005/8/layout/orgChart1"/>
    <dgm:cxn modelId="{BCAA8B05-8722-6247-AF26-338C629FE6CB}" type="presParOf" srcId="{57F8B9E6-A2BC-6143-8B2C-2C1857193707}" destId="{C234AA42-5F94-0F40-A942-8E5E2D00A4B3}" srcOrd="0" destOrd="0" presId="urn:microsoft.com/office/officeart/2005/8/layout/orgChart1"/>
    <dgm:cxn modelId="{0EB1218E-71F5-FC43-B386-612065D80A49}" type="presParOf" srcId="{C234AA42-5F94-0F40-A942-8E5E2D00A4B3}" destId="{E098EAF5-F300-8C4C-ACF8-0EA9CBC813CD}" srcOrd="0" destOrd="0" presId="urn:microsoft.com/office/officeart/2005/8/layout/orgChart1"/>
    <dgm:cxn modelId="{C6E34D80-BE27-C84E-BE59-8490E58E27CE}" type="presParOf" srcId="{C234AA42-5F94-0F40-A942-8E5E2D00A4B3}" destId="{6108BF9C-9B41-F643-8FEE-1506325B78D8}" srcOrd="1" destOrd="0" presId="urn:microsoft.com/office/officeart/2005/8/layout/orgChart1"/>
    <dgm:cxn modelId="{A23CD326-B4A9-BE48-9A06-43D48FE05F3D}" type="presParOf" srcId="{57F8B9E6-A2BC-6143-8B2C-2C1857193707}" destId="{6A538DC1-2C91-A240-9F82-94DCB9F5474A}" srcOrd="1" destOrd="0" presId="urn:microsoft.com/office/officeart/2005/8/layout/orgChart1"/>
    <dgm:cxn modelId="{C4D128F6-172E-F04A-9810-287D2C8D26FF}" type="presParOf" srcId="{57F8B9E6-A2BC-6143-8B2C-2C1857193707}" destId="{DC78034D-0E56-2042-96EF-091AE11B4F7E}" srcOrd="2" destOrd="0" presId="urn:microsoft.com/office/officeart/2005/8/layout/orgChart1"/>
    <dgm:cxn modelId="{91923B64-178B-0D4E-BF81-0E9FD9E797BF}" type="presParOf" srcId="{28202237-BECD-A34B-A60A-9D244318658F}" destId="{2628ED02-5A6A-5F43-AB4C-CB5CEEFA7EA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17FEB-2970-0C4D-AE9C-286C0D587FD8}"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zh-TW" altLang="en-US"/>
        </a:p>
      </dgm:t>
    </dgm:pt>
    <dgm:pt modelId="{9E1027DE-96AE-F847-8F96-B0529B721749}">
      <dgm:prSet phldrT="[文字]"/>
      <dgm:spPr/>
      <dgm:t>
        <a:bodyPr/>
        <a:lstStyle/>
        <a:p>
          <a:r>
            <a:rPr lang="zh-TW" altLang="en-US"/>
            <a:t>卷積神經網路</a:t>
          </a:r>
        </a:p>
      </dgm:t>
    </dgm:pt>
    <dgm:pt modelId="{B392278C-2AE2-2743-A63A-411E35A318DF}" type="parTrans" cxnId="{6914E989-C2C3-854D-AB39-DBD394411764}">
      <dgm:prSet/>
      <dgm:spPr/>
      <dgm:t>
        <a:bodyPr/>
        <a:lstStyle/>
        <a:p>
          <a:endParaRPr lang="zh-TW" altLang="en-US"/>
        </a:p>
      </dgm:t>
    </dgm:pt>
    <dgm:pt modelId="{C26CE2EB-A089-F648-A229-A3922870EC79}" type="sibTrans" cxnId="{6914E989-C2C3-854D-AB39-DBD394411764}">
      <dgm:prSet/>
      <dgm:spPr/>
      <dgm:t>
        <a:bodyPr/>
        <a:lstStyle/>
        <a:p>
          <a:endParaRPr lang="zh-TW" altLang="en-US"/>
        </a:p>
      </dgm:t>
    </dgm:pt>
    <dgm:pt modelId="{9D3D056A-D201-3647-B88A-E5A06417A22E}">
      <dgm:prSet phldrT="[文字]"/>
      <dgm:spPr/>
      <dgm:t>
        <a:bodyPr/>
        <a:lstStyle/>
        <a:p>
          <a:r>
            <a:rPr lang="zh-TW" altLang="en-US"/>
            <a:t>卷機層</a:t>
          </a:r>
        </a:p>
      </dgm:t>
    </dgm:pt>
    <dgm:pt modelId="{D913D822-77BA-7B4D-BCCE-DC989F78A24A}" type="parTrans" cxnId="{4F66CCC9-5C02-214F-B15E-EC20C7E38FFA}">
      <dgm:prSet/>
      <dgm:spPr/>
      <dgm:t>
        <a:bodyPr/>
        <a:lstStyle/>
        <a:p>
          <a:endParaRPr lang="zh-TW" altLang="en-US"/>
        </a:p>
      </dgm:t>
    </dgm:pt>
    <dgm:pt modelId="{17F423EC-FD81-F845-AC59-ACCEEFBDA0C7}" type="sibTrans" cxnId="{4F66CCC9-5C02-214F-B15E-EC20C7E38FFA}">
      <dgm:prSet/>
      <dgm:spPr/>
      <dgm:t>
        <a:bodyPr/>
        <a:lstStyle/>
        <a:p>
          <a:endParaRPr lang="zh-TW" altLang="en-US"/>
        </a:p>
      </dgm:t>
    </dgm:pt>
    <dgm:pt modelId="{D3363AD6-982A-CF48-8A3C-34723153CFFC}">
      <dgm:prSet phldrT="[文字]"/>
      <dgm:spPr/>
      <dgm:t>
        <a:bodyPr/>
        <a:lstStyle/>
        <a:p>
          <a:r>
            <a:rPr lang="zh-TW" altLang="en-US"/>
            <a:t>扁平層</a:t>
          </a:r>
        </a:p>
      </dgm:t>
    </dgm:pt>
    <dgm:pt modelId="{A53AEC12-F797-4244-9A67-728D26997566}" type="parTrans" cxnId="{584C6071-E593-2743-AC1C-FCC5B8827A18}">
      <dgm:prSet/>
      <dgm:spPr/>
      <dgm:t>
        <a:bodyPr/>
        <a:lstStyle/>
        <a:p>
          <a:endParaRPr lang="zh-TW" altLang="en-US"/>
        </a:p>
      </dgm:t>
    </dgm:pt>
    <dgm:pt modelId="{DEF2B2B7-DF44-9B41-9675-0B689631ACAC}" type="sibTrans" cxnId="{584C6071-E593-2743-AC1C-FCC5B8827A18}">
      <dgm:prSet/>
      <dgm:spPr/>
      <dgm:t>
        <a:bodyPr/>
        <a:lstStyle/>
        <a:p>
          <a:endParaRPr lang="zh-TW" altLang="en-US"/>
        </a:p>
      </dgm:t>
    </dgm:pt>
    <dgm:pt modelId="{14B6261D-928F-F940-9300-CE3574C2FB9D}">
      <dgm:prSet phldrT="[文字]"/>
      <dgm:spPr/>
      <dgm:t>
        <a:bodyPr/>
        <a:lstStyle/>
        <a:p>
          <a:r>
            <a:rPr lang="zh-TW" altLang="en-US"/>
            <a:t>全聯接層</a:t>
          </a:r>
        </a:p>
      </dgm:t>
    </dgm:pt>
    <dgm:pt modelId="{AB1F1283-497A-264A-9165-D865406DA0F4}" type="parTrans" cxnId="{1A916976-A20F-D941-9D6F-096FDBD95DC2}">
      <dgm:prSet/>
      <dgm:spPr/>
      <dgm:t>
        <a:bodyPr/>
        <a:lstStyle/>
        <a:p>
          <a:endParaRPr lang="zh-TW" altLang="en-US"/>
        </a:p>
      </dgm:t>
    </dgm:pt>
    <dgm:pt modelId="{FCB13DF2-34E0-E342-BA7B-B7D0FA3CF73E}" type="sibTrans" cxnId="{1A916976-A20F-D941-9D6F-096FDBD95DC2}">
      <dgm:prSet/>
      <dgm:spPr/>
      <dgm:t>
        <a:bodyPr/>
        <a:lstStyle/>
        <a:p>
          <a:endParaRPr lang="zh-TW" altLang="en-US"/>
        </a:p>
      </dgm:t>
    </dgm:pt>
    <dgm:pt modelId="{E246F8E2-A688-6543-A79C-B473DB86076E}">
      <dgm:prSet/>
      <dgm:spPr/>
      <dgm:t>
        <a:bodyPr/>
        <a:lstStyle/>
        <a:p>
          <a:r>
            <a:rPr lang="zh-TW" altLang="en-US"/>
            <a:t>池化</a:t>
          </a:r>
        </a:p>
      </dgm:t>
    </dgm:pt>
    <dgm:pt modelId="{FB631742-CE30-A249-A9C6-4022B4A5E698}" type="parTrans" cxnId="{FFBBD6CF-3578-DC46-A0E2-0F93DAD77D8D}">
      <dgm:prSet/>
      <dgm:spPr/>
      <dgm:t>
        <a:bodyPr/>
        <a:lstStyle/>
        <a:p>
          <a:endParaRPr lang="zh-TW" altLang="en-US"/>
        </a:p>
      </dgm:t>
    </dgm:pt>
    <dgm:pt modelId="{7BD0E38D-9F74-E64B-8549-9070758331FE}" type="sibTrans" cxnId="{FFBBD6CF-3578-DC46-A0E2-0F93DAD77D8D}">
      <dgm:prSet/>
      <dgm:spPr/>
      <dgm:t>
        <a:bodyPr/>
        <a:lstStyle/>
        <a:p>
          <a:endParaRPr lang="zh-TW" altLang="en-US"/>
        </a:p>
      </dgm:t>
    </dgm:pt>
    <dgm:pt modelId="{97DA9F45-ACC4-B244-BC05-71F5B99E56B6}" type="pres">
      <dgm:prSet presAssocID="{CDC17FEB-2970-0C4D-AE9C-286C0D587FD8}" presName="hierChild1" presStyleCnt="0">
        <dgm:presLayoutVars>
          <dgm:orgChart val="1"/>
          <dgm:chPref val="1"/>
          <dgm:dir/>
          <dgm:animOne val="branch"/>
          <dgm:animLvl val="lvl"/>
          <dgm:resizeHandles/>
        </dgm:presLayoutVars>
      </dgm:prSet>
      <dgm:spPr/>
    </dgm:pt>
    <dgm:pt modelId="{28202237-BECD-A34B-A60A-9D244318658F}" type="pres">
      <dgm:prSet presAssocID="{9E1027DE-96AE-F847-8F96-B0529B721749}" presName="hierRoot1" presStyleCnt="0">
        <dgm:presLayoutVars>
          <dgm:hierBranch val="init"/>
        </dgm:presLayoutVars>
      </dgm:prSet>
      <dgm:spPr/>
    </dgm:pt>
    <dgm:pt modelId="{E1129251-0686-BD4A-AA1A-F4589943F734}" type="pres">
      <dgm:prSet presAssocID="{9E1027DE-96AE-F847-8F96-B0529B721749}" presName="rootComposite1" presStyleCnt="0"/>
      <dgm:spPr/>
    </dgm:pt>
    <dgm:pt modelId="{721E33C5-9366-D647-A43F-F9848CE4B3D8}" type="pres">
      <dgm:prSet presAssocID="{9E1027DE-96AE-F847-8F96-B0529B721749}" presName="rootText1" presStyleLbl="node0" presStyleIdx="0" presStyleCnt="1" custScaleX="140750" custScaleY="137223" custLinFactNeighborY="-56975">
        <dgm:presLayoutVars>
          <dgm:chPref val="3"/>
        </dgm:presLayoutVars>
      </dgm:prSet>
      <dgm:spPr/>
    </dgm:pt>
    <dgm:pt modelId="{FEA806E4-66D1-264B-A035-285AA82FADE7}" type="pres">
      <dgm:prSet presAssocID="{9E1027DE-96AE-F847-8F96-B0529B721749}" presName="rootConnector1" presStyleLbl="node1" presStyleIdx="0" presStyleCnt="0"/>
      <dgm:spPr/>
    </dgm:pt>
    <dgm:pt modelId="{54AA3E92-A458-D049-848C-0FCF9E4F0B95}" type="pres">
      <dgm:prSet presAssocID="{9E1027DE-96AE-F847-8F96-B0529B721749}" presName="hierChild2" presStyleCnt="0"/>
      <dgm:spPr/>
    </dgm:pt>
    <dgm:pt modelId="{89D4E99E-6635-9549-A36B-FB2729D6F4DA}" type="pres">
      <dgm:prSet presAssocID="{D913D822-77BA-7B4D-BCCE-DC989F78A24A}" presName="Name37" presStyleLbl="parChTrans1D2" presStyleIdx="0" presStyleCnt="4"/>
      <dgm:spPr/>
    </dgm:pt>
    <dgm:pt modelId="{789AD60A-D9C6-D34B-B3C7-2444E0F28A75}" type="pres">
      <dgm:prSet presAssocID="{9D3D056A-D201-3647-B88A-E5A06417A22E}" presName="hierRoot2" presStyleCnt="0">
        <dgm:presLayoutVars>
          <dgm:hierBranch val="init"/>
        </dgm:presLayoutVars>
      </dgm:prSet>
      <dgm:spPr/>
    </dgm:pt>
    <dgm:pt modelId="{A23631FA-E2E4-2C4E-9AF6-D4B811EF7859}" type="pres">
      <dgm:prSet presAssocID="{9D3D056A-D201-3647-B88A-E5A06417A22E}" presName="rootComposite" presStyleCnt="0"/>
      <dgm:spPr/>
    </dgm:pt>
    <dgm:pt modelId="{9F9DADD3-08F2-7F4E-B542-3DA2C81534D5}" type="pres">
      <dgm:prSet presAssocID="{9D3D056A-D201-3647-B88A-E5A06417A22E}" presName="rootText" presStyleLbl="node2" presStyleIdx="0" presStyleCnt="4" custScaleX="102433" custScaleY="97994">
        <dgm:presLayoutVars>
          <dgm:chPref val="3"/>
        </dgm:presLayoutVars>
      </dgm:prSet>
      <dgm:spPr/>
    </dgm:pt>
    <dgm:pt modelId="{1185BC44-726D-7549-8701-CCE273C493D6}" type="pres">
      <dgm:prSet presAssocID="{9D3D056A-D201-3647-B88A-E5A06417A22E}" presName="rootConnector" presStyleLbl="node2" presStyleIdx="0" presStyleCnt="4"/>
      <dgm:spPr/>
    </dgm:pt>
    <dgm:pt modelId="{CC8526EB-FE17-B444-8B4B-D1648628E9A9}" type="pres">
      <dgm:prSet presAssocID="{9D3D056A-D201-3647-B88A-E5A06417A22E}" presName="hierChild4" presStyleCnt="0"/>
      <dgm:spPr/>
    </dgm:pt>
    <dgm:pt modelId="{4888C79B-B7D4-7947-9C73-F27BE447AEB9}" type="pres">
      <dgm:prSet presAssocID="{9D3D056A-D201-3647-B88A-E5A06417A22E}" presName="hierChild5" presStyleCnt="0"/>
      <dgm:spPr/>
    </dgm:pt>
    <dgm:pt modelId="{FC76432E-3754-0E4C-8BAF-010AE2ED58EA}" type="pres">
      <dgm:prSet presAssocID="{FB631742-CE30-A249-A9C6-4022B4A5E698}" presName="Name37" presStyleLbl="parChTrans1D2" presStyleIdx="1" presStyleCnt="4"/>
      <dgm:spPr/>
    </dgm:pt>
    <dgm:pt modelId="{7D3730B3-92EE-F445-9706-51F8B205FA29}" type="pres">
      <dgm:prSet presAssocID="{E246F8E2-A688-6543-A79C-B473DB86076E}" presName="hierRoot2" presStyleCnt="0">
        <dgm:presLayoutVars>
          <dgm:hierBranch val="init"/>
        </dgm:presLayoutVars>
      </dgm:prSet>
      <dgm:spPr/>
    </dgm:pt>
    <dgm:pt modelId="{B4E2A9CB-655E-5B40-ABFB-6331C3596A64}" type="pres">
      <dgm:prSet presAssocID="{E246F8E2-A688-6543-A79C-B473DB86076E}" presName="rootComposite" presStyleCnt="0"/>
      <dgm:spPr/>
    </dgm:pt>
    <dgm:pt modelId="{315145C4-6FCD-EE40-B71B-5975F9889A2B}" type="pres">
      <dgm:prSet presAssocID="{E246F8E2-A688-6543-A79C-B473DB86076E}" presName="rootText" presStyleLbl="node2" presStyleIdx="1" presStyleCnt="4" custScaleX="108387" custScaleY="101858">
        <dgm:presLayoutVars>
          <dgm:chPref val="3"/>
        </dgm:presLayoutVars>
      </dgm:prSet>
      <dgm:spPr/>
    </dgm:pt>
    <dgm:pt modelId="{29581ACC-0F66-FE4A-8E5A-2084F38527C8}" type="pres">
      <dgm:prSet presAssocID="{E246F8E2-A688-6543-A79C-B473DB86076E}" presName="rootConnector" presStyleLbl="node2" presStyleIdx="1" presStyleCnt="4"/>
      <dgm:spPr/>
    </dgm:pt>
    <dgm:pt modelId="{36C1C848-ED88-614B-8DF0-3CF9EA62A271}" type="pres">
      <dgm:prSet presAssocID="{E246F8E2-A688-6543-A79C-B473DB86076E}" presName="hierChild4" presStyleCnt="0"/>
      <dgm:spPr/>
    </dgm:pt>
    <dgm:pt modelId="{DD905749-8672-7F41-A60B-0FDAAFB9F431}" type="pres">
      <dgm:prSet presAssocID="{E246F8E2-A688-6543-A79C-B473DB86076E}" presName="hierChild5" presStyleCnt="0"/>
      <dgm:spPr/>
    </dgm:pt>
    <dgm:pt modelId="{CB2EF3C8-FD6F-0F4B-ADD0-5A6FC730EC2F}" type="pres">
      <dgm:prSet presAssocID="{A53AEC12-F797-4244-9A67-728D26997566}" presName="Name37" presStyleLbl="parChTrans1D2" presStyleIdx="2" presStyleCnt="4"/>
      <dgm:spPr/>
    </dgm:pt>
    <dgm:pt modelId="{E24C5FE6-D9FC-0B4B-805F-59C14F6C0BFB}" type="pres">
      <dgm:prSet presAssocID="{D3363AD6-982A-CF48-8A3C-34723153CFFC}" presName="hierRoot2" presStyleCnt="0">
        <dgm:presLayoutVars>
          <dgm:hierBranch val="init"/>
        </dgm:presLayoutVars>
      </dgm:prSet>
      <dgm:spPr/>
    </dgm:pt>
    <dgm:pt modelId="{682D20B7-4BCF-1544-A744-7353CA10BD6E}" type="pres">
      <dgm:prSet presAssocID="{D3363AD6-982A-CF48-8A3C-34723153CFFC}" presName="rootComposite" presStyleCnt="0"/>
      <dgm:spPr/>
    </dgm:pt>
    <dgm:pt modelId="{7BDAC1F3-F867-5C4A-A5C6-E78D74BE8628}" type="pres">
      <dgm:prSet presAssocID="{D3363AD6-982A-CF48-8A3C-34723153CFFC}" presName="rootText" presStyleLbl="node2" presStyleIdx="2" presStyleCnt="4" custScaleX="105460" custScaleY="96400">
        <dgm:presLayoutVars>
          <dgm:chPref val="3"/>
        </dgm:presLayoutVars>
      </dgm:prSet>
      <dgm:spPr/>
    </dgm:pt>
    <dgm:pt modelId="{E4D83D14-F20D-E74E-83A0-546569B4AF59}" type="pres">
      <dgm:prSet presAssocID="{D3363AD6-982A-CF48-8A3C-34723153CFFC}" presName="rootConnector" presStyleLbl="node2" presStyleIdx="2" presStyleCnt="4"/>
      <dgm:spPr/>
    </dgm:pt>
    <dgm:pt modelId="{89F2548F-5B34-5D44-B838-0260D5BC8958}" type="pres">
      <dgm:prSet presAssocID="{D3363AD6-982A-CF48-8A3C-34723153CFFC}" presName="hierChild4" presStyleCnt="0"/>
      <dgm:spPr/>
    </dgm:pt>
    <dgm:pt modelId="{5EBAEECF-4D35-AF46-A636-2811B54D5F4E}" type="pres">
      <dgm:prSet presAssocID="{D3363AD6-982A-CF48-8A3C-34723153CFFC}" presName="hierChild5" presStyleCnt="0"/>
      <dgm:spPr/>
    </dgm:pt>
    <dgm:pt modelId="{D43DFF82-9458-3B49-B5EB-E12C4C39DEC9}" type="pres">
      <dgm:prSet presAssocID="{AB1F1283-497A-264A-9165-D865406DA0F4}" presName="Name37" presStyleLbl="parChTrans1D2" presStyleIdx="3" presStyleCnt="4"/>
      <dgm:spPr/>
    </dgm:pt>
    <dgm:pt modelId="{57F8B9E6-A2BC-6143-8B2C-2C1857193707}" type="pres">
      <dgm:prSet presAssocID="{14B6261D-928F-F940-9300-CE3574C2FB9D}" presName="hierRoot2" presStyleCnt="0">
        <dgm:presLayoutVars>
          <dgm:hierBranch val="init"/>
        </dgm:presLayoutVars>
      </dgm:prSet>
      <dgm:spPr/>
    </dgm:pt>
    <dgm:pt modelId="{C234AA42-5F94-0F40-A942-8E5E2D00A4B3}" type="pres">
      <dgm:prSet presAssocID="{14B6261D-928F-F940-9300-CE3574C2FB9D}" presName="rootComposite" presStyleCnt="0"/>
      <dgm:spPr/>
    </dgm:pt>
    <dgm:pt modelId="{E098EAF5-F300-8C4C-ACF8-0EA9CBC813CD}" type="pres">
      <dgm:prSet presAssocID="{14B6261D-928F-F940-9300-CE3574C2FB9D}" presName="rootText" presStyleLbl="node2" presStyleIdx="3" presStyleCnt="4">
        <dgm:presLayoutVars>
          <dgm:chPref val="3"/>
        </dgm:presLayoutVars>
      </dgm:prSet>
      <dgm:spPr/>
    </dgm:pt>
    <dgm:pt modelId="{6108BF9C-9B41-F643-8FEE-1506325B78D8}" type="pres">
      <dgm:prSet presAssocID="{14B6261D-928F-F940-9300-CE3574C2FB9D}" presName="rootConnector" presStyleLbl="node2" presStyleIdx="3" presStyleCnt="4"/>
      <dgm:spPr/>
    </dgm:pt>
    <dgm:pt modelId="{6A538DC1-2C91-A240-9F82-94DCB9F5474A}" type="pres">
      <dgm:prSet presAssocID="{14B6261D-928F-F940-9300-CE3574C2FB9D}" presName="hierChild4" presStyleCnt="0"/>
      <dgm:spPr/>
    </dgm:pt>
    <dgm:pt modelId="{DC78034D-0E56-2042-96EF-091AE11B4F7E}" type="pres">
      <dgm:prSet presAssocID="{14B6261D-928F-F940-9300-CE3574C2FB9D}" presName="hierChild5" presStyleCnt="0"/>
      <dgm:spPr/>
    </dgm:pt>
    <dgm:pt modelId="{2628ED02-5A6A-5F43-AB4C-CB5CEEFA7EA4}" type="pres">
      <dgm:prSet presAssocID="{9E1027DE-96AE-F847-8F96-B0529B721749}" presName="hierChild3" presStyleCnt="0"/>
      <dgm:spPr/>
    </dgm:pt>
  </dgm:ptLst>
  <dgm:cxnLst>
    <dgm:cxn modelId="{4F08AB0A-9663-974F-9CC6-95E084797352}" type="presOf" srcId="{E246F8E2-A688-6543-A79C-B473DB86076E}" destId="{29581ACC-0F66-FE4A-8E5A-2084F38527C8}" srcOrd="1" destOrd="0" presId="urn:microsoft.com/office/officeart/2005/8/layout/orgChart1"/>
    <dgm:cxn modelId="{5769280F-2125-0B40-8D51-DDA8B9536077}" type="presOf" srcId="{A53AEC12-F797-4244-9A67-728D26997566}" destId="{CB2EF3C8-FD6F-0F4B-ADD0-5A6FC730EC2F}" srcOrd="0" destOrd="0" presId="urn:microsoft.com/office/officeart/2005/8/layout/orgChart1"/>
    <dgm:cxn modelId="{5E325D28-1504-4245-AADE-223D1DFE3234}" type="presOf" srcId="{D3363AD6-982A-CF48-8A3C-34723153CFFC}" destId="{7BDAC1F3-F867-5C4A-A5C6-E78D74BE8628}" srcOrd="0" destOrd="0" presId="urn:microsoft.com/office/officeart/2005/8/layout/orgChart1"/>
    <dgm:cxn modelId="{8238762B-3857-6245-9DCA-E8564E7C5984}" type="presOf" srcId="{AB1F1283-497A-264A-9165-D865406DA0F4}" destId="{D43DFF82-9458-3B49-B5EB-E12C4C39DEC9}" srcOrd="0" destOrd="0" presId="urn:microsoft.com/office/officeart/2005/8/layout/orgChart1"/>
    <dgm:cxn modelId="{AB9CFC3B-A272-8544-B89E-4C6A8D8A9772}" type="presOf" srcId="{9D3D056A-D201-3647-B88A-E5A06417A22E}" destId="{9F9DADD3-08F2-7F4E-B542-3DA2C81534D5}" srcOrd="0" destOrd="0" presId="urn:microsoft.com/office/officeart/2005/8/layout/orgChart1"/>
    <dgm:cxn modelId="{584C6071-E593-2743-AC1C-FCC5B8827A18}" srcId="{9E1027DE-96AE-F847-8F96-B0529B721749}" destId="{D3363AD6-982A-CF48-8A3C-34723153CFFC}" srcOrd="2" destOrd="0" parTransId="{A53AEC12-F797-4244-9A67-728D26997566}" sibTransId="{DEF2B2B7-DF44-9B41-9675-0B689631ACAC}"/>
    <dgm:cxn modelId="{1A916976-A20F-D941-9D6F-096FDBD95DC2}" srcId="{9E1027DE-96AE-F847-8F96-B0529B721749}" destId="{14B6261D-928F-F940-9300-CE3574C2FB9D}" srcOrd="3" destOrd="0" parTransId="{AB1F1283-497A-264A-9165-D865406DA0F4}" sibTransId="{FCB13DF2-34E0-E342-BA7B-B7D0FA3CF73E}"/>
    <dgm:cxn modelId="{6914E989-C2C3-854D-AB39-DBD394411764}" srcId="{CDC17FEB-2970-0C4D-AE9C-286C0D587FD8}" destId="{9E1027DE-96AE-F847-8F96-B0529B721749}" srcOrd="0" destOrd="0" parTransId="{B392278C-2AE2-2743-A63A-411E35A318DF}" sibTransId="{C26CE2EB-A089-F648-A229-A3922870EC79}"/>
    <dgm:cxn modelId="{E12E4E8E-1C35-254A-8AD3-52FB31D5B14B}" type="presOf" srcId="{D913D822-77BA-7B4D-BCCE-DC989F78A24A}" destId="{89D4E99E-6635-9549-A36B-FB2729D6F4DA}" srcOrd="0" destOrd="0" presId="urn:microsoft.com/office/officeart/2005/8/layout/orgChart1"/>
    <dgm:cxn modelId="{A4A685A6-D59D-4346-9578-FD467A1488F3}" type="presOf" srcId="{D3363AD6-982A-CF48-8A3C-34723153CFFC}" destId="{E4D83D14-F20D-E74E-83A0-546569B4AF59}" srcOrd="1" destOrd="0" presId="urn:microsoft.com/office/officeart/2005/8/layout/orgChart1"/>
    <dgm:cxn modelId="{CA1E91AF-B086-B342-858F-BFF8BAFFCB57}" type="presOf" srcId="{CDC17FEB-2970-0C4D-AE9C-286C0D587FD8}" destId="{97DA9F45-ACC4-B244-BC05-71F5B99E56B6}" srcOrd="0" destOrd="0" presId="urn:microsoft.com/office/officeart/2005/8/layout/orgChart1"/>
    <dgm:cxn modelId="{58EEAFB0-9B4B-5743-8A97-C079F96FAF6C}" type="presOf" srcId="{FB631742-CE30-A249-A9C6-4022B4A5E698}" destId="{FC76432E-3754-0E4C-8BAF-010AE2ED58EA}" srcOrd="0" destOrd="0" presId="urn:microsoft.com/office/officeart/2005/8/layout/orgChart1"/>
    <dgm:cxn modelId="{5DB5D6B6-D2BE-E048-9FE0-997DD1AFDE64}" type="presOf" srcId="{9D3D056A-D201-3647-B88A-E5A06417A22E}" destId="{1185BC44-726D-7549-8701-CCE273C493D6}" srcOrd="1" destOrd="0" presId="urn:microsoft.com/office/officeart/2005/8/layout/orgChart1"/>
    <dgm:cxn modelId="{EE652EBD-158E-0D4C-B86B-8FF5B97808D8}" type="presOf" srcId="{14B6261D-928F-F940-9300-CE3574C2FB9D}" destId="{E098EAF5-F300-8C4C-ACF8-0EA9CBC813CD}" srcOrd="0" destOrd="0" presId="urn:microsoft.com/office/officeart/2005/8/layout/orgChart1"/>
    <dgm:cxn modelId="{A3BCF7C4-04E9-AD4A-BFFC-5D9678583B2B}" type="presOf" srcId="{9E1027DE-96AE-F847-8F96-B0529B721749}" destId="{FEA806E4-66D1-264B-A035-285AA82FADE7}" srcOrd="1" destOrd="0" presId="urn:microsoft.com/office/officeart/2005/8/layout/orgChart1"/>
    <dgm:cxn modelId="{4F66CCC9-5C02-214F-B15E-EC20C7E38FFA}" srcId="{9E1027DE-96AE-F847-8F96-B0529B721749}" destId="{9D3D056A-D201-3647-B88A-E5A06417A22E}" srcOrd="0" destOrd="0" parTransId="{D913D822-77BA-7B4D-BCCE-DC989F78A24A}" sibTransId="{17F423EC-FD81-F845-AC59-ACCEEFBDA0C7}"/>
    <dgm:cxn modelId="{B64364CD-22B4-164A-A3FF-27EC219327D3}" type="presOf" srcId="{9E1027DE-96AE-F847-8F96-B0529B721749}" destId="{721E33C5-9366-D647-A43F-F9848CE4B3D8}" srcOrd="0" destOrd="0" presId="urn:microsoft.com/office/officeart/2005/8/layout/orgChart1"/>
    <dgm:cxn modelId="{FFBBD6CF-3578-DC46-A0E2-0F93DAD77D8D}" srcId="{9E1027DE-96AE-F847-8F96-B0529B721749}" destId="{E246F8E2-A688-6543-A79C-B473DB86076E}" srcOrd="1" destOrd="0" parTransId="{FB631742-CE30-A249-A9C6-4022B4A5E698}" sibTransId="{7BD0E38D-9F74-E64B-8549-9070758331FE}"/>
    <dgm:cxn modelId="{D345CEDD-BBB0-9748-8229-8D72C99CC551}" type="presOf" srcId="{E246F8E2-A688-6543-A79C-B473DB86076E}" destId="{315145C4-6FCD-EE40-B71B-5975F9889A2B}" srcOrd="0" destOrd="0" presId="urn:microsoft.com/office/officeart/2005/8/layout/orgChart1"/>
    <dgm:cxn modelId="{CB0746EC-674C-8048-8873-3F4C350591FA}" type="presOf" srcId="{14B6261D-928F-F940-9300-CE3574C2FB9D}" destId="{6108BF9C-9B41-F643-8FEE-1506325B78D8}" srcOrd="1" destOrd="0" presId="urn:microsoft.com/office/officeart/2005/8/layout/orgChart1"/>
    <dgm:cxn modelId="{47E5ED3F-7813-584A-A87F-8D8D4707C291}" type="presParOf" srcId="{97DA9F45-ACC4-B244-BC05-71F5B99E56B6}" destId="{28202237-BECD-A34B-A60A-9D244318658F}" srcOrd="0" destOrd="0" presId="urn:microsoft.com/office/officeart/2005/8/layout/orgChart1"/>
    <dgm:cxn modelId="{29153C54-57E5-9C48-B6EB-4EAA174768E5}" type="presParOf" srcId="{28202237-BECD-A34B-A60A-9D244318658F}" destId="{E1129251-0686-BD4A-AA1A-F4589943F734}" srcOrd="0" destOrd="0" presId="urn:microsoft.com/office/officeart/2005/8/layout/orgChart1"/>
    <dgm:cxn modelId="{396A499B-D2D3-4945-A238-428B9B4629A3}" type="presParOf" srcId="{E1129251-0686-BD4A-AA1A-F4589943F734}" destId="{721E33C5-9366-D647-A43F-F9848CE4B3D8}" srcOrd="0" destOrd="0" presId="urn:microsoft.com/office/officeart/2005/8/layout/orgChart1"/>
    <dgm:cxn modelId="{F0C6AD97-32CE-FE40-908C-8668BF82B499}" type="presParOf" srcId="{E1129251-0686-BD4A-AA1A-F4589943F734}" destId="{FEA806E4-66D1-264B-A035-285AA82FADE7}" srcOrd="1" destOrd="0" presId="urn:microsoft.com/office/officeart/2005/8/layout/orgChart1"/>
    <dgm:cxn modelId="{A7FAE4C3-AFB1-7147-A9EA-1B9356C713E5}" type="presParOf" srcId="{28202237-BECD-A34B-A60A-9D244318658F}" destId="{54AA3E92-A458-D049-848C-0FCF9E4F0B95}" srcOrd="1" destOrd="0" presId="urn:microsoft.com/office/officeart/2005/8/layout/orgChart1"/>
    <dgm:cxn modelId="{0F26CB0E-63AA-864A-BD96-1B21D8E0F3CF}" type="presParOf" srcId="{54AA3E92-A458-D049-848C-0FCF9E4F0B95}" destId="{89D4E99E-6635-9549-A36B-FB2729D6F4DA}" srcOrd="0" destOrd="0" presId="urn:microsoft.com/office/officeart/2005/8/layout/orgChart1"/>
    <dgm:cxn modelId="{793D7F47-64FD-B145-BEC0-B42E373CCF9F}" type="presParOf" srcId="{54AA3E92-A458-D049-848C-0FCF9E4F0B95}" destId="{789AD60A-D9C6-D34B-B3C7-2444E0F28A75}" srcOrd="1" destOrd="0" presId="urn:microsoft.com/office/officeart/2005/8/layout/orgChart1"/>
    <dgm:cxn modelId="{71BF79AA-F0E9-5543-A762-3982E4081A0D}" type="presParOf" srcId="{789AD60A-D9C6-D34B-B3C7-2444E0F28A75}" destId="{A23631FA-E2E4-2C4E-9AF6-D4B811EF7859}" srcOrd="0" destOrd="0" presId="urn:microsoft.com/office/officeart/2005/8/layout/orgChart1"/>
    <dgm:cxn modelId="{2076CA87-4FA8-A444-BB43-3DA2421A197B}" type="presParOf" srcId="{A23631FA-E2E4-2C4E-9AF6-D4B811EF7859}" destId="{9F9DADD3-08F2-7F4E-B542-3DA2C81534D5}" srcOrd="0" destOrd="0" presId="urn:microsoft.com/office/officeart/2005/8/layout/orgChart1"/>
    <dgm:cxn modelId="{C85073D6-79DF-A648-96DF-880750D399DB}" type="presParOf" srcId="{A23631FA-E2E4-2C4E-9AF6-D4B811EF7859}" destId="{1185BC44-726D-7549-8701-CCE273C493D6}" srcOrd="1" destOrd="0" presId="urn:microsoft.com/office/officeart/2005/8/layout/orgChart1"/>
    <dgm:cxn modelId="{893DB76E-3BCE-D24E-B4BC-11D71BC7D771}" type="presParOf" srcId="{789AD60A-D9C6-D34B-B3C7-2444E0F28A75}" destId="{CC8526EB-FE17-B444-8B4B-D1648628E9A9}" srcOrd="1" destOrd="0" presId="urn:microsoft.com/office/officeart/2005/8/layout/orgChart1"/>
    <dgm:cxn modelId="{4A20FEF1-428B-FD41-BB62-897FC6EBAADD}" type="presParOf" srcId="{789AD60A-D9C6-D34B-B3C7-2444E0F28A75}" destId="{4888C79B-B7D4-7947-9C73-F27BE447AEB9}" srcOrd="2" destOrd="0" presId="urn:microsoft.com/office/officeart/2005/8/layout/orgChart1"/>
    <dgm:cxn modelId="{578F1B22-4BB1-D04C-921C-1F8D58D18EA8}" type="presParOf" srcId="{54AA3E92-A458-D049-848C-0FCF9E4F0B95}" destId="{FC76432E-3754-0E4C-8BAF-010AE2ED58EA}" srcOrd="2" destOrd="0" presId="urn:microsoft.com/office/officeart/2005/8/layout/orgChart1"/>
    <dgm:cxn modelId="{F168B162-6675-5C47-B6FA-E52F1C9D29F4}" type="presParOf" srcId="{54AA3E92-A458-D049-848C-0FCF9E4F0B95}" destId="{7D3730B3-92EE-F445-9706-51F8B205FA29}" srcOrd="3" destOrd="0" presId="urn:microsoft.com/office/officeart/2005/8/layout/orgChart1"/>
    <dgm:cxn modelId="{6CA3A887-0E5D-9549-94DE-EBE0372789CF}" type="presParOf" srcId="{7D3730B3-92EE-F445-9706-51F8B205FA29}" destId="{B4E2A9CB-655E-5B40-ABFB-6331C3596A64}" srcOrd="0" destOrd="0" presId="urn:microsoft.com/office/officeart/2005/8/layout/orgChart1"/>
    <dgm:cxn modelId="{5B7E06BC-0303-A34A-A4E3-7CCCE6874E02}" type="presParOf" srcId="{B4E2A9CB-655E-5B40-ABFB-6331C3596A64}" destId="{315145C4-6FCD-EE40-B71B-5975F9889A2B}" srcOrd="0" destOrd="0" presId="urn:microsoft.com/office/officeart/2005/8/layout/orgChart1"/>
    <dgm:cxn modelId="{B8186CD7-7D71-534F-8F69-72CB4CA094AD}" type="presParOf" srcId="{B4E2A9CB-655E-5B40-ABFB-6331C3596A64}" destId="{29581ACC-0F66-FE4A-8E5A-2084F38527C8}" srcOrd="1" destOrd="0" presId="urn:microsoft.com/office/officeart/2005/8/layout/orgChart1"/>
    <dgm:cxn modelId="{F10D2895-97B5-5945-B43B-6AFF31CA81F3}" type="presParOf" srcId="{7D3730B3-92EE-F445-9706-51F8B205FA29}" destId="{36C1C848-ED88-614B-8DF0-3CF9EA62A271}" srcOrd="1" destOrd="0" presId="urn:microsoft.com/office/officeart/2005/8/layout/orgChart1"/>
    <dgm:cxn modelId="{A680852C-0563-C045-A8EE-0F0462EA5AA7}" type="presParOf" srcId="{7D3730B3-92EE-F445-9706-51F8B205FA29}" destId="{DD905749-8672-7F41-A60B-0FDAAFB9F431}" srcOrd="2" destOrd="0" presId="urn:microsoft.com/office/officeart/2005/8/layout/orgChart1"/>
    <dgm:cxn modelId="{E2E4ACA1-9E2E-C041-890C-96F72F525529}" type="presParOf" srcId="{54AA3E92-A458-D049-848C-0FCF9E4F0B95}" destId="{CB2EF3C8-FD6F-0F4B-ADD0-5A6FC730EC2F}" srcOrd="4" destOrd="0" presId="urn:microsoft.com/office/officeart/2005/8/layout/orgChart1"/>
    <dgm:cxn modelId="{C2744EE4-3608-234C-AA02-7C91A6DEA646}" type="presParOf" srcId="{54AA3E92-A458-D049-848C-0FCF9E4F0B95}" destId="{E24C5FE6-D9FC-0B4B-805F-59C14F6C0BFB}" srcOrd="5" destOrd="0" presId="urn:microsoft.com/office/officeart/2005/8/layout/orgChart1"/>
    <dgm:cxn modelId="{232BB7F7-35F2-2841-AD4F-FE50BA20E279}" type="presParOf" srcId="{E24C5FE6-D9FC-0B4B-805F-59C14F6C0BFB}" destId="{682D20B7-4BCF-1544-A744-7353CA10BD6E}" srcOrd="0" destOrd="0" presId="urn:microsoft.com/office/officeart/2005/8/layout/orgChart1"/>
    <dgm:cxn modelId="{1DDB5593-4E49-F348-8453-1B146C8F3504}" type="presParOf" srcId="{682D20B7-4BCF-1544-A744-7353CA10BD6E}" destId="{7BDAC1F3-F867-5C4A-A5C6-E78D74BE8628}" srcOrd="0" destOrd="0" presId="urn:microsoft.com/office/officeart/2005/8/layout/orgChart1"/>
    <dgm:cxn modelId="{114BB775-868A-A74A-A810-8371DF2F54AA}" type="presParOf" srcId="{682D20B7-4BCF-1544-A744-7353CA10BD6E}" destId="{E4D83D14-F20D-E74E-83A0-546569B4AF59}" srcOrd="1" destOrd="0" presId="urn:microsoft.com/office/officeart/2005/8/layout/orgChart1"/>
    <dgm:cxn modelId="{8D28E60B-014C-1841-80A1-C7E11AC20C5F}" type="presParOf" srcId="{E24C5FE6-D9FC-0B4B-805F-59C14F6C0BFB}" destId="{89F2548F-5B34-5D44-B838-0260D5BC8958}" srcOrd="1" destOrd="0" presId="urn:microsoft.com/office/officeart/2005/8/layout/orgChart1"/>
    <dgm:cxn modelId="{A369AC3B-A1BB-664B-850E-C647766D82C2}" type="presParOf" srcId="{E24C5FE6-D9FC-0B4B-805F-59C14F6C0BFB}" destId="{5EBAEECF-4D35-AF46-A636-2811B54D5F4E}" srcOrd="2" destOrd="0" presId="urn:microsoft.com/office/officeart/2005/8/layout/orgChart1"/>
    <dgm:cxn modelId="{E284AF90-C812-FD4D-9F9A-932D6D22FFF5}" type="presParOf" srcId="{54AA3E92-A458-D049-848C-0FCF9E4F0B95}" destId="{D43DFF82-9458-3B49-B5EB-E12C4C39DEC9}" srcOrd="6" destOrd="0" presId="urn:microsoft.com/office/officeart/2005/8/layout/orgChart1"/>
    <dgm:cxn modelId="{3DA92901-BB5D-D44B-9AC3-A141C1BB5CB8}" type="presParOf" srcId="{54AA3E92-A458-D049-848C-0FCF9E4F0B95}" destId="{57F8B9E6-A2BC-6143-8B2C-2C1857193707}" srcOrd="7" destOrd="0" presId="urn:microsoft.com/office/officeart/2005/8/layout/orgChart1"/>
    <dgm:cxn modelId="{BCAA8B05-8722-6247-AF26-338C629FE6CB}" type="presParOf" srcId="{57F8B9E6-A2BC-6143-8B2C-2C1857193707}" destId="{C234AA42-5F94-0F40-A942-8E5E2D00A4B3}" srcOrd="0" destOrd="0" presId="urn:microsoft.com/office/officeart/2005/8/layout/orgChart1"/>
    <dgm:cxn modelId="{0EB1218E-71F5-FC43-B386-612065D80A49}" type="presParOf" srcId="{C234AA42-5F94-0F40-A942-8E5E2D00A4B3}" destId="{E098EAF5-F300-8C4C-ACF8-0EA9CBC813CD}" srcOrd="0" destOrd="0" presId="urn:microsoft.com/office/officeart/2005/8/layout/orgChart1"/>
    <dgm:cxn modelId="{C6E34D80-BE27-C84E-BE59-8490E58E27CE}" type="presParOf" srcId="{C234AA42-5F94-0F40-A942-8E5E2D00A4B3}" destId="{6108BF9C-9B41-F643-8FEE-1506325B78D8}" srcOrd="1" destOrd="0" presId="urn:microsoft.com/office/officeart/2005/8/layout/orgChart1"/>
    <dgm:cxn modelId="{A23CD326-B4A9-BE48-9A06-43D48FE05F3D}" type="presParOf" srcId="{57F8B9E6-A2BC-6143-8B2C-2C1857193707}" destId="{6A538DC1-2C91-A240-9F82-94DCB9F5474A}" srcOrd="1" destOrd="0" presId="urn:microsoft.com/office/officeart/2005/8/layout/orgChart1"/>
    <dgm:cxn modelId="{C4D128F6-172E-F04A-9810-287D2C8D26FF}" type="presParOf" srcId="{57F8B9E6-A2BC-6143-8B2C-2C1857193707}" destId="{DC78034D-0E56-2042-96EF-091AE11B4F7E}" srcOrd="2" destOrd="0" presId="urn:microsoft.com/office/officeart/2005/8/layout/orgChart1"/>
    <dgm:cxn modelId="{91923B64-178B-0D4E-BF81-0E9FD9E797BF}" type="presParOf" srcId="{28202237-BECD-A34B-A60A-9D244318658F}" destId="{2628ED02-5A6A-5F43-AB4C-CB5CEEFA7EA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DFF82-9458-3B49-B5EB-E12C4C39DEC9}">
      <dsp:nvSpPr>
        <dsp:cNvPr id="0" name=""/>
        <dsp:cNvSpPr/>
      </dsp:nvSpPr>
      <dsp:spPr>
        <a:xfrm>
          <a:off x="4648993" y="1961779"/>
          <a:ext cx="3675273" cy="959080"/>
        </a:xfrm>
        <a:custGeom>
          <a:avLst/>
          <a:gdLst/>
          <a:ahLst/>
          <a:cxnLst/>
          <a:rect l="0" t="0" r="0" b="0"/>
          <a:pathLst>
            <a:path>
              <a:moveTo>
                <a:pt x="0" y="0"/>
              </a:moveTo>
              <a:lnTo>
                <a:pt x="0" y="755588"/>
              </a:lnTo>
              <a:lnTo>
                <a:pt x="3675273" y="755588"/>
              </a:lnTo>
              <a:lnTo>
                <a:pt x="3675273"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EF3C8-FD6F-0F4B-ADD0-5A6FC730EC2F}">
      <dsp:nvSpPr>
        <dsp:cNvPr id="0" name=""/>
        <dsp:cNvSpPr/>
      </dsp:nvSpPr>
      <dsp:spPr>
        <a:xfrm>
          <a:off x="4648993" y="1961779"/>
          <a:ext cx="1277353" cy="959080"/>
        </a:xfrm>
        <a:custGeom>
          <a:avLst/>
          <a:gdLst/>
          <a:ahLst/>
          <a:cxnLst/>
          <a:rect l="0" t="0" r="0" b="0"/>
          <a:pathLst>
            <a:path>
              <a:moveTo>
                <a:pt x="0" y="0"/>
              </a:moveTo>
              <a:lnTo>
                <a:pt x="0" y="755588"/>
              </a:lnTo>
              <a:lnTo>
                <a:pt x="1277353" y="755588"/>
              </a:lnTo>
              <a:lnTo>
                <a:pt x="1277353"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6432E-3754-0E4C-8BAF-010AE2ED58EA}">
      <dsp:nvSpPr>
        <dsp:cNvPr id="0" name=""/>
        <dsp:cNvSpPr/>
      </dsp:nvSpPr>
      <dsp:spPr>
        <a:xfrm>
          <a:off x="3447155" y="1961779"/>
          <a:ext cx="1201838" cy="959080"/>
        </a:xfrm>
        <a:custGeom>
          <a:avLst/>
          <a:gdLst/>
          <a:ahLst/>
          <a:cxnLst/>
          <a:rect l="0" t="0" r="0" b="0"/>
          <a:pathLst>
            <a:path>
              <a:moveTo>
                <a:pt x="1201838" y="0"/>
              </a:moveTo>
              <a:lnTo>
                <a:pt x="1201838" y="755588"/>
              </a:lnTo>
              <a:lnTo>
                <a:pt x="0" y="755588"/>
              </a:lnTo>
              <a:lnTo>
                <a:pt x="0"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4E99E-6635-9549-A36B-FB2729D6F4DA}">
      <dsp:nvSpPr>
        <dsp:cNvPr id="0" name=""/>
        <dsp:cNvSpPr/>
      </dsp:nvSpPr>
      <dsp:spPr>
        <a:xfrm>
          <a:off x="997296" y="1961779"/>
          <a:ext cx="3651697" cy="959080"/>
        </a:xfrm>
        <a:custGeom>
          <a:avLst/>
          <a:gdLst/>
          <a:ahLst/>
          <a:cxnLst/>
          <a:rect l="0" t="0" r="0" b="0"/>
          <a:pathLst>
            <a:path>
              <a:moveTo>
                <a:pt x="3651697" y="0"/>
              </a:moveTo>
              <a:lnTo>
                <a:pt x="3651697" y="755588"/>
              </a:lnTo>
              <a:lnTo>
                <a:pt x="0" y="755588"/>
              </a:lnTo>
              <a:lnTo>
                <a:pt x="0"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E33C5-9366-D647-A43F-F9848CE4B3D8}">
      <dsp:nvSpPr>
        <dsp:cNvPr id="0" name=""/>
        <dsp:cNvSpPr/>
      </dsp:nvSpPr>
      <dsp:spPr>
        <a:xfrm>
          <a:off x="3285107" y="632070"/>
          <a:ext cx="2727772" cy="13297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領域</a:t>
          </a:r>
        </a:p>
      </dsp:txBody>
      <dsp:txXfrm>
        <a:off x="3285107" y="632070"/>
        <a:ext cx="2727772" cy="1329709"/>
      </dsp:txXfrm>
    </dsp:sp>
    <dsp:sp modelId="{9F9DADD3-08F2-7F4E-B542-3DA2C81534D5}">
      <dsp:nvSpPr>
        <dsp:cNvPr id="0" name=""/>
        <dsp:cNvSpPr/>
      </dsp:nvSpPr>
      <dsp:spPr>
        <a:xfrm>
          <a:off x="4706" y="2920860"/>
          <a:ext cx="1985178" cy="94957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專家係統</a:t>
          </a:r>
        </a:p>
      </dsp:txBody>
      <dsp:txXfrm>
        <a:off x="4706" y="2920860"/>
        <a:ext cx="1985178" cy="949574"/>
      </dsp:txXfrm>
    </dsp:sp>
    <dsp:sp modelId="{315145C4-6FCD-EE40-B71B-5975F9889A2B}">
      <dsp:nvSpPr>
        <dsp:cNvPr id="0" name=""/>
        <dsp:cNvSpPr/>
      </dsp:nvSpPr>
      <dsp:spPr>
        <a:xfrm>
          <a:off x="2396871" y="2920860"/>
          <a:ext cx="2100568" cy="9870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機器學習</a:t>
          </a:r>
        </a:p>
      </dsp:txBody>
      <dsp:txXfrm>
        <a:off x="2396871" y="2920860"/>
        <a:ext cx="2100568" cy="987017"/>
      </dsp:txXfrm>
    </dsp:sp>
    <dsp:sp modelId="{7BDAC1F3-F867-5C4A-A5C6-E78D74BE8628}">
      <dsp:nvSpPr>
        <dsp:cNvPr id="0" name=""/>
        <dsp:cNvSpPr/>
      </dsp:nvSpPr>
      <dsp:spPr>
        <a:xfrm>
          <a:off x="4904425" y="2920860"/>
          <a:ext cx="2043842" cy="9341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模式識別</a:t>
          </a:r>
        </a:p>
      </dsp:txBody>
      <dsp:txXfrm>
        <a:off x="4904425" y="2920860"/>
        <a:ext cx="2043842" cy="934128"/>
      </dsp:txXfrm>
    </dsp:sp>
    <dsp:sp modelId="{E098EAF5-F300-8C4C-ACF8-0EA9CBC813CD}">
      <dsp:nvSpPr>
        <dsp:cNvPr id="0" name=""/>
        <dsp:cNvSpPr/>
      </dsp:nvSpPr>
      <dsp:spPr>
        <a:xfrm>
          <a:off x="7355253" y="2920860"/>
          <a:ext cx="1938026" cy="9690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TW" altLang="en-US" sz="2500" kern="1200" dirty="0"/>
            <a:t>人工神經網路</a:t>
          </a:r>
          <a:endParaRPr lang="en-US" altLang="zh-TW" sz="2500" kern="1200" dirty="0"/>
        </a:p>
      </dsp:txBody>
      <dsp:txXfrm>
        <a:off x="7355253" y="2920860"/>
        <a:ext cx="1938026" cy="969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DFF82-9458-3B49-B5EB-E12C4C39DEC9}">
      <dsp:nvSpPr>
        <dsp:cNvPr id="0" name=""/>
        <dsp:cNvSpPr/>
      </dsp:nvSpPr>
      <dsp:spPr>
        <a:xfrm>
          <a:off x="4648993" y="1961779"/>
          <a:ext cx="3675273" cy="959080"/>
        </a:xfrm>
        <a:custGeom>
          <a:avLst/>
          <a:gdLst/>
          <a:ahLst/>
          <a:cxnLst/>
          <a:rect l="0" t="0" r="0" b="0"/>
          <a:pathLst>
            <a:path>
              <a:moveTo>
                <a:pt x="0" y="0"/>
              </a:moveTo>
              <a:lnTo>
                <a:pt x="0" y="755588"/>
              </a:lnTo>
              <a:lnTo>
                <a:pt x="3675273" y="755588"/>
              </a:lnTo>
              <a:lnTo>
                <a:pt x="3675273"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2EF3C8-FD6F-0F4B-ADD0-5A6FC730EC2F}">
      <dsp:nvSpPr>
        <dsp:cNvPr id="0" name=""/>
        <dsp:cNvSpPr/>
      </dsp:nvSpPr>
      <dsp:spPr>
        <a:xfrm>
          <a:off x="4648993" y="1961779"/>
          <a:ext cx="1277353" cy="959080"/>
        </a:xfrm>
        <a:custGeom>
          <a:avLst/>
          <a:gdLst/>
          <a:ahLst/>
          <a:cxnLst/>
          <a:rect l="0" t="0" r="0" b="0"/>
          <a:pathLst>
            <a:path>
              <a:moveTo>
                <a:pt x="0" y="0"/>
              </a:moveTo>
              <a:lnTo>
                <a:pt x="0" y="755588"/>
              </a:lnTo>
              <a:lnTo>
                <a:pt x="1277353" y="755588"/>
              </a:lnTo>
              <a:lnTo>
                <a:pt x="1277353"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6432E-3754-0E4C-8BAF-010AE2ED58EA}">
      <dsp:nvSpPr>
        <dsp:cNvPr id="0" name=""/>
        <dsp:cNvSpPr/>
      </dsp:nvSpPr>
      <dsp:spPr>
        <a:xfrm>
          <a:off x="3447155" y="1961779"/>
          <a:ext cx="1201838" cy="959080"/>
        </a:xfrm>
        <a:custGeom>
          <a:avLst/>
          <a:gdLst/>
          <a:ahLst/>
          <a:cxnLst/>
          <a:rect l="0" t="0" r="0" b="0"/>
          <a:pathLst>
            <a:path>
              <a:moveTo>
                <a:pt x="1201838" y="0"/>
              </a:moveTo>
              <a:lnTo>
                <a:pt x="1201838" y="755588"/>
              </a:lnTo>
              <a:lnTo>
                <a:pt x="0" y="755588"/>
              </a:lnTo>
              <a:lnTo>
                <a:pt x="0"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4E99E-6635-9549-A36B-FB2729D6F4DA}">
      <dsp:nvSpPr>
        <dsp:cNvPr id="0" name=""/>
        <dsp:cNvSpPr/>
      </dsp:nvSpPr>
      <dsp:spPr>
        <a:xfrm>
          <a:off x="997296" y="1961779"/>
          <a:ext cx="3651697" cy="959080"/>
        </a:xfrm>
        <a:custGeom>
          <a:avLst/>
          <a:gdLst/>
          <a:ahLst/>
          <a:cxnLst/>
          <a:rect l="0" t="0" r="0" b="0"/>
          <a:pathLst>
            <a:path>
              <a:moveTo>
                <a:pt x="3651697" y="0"/>
              </a:moveTo>
              <a:lnTo>
                <a:pt x="3651697" y="755588"/>
              </a:lnTo>
              <a:lnTo>
                <a:pt x="0" y="755588"/>
              </a:lnTo>
              <a:lnTo>
                <a:pt x="0" y="95908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E33C5-9366-D647-A43F-F9848CE4B3D8}">
      <dsp:nvSpPr>
        <dsp:cNvPr id="0" name=""/>
        <dsp:cNvSpPr/>
      </dsp:nvSpPr>
      <dsp:spPr>
        <a:xfrm>
          <a:off x="3285107" y="632070"/>
          <a:ext cx="2727772" cy="13297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TW" altLang="en-US" sz="3500" kern="1200"/>
            <a:t>卷積神經網路</a:t>
          </a:r>
        </a:p>
      </dsp:txBody>
      <dsp:txXfrm>
        <a:off x="3285107" y="632070"/>
        <a:ext cx="2727772" cy="1329709"/>
      </dsp:txXfrm>
    </dsp:sp>
    <dsp:sp modelId="{9F9DADD3-08F2-7F4E-B542-3DA2C81534D5}">
      <dsp:nvSpPr>
        <dsp:cNvPr id="0" name=""/>
        <dsp:cNvSpPr/>
      </dsp:nvSpPr>
      <dsp:spPr>
        <a:xfrm>
          <a:off x="4706" y="2920860"/>
          <a:ext cx="1985178" cy="94957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TW" altLang="en-US" sz="3500" kern="1200"/>
            <a:t>卷機層</a:t>
          </a:r>
        </a:p>
      </dsp:txBody>
      <dsp:txXfrm>
        <a:off x="4706" y="2920860"/>
        <a:ext cx="1985178" cy="949574"/>
      </dsp:txXfrm>
    </dsp:sp>
    <dsp:sp modelId="{315145C4-6FCD-EE40-B71B-5975F9889A2B}">
      <dsp:nvSpPr>
        <dsp:cNvPr id="0" name=""/>
        <dsp:cNvSpPr/>
      </dsp:nvSpPr>
      <dsp:spPr>
        <a:xfrm>
          <a:off x="2396871" y="2920860"/>
          <a:ext cx="2100568" cy="98701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TW" altLang="en-US" sz="3500" kern="1200"/>
            <a:t>池化</a:t>
          </a:r>
        </a:p>
      </dsp:txBody>
      <dsp:txXfrm>
        <a:off x="2396871" y="2920860"/>
        <a:ext cx="2100568" cy="987017"/>
      </dsp:txXfrm>
    </dsp:sp>
    <dsp:sp modelId="{7BDAC1F3-F867-5C4A-A5C6-E78D74BE8628}">
      <dsp:nvSpPr>
        <dsp:cNvPr id="0" name=""/>
        <dsp:cNvSpPr/>
      </dsp:nvSpPr>
      <dsp:spPr>
        <a:xfrm>
          <a:off x="4904425" y="2920860"/>
          <a:ext cx="2043842" cy="9341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TW" altLang="en-US" sz="3500" kern="1200"/>
            <a:t>扁平層</a:t>
          </a:r>
        </a:p>
      </dsp:txBody>
      <dsp:txXfrm>
        <a:off x="4904425" y="2920860"/>
        <a:ext cx="2043842" cy="934128"/>
      </dsp:txXfrm>
    </dsp:sp>
    <dsp:sp modelId="{E098EAF5-F300-8C4C-ACF8-0EA9CBC813CD}">
      <dsp:nvSpPr>
        <dsp:cNvPr id="0" name=""/>
        <dsp:cNvSpPr/>
      </dsp:nvSpPr>
      <dsp:spPr>
        <a:xfrm>
          <a:off x="7355253" y="2920860"/>
          <a:ext cx="1938026" cy="96901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TW" altLang="en-US" sz="3500" kern="1200"/>
            <a:t>全聯接層</a:t>
          </a:r>
        </a:p>
      </dsp:txBody>
      <dsp:txXfrm>
        <a:off x="7355253" y="2920860"/>
        <a:ext cx="1938026" cy="9690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522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959716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2271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68307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50466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108195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52097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15996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510069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60EA64-D806-43AC-9DF2-F8C432F32B4C}" type="datetimeFigureOut">
              <a:rPr lang="en-US" smtClean="0"/>
              <a:t>6/15/21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1487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6/15/21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718454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541647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387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361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160EA64-D806-43AC-9DF2-F8C432F32B4C}" type="datetimeFigureOut">
              <a:rPr lang="en-US" smtClean="0"/>
              <a:t>6/15/21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053774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042B0DB6-F5C7-45FB-8CF3-31B45F9C2DAC}" type="datetimeFigureOut">
              <a:rPr lang="en-US" smtClean="0"/>
              <a:t>6/15/21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2490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6/15/21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9341004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50A305-B260-B74B-A2AD-810D37DFD8CD}"/>
              </a:ext>
            </a:extLst>
          </p:cNvPr>
          <p:cNvSpPr>
            <a:spLocks noGrp="1"/>
          </p:cNvSpPr>
          <p:nvPr>
            <p:ph type="ctrTitle"/>
          </p:nvPr>
        </p:nvSpPr>
        <p:spPr/>
        <p:txBody>
          <a:bodyPr/>
          <a:lstStyle/>
          <a:p>
            <a:r>
              <a:rPr kumimoji="1" lang="zh-TW" altLang="en-US" dirty="0"/>
              <a:t>神經網路訓練技巧</a:t>
            </a:r>
            <a:br>
              <a:rPr kumimoji="1" lang="en-US" altLang="zh-TW" dirty="0"/>
            </a:br>
            <a:endParaRPr kumimoji="1" lang="zh-TW" altLang="en-US" dirty="0"/>
          </a:p>
        </p:txBody>
      </p:sp>
      <p:sp>
        <p:nvSpPr>
          <p:cNvPr id="3" name="副標題 2">
            <a:extLst>
              <a:ext uri="{FF2B5EF4-FFF2-40B4-BE49-F238E27FC236}">
                <a16:creationId xmlns:a16="http://schemas.microsoft.com/office/drawing/2014/main" id="{79BEC577-DD35-1348-B026-B6F3B9AA2A80}"/>
              </a:ext>
            </a:extLst>
          </p:cNvPr>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320080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CE09A-DB86-994F-9779-F1DDD9641937}"/>
              </a:ext>
            </a:extLst>
          </p:cNvPr>
          <p:cNvSpPr>
            <a:spLocks noGrp="1"/>
          </p:cNvSpPr>
          <p:nvPr>
            <p:ph type="title"/>
          </p:nvPr>
        </p:nvSpPr>
        <p:spPr/>
        <p:txBody>
          <a:bodyPr/>
          <a:lstStyle/>
          <a:p>
            <a:r>
              <a:rPr kumimoji="1" lang="zh-TW" altLang="en-US"/>
              <a:t>卷積層（濾波器）</a:t>
            </a:r>
          </a:p>
        </p:txBody>
      </p:sp>
      <p:sp>
        <p:nvSpPr>
          <p:cNvPr id="4" name="內容版面配置區 3">
            <a:extLst>
              <a:ext uri="{FF2B5EF4-FFF2-40B4-BE49-F238E27FC236}">
                <a16:creationId xmlns:a16="http://schemas.microsoft.com/office/drawing/2014/main" id="{4DA0DD97-045F-E347-B553-CAF3ABA441C8}"/>
              </a:ext>
            </a:extLst>
          </p:cNvPr>
          <p:cNvSpPr>
            <a:spLocks noGrp="1"/>
          </p:cNvSpPr>
          <p:nvPr>
            <p:ph idx="1"/>
          </p:nvPr>
        </p:nvSpPr>
        <p:spPr/>
        <p:txBody>
          <a:bodyPr>
            <a:normAutofit/>
          </a:bodyPr>
          <a:lstStyle/>
          <a:p>
            <a:r>
              <a:rPr lang="zh-TW" altLang="en-US" sz="2400" dirty="0"/>
              <a:t>卷積層的原理是透過許多的卷積核在圖片上進行滑動，如果使用傳統的深度學習網路</a:t>
            </a:r>
            <a:r>
              <a:rPr lang="en-US" altLang="zh-TW" sz="2400" dirty="0"/>
              <a:t>(</a:t>
            </a:r>
            <a:r>
              <a:rPr lang="zh-TW" altLang="en-US" sz="2400" dirty="0"/>
              <a:t>例如全連接層</a:t>
            </a:r>
            <a:r>
              <a:rPr lang="en-US" altLang="zh-TW" sz="2400" dirty="0"/>
              <a:t>)</a:t>
            </a:r>
            <a:r>
              <a:rPr lang="zh-TW" altLang="en-US" sz="2400" dirty="0"/>
              <a:t>來識別圖像，那麼原本是二維的圖片就必須先打散成一維，然後再將每個像素視為一個特徵值丟入</a:t>
            </a:r>
            <a:r>
              <a:rPr lang="en-US" altLang="zh-TW" sz="2400" dirty="0"/>
              <a:t>DNN</a:t>
            </a:r>
            <a:r>
              <a:rPr lang="zh-TW" altLang="en-US" sz="2400" dirty="0"/>
              <a:t>架構進行分析，因此這些輸入的像素已經丟失了原有的空間排列資訊。然而</a:t>
            </a:r>
            <a:r>
              <a:rPr lang="en-US" altLang="zh-TW" sz="2400" dirty="0"/>
              <a:t>CNN</a:t>
            </a:r>
            <a:r>
              <a:rPr lang="zh-TW" altLang="en-US" sz="2400" dirty="0"/>
              <a:t>的卷積層</a:t>
            </a:r>
            <a:r>
              <a:rPr lang="en-US" altLang="zh-TW" sz="2400" dirty="0"/>
              <a:t>convolution layer</a:t>
            </a:r>
            <a:r>
              <a:rPr lang="zh-TW" altLang="en-US" sz="2400" dirty="0"/>
              <a:t>的目的就是在保留圖像的空間排列並取得局部圖像作為輸入特徵，而卷機核數量太多也會造成過擬合的問題，需要經過挑選出最適合的參數。</a:t>
            </a:r>
            <a:endParaRPr lang="en-US" altLang="zh-TW" sz="2400" dirty="0"/>
          </a:p>
          <a:p>
            <a:pPr marL="0" indent="0">
              <a:buNone/>
            </a:pPr>
            <a:br>
              <a:rPr lang="zh-TW" altLang="en-US" dirty="0"/>
            </a:br>
            <a:endParaRPr lang="zh-TW" altLang="en-US" dirty="0"/>
          </a:p>
        </p:txBody>
      </p:sp>
    </p:spTree>
    <p:extLst>
      <p:ext uri="{BB962C8B-B14F-4D97-AF65-F5344CB8AC3E}">
        <p14:creationId xmlns:p14="http://schemas.microsoft.com/office/powerpoint/2010/main" val="159869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384A09-380F-1243-A6A4-8FA4F8B7BB1E}"/>
              </a:ext>
            </a:extLst>
          </p:cNvPr>
          <p:cNvSpPr>
            <a:spLocks noGrp="1"/>
          </p:cNvSpPr>
          <p:nvPr>
            <p:ph type="title"/>
          </p:nvPr>
        </p:nvSpPr>
        <p:spPr>
          <a:xfrm>
            <a:off x="2062956" y="715963"/>
            <a:ext cx="8915400" cy="566738"/>
          </a:xfrm>
        </p:spPr>
        <p:txBody>
          <a:bodyPr/>
          <a:lstStyle/>
          <a:p>
            <a:r>
              <a:rPr lang="zh-TW" altLang="en-US" dirty="0"/>
              <a:t>以下是一張，</a:t>
            </a:r>
            <a:r>
              <a:rPr lang="en-US" altLang="zh-TW" dirty="0"/>
              <a:t>5X5</a:t>
            </a:r>
            <a:r>
              <a:rPr lang="zh-TW" altLang="en-US" dirty="0"/>
              <a:t>的像素圖，和一個</a:t>
            </a:r>
            <a:r>
              <a:rPr lang="en-US" altLang="zh-TW" dirty="0"/>
              <a:t>3X3</a:t>
            </a:r>
            <a:r>
              <a:rPr lang="zh-TW" altLang="en-US" dirty="0"/>
              <a:t>的矩陣</a:t>
            </a:r>
            <a:endParaRPr kumimoji="1" lang="zh-TW" altLang="en-US" dirty="0"/>
          </a:p>
        </p:txBody>
      </p:sp>
      <p:pic>
        <p:nvPicPr>
          <p:cNvPr id="6" name="圖片版面配置區 5" descr="一張含有 桌 的圖片&#10;&#10;自動產生的描述">
            <a:extLst>
              <a:ext uri="{FF2B5EF4-FFF2-40B4-BE49-F238E27FC236}">
                <a16:creationId xmlns:a16="http://schemas.microsoft.com/office/drawing/2014/main" id="{C27292F5-C480-1D42-910B-F66413F2FC83}"/>
              </a:ext>
            </a:extLst>
          </p:cNvPr>
          <p:cNvPicPr>
            <a:picLocks noGrp="1" noChangeAspect="1"/>
          </p:cNvPicPr>
          <p:nvPr>
            <p:ph type="pic" idx="1"/>
          </p:nvPr>
        </p:nvPicPr>
        <p:blipFill>
          <a:blip r:embed="rId2"/>
          <a:stretch>
            <a:fillRect/>
          </a:stretch>
        </p:blipFill>
        <p:spPr>
          <a:xfrm>
            <a:off x="3394868" y="1681162"/>
            <a:ext cx="7583488" cy="4460875"/>
          </a:xfrm>
        </p:spPr>
      </p:pic>
    </p:spTree>
    <p:extLst>
      <p:ext uri="{BB962C8B-B14F-4D97-AF65-F5344CB8AC3E}">
        <p14:creationId xmlns:p14="http://schemas.microsoft.com/office/powerpoint/2010/main" val="361219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45109BAA-9B32-8943-8C44-7FD4584AAD68}"/>
              </a:ext>
            </a:extLst>
          </p:cNvPr>
          <p:cNvSpPr>
            <a:spLocks noGrp="1"/>
          </p:cNvSpPr>
          <p:nvPr>
            <p:ph type="title"/>
          </p:nvPr>
        </p:nvSpPr>
        <p:spPr>
          <a:xfrm>
            <a:off x="2589213" y="4800600"/>
            <a:ext cx="8915400" cy="1003300"/>
          </a:xfrm>
        </p:spPr>
        <p:txBody>
          <a:bodyPr>
            <a:normAutofit/>
          </a:bodyPr>
          <a:lstStyle/>
          <a:p>
            <a:r>
              <a:rPr lang="zh-TW" altLang="en-US" dirty="0"/>
              <a:t>計算兩個矩陣相對元素的乘積並相加，輸出一個值然後放在一個矩陣，就會形成特徵圖</a:t>
            </a:r>
          </a:p>
        </p:txBody>
      </p:sp>
      <p:pic>
        <p:nvPicPr>
          <p:cNvPr id="5" name="內容版面配置區 4" descr="一張含有 文字, 填字遊戲 的圖片&#10;&#10;自動產生的描述">
            <a:extLst>
              <a:ext uri="{FF2B5EF4-FFF2-40B4-BE49-F238E27FC236}">
                <a16:creationId xmlns:a16="http://schemas.microsoft.com/office/drawing/2014/main" id="{FE4C4463-50D3-9743-BC81-7975F72735CF}"/>
              </a:ext>
            </a:extLst>
          </p:cNvPr>
          <p:cNvPicPr preferRelativeResize="0">
            <a:picLocks noGrp="1"/>
          </p:cNvPicPr>
          <p:nvPr>
            <p:ph type="pic" idx="1"/>
          </p:nvPr>
        </p:nvPicPr>
        <p:blipFill rotWithShape="1">
          <a:blip r:embed="rId2"/>
          <a:stretch/>
        </p:blipFill>
        <p:spPr>
          <a:xfrm>
            <a:off x="3313112" y="366400"/>
            <a:ext cx="7113588" cy="4169088"/>
          </a:xfrm>
        </p:spPr>
      </p:pic>
    </p:spTree>
    <p:extLst>
      <p:ext uri="{BB962C8B-B14F-4D97-AF65-F5344CB8AC3E}">
        <p14:creationId xmlns:p14="http://schemas.microsoft.com/office/powerpoint/2010/main" val="349744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descr="一張含有 文字, 螢幕擷取畫面 的圖片&#10;&#10;自動產生的描述">
            <a:extLst>
              <a:ext uri="{FF2B5EF4-FFF2-40B4-BE49-F238E27FC236}">
                <a16:creationId xmlns:a16="http://schemas.microsoft.com/office/drawing/2014/main" id="{5730BD7F-752E-774B-8BAD-88641A9D14F7}"/>
              </a:ext>
            </a:extLst>
          </p:cNvPr>
          <p:cNvPicPr>
            <a:picLocks noGrp="1" noChangeAspect="1"/>
          </p:cNvPicPr>
          <p:nvPr>
            <p:ph idx="1"/>
          </p:nvPr>
        </p:nvPicPr>
        <p:blipFill>
          <a:blip r:embed="rId2"/>
          <a:stretch>
            <a:fillRect/>
          </a:stretch>
        </p:blipFill>
        <p:spPr>
          <a:xfrm>
            <a:off x="5010264" y="508000"/>
            <a:ext cx="7042036" cy="5765800"/>
          </a:xfrm>
        </p:spPr>
      </p:pic>
      <p:sp>
        <p:nvSpPr>
          <p:cNvPr id="7" name="文字版面配置區 6">
            <a:extLst>
              <a:ext uri="{FF2B5EF4-FFF2-40B4-BE49-F238E27FC236}">
                <a16:creationId xmlns:a16="http://schemas.microsoft.com/office/drawing/2014/main" id="{AA93C246-B643-3447-A83D-E934F99CFB78}"/>
              </a:ext>
            </a:extLst>
          </p:cNvPr>
          <p:cNvSpPr>
            <a:spLocks noGrp="1"/>
          </p:cNvSpPr>
          <p:nvPr>
            <p:ph type="body" sz="half" idx="2"/>
          </p:nvPr>
        </p:nvSpPr>
        <p:spPr>
          <a:xfrm>
            <a:off x="1624012" y="1297782"/>
            <a:ext cx="3505199" cy="4262436"/>
          </a:xfrm>
        </p:spPr>
        <p:txBody>
          <a:bodyPr>
            <a:normAutofit/>
          </a:bodyPr>
          <a:lstStyle/>
          <a:p>
            <a:r>
              <a:rPr lang="zh-TW" altLang="en-US" sz="2400" dirty="0"/>
              <a:t>用不同的</a:t>
            </a:r>
            <a:r>
              <a:rPr lang="en-US" altLang="zh-TW" sz="2400" dirty="0"/>
              <a:t>3X3 </a:t>
            </a:r>
            <a:r>
              <a:rPr lang="zh-TW" altLang="en-US" sz="2400" dirty="0"/>
              <a:t>的卷積核做出來的效果</a:t>
            </a:r>
          </a:p>
        </p:txBody>
      </p:sp>
    </p:spTree>
    <p:extLst>
      <p:ext uri="{BB962C8B-B14F-4D97-AF65-F5344CB8AC3E}">
        <p14:creationId xmlns:p14="http://schemas.microsoft.com/office/powerpoint/2010/main" val="192417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CE09A-DB86-994F-9779-F1DDD9641937}"/>
              </a:ext>
            </a:extLst>
          </p:cNvPr>
          <p:cNvSpPr>
            <a:spLocks noGrp="1"/>
          </p:cNvSpPr>
          <p:nvPr>
            <p:ph type="title"/>
          </p:nvPr>
        </p:nvSpPr>
        <p:spPr/>
        <p:txBody>
          <a:bodyPr/>
          <a:lstStyle/>
          <a:p>
            <a:r>
              <a:rPr kumimoji="1" lang="zh-TW" altLang="en-US" dirty="0"/>
              <a:t>池化層</a:t>
            </a:r>
          </a:p>
        </p:txBody>
      </p:sp>
      <p:sp>
        <p:nvSpPr>
          <p:cNvPr id="4" name="內容版面配置區 3">
            <a:extLst>
              <a:ext uri="{FF2B5EF4-FFF2-40B4-BE49-F238E27FC236}">
                <a16:creationId xmlns:a16="http://schemas.microsoft.com/office/drawing/2014/main" id="{4DA0DD97-045F-E347-B553-CAF3ABA441C8}"/>
              </a:ext>
            </a:extLst>
          </p:cNvPr>
          <p:cNvSpPr>
            <a:spLocks noGrp="1"/>
          </p:cNvSpPr>
          <p:nvPr>
            <p:ph idx="1"/>
          </p:nvPr>
        </p:nvSpPr>
        <p:spPr>
          <a:xfrm>
            <a:off x="2589212" y="1905000"/>
            <a:ext cx="8915400" cy="4006222"/>
          </a:xfrm>
        </p:spPr>
        <p:txBody>
          <a:bodyPr>
            <a:noAutofit/>
          </a:bodyPr>
          <a:lstStyle/>
          <a:p>
            <a:pPr marL="0" indent="0">
              <a:buNone/>
            </a:pPr>
            <a:r>
              <a:rPr lang="zh-TW" altLang="en-US" dirty="0"/>
              <a:t>它的功能就是將輸入的圖片尺寸縮小（大部份為縮小一半）以減少每張</a:t>
            </a:r>
            <a:r>
              <a:rPr lang="en-US" altLang="zh-TW" dirty="0"/>
              <a:t>feature map</a:t>
            </a:r>
            <a:r>
              <a:rPr lang="zh-TW" altLang="en-US" dirty="0"/>
              <a:t>維度並保留重要的特徵</a:t>
            </a:r>
            <a:endParaRPr lang="en-US" altLang="zh-TW" dirty="0"/>
          </a:p>
          <a:p>
            <a:pPr>
              <a:buFont typeface="+mj-lt"/>
              <a:buAutoNum type="arabicPeriod"/>
            </a:pPr>
            <a:r>
              <a:rPr lang="zh-TW" altLang="en-US" dirty="0"/>
              <a:t>減少後續</a:t>
            </a:r>
            <a:r>
              <a:rPr lang="en-US" altLang="zh-TW" dirty="0"/>
              <a:t>layer</a:t>
            </a:r>
            <a:r>
              <a:rPr lang="zh-TW" altLang="en-US" dirty="0"/>
              <a:t>需要參數，加快系統運作的效率。</a:t>
            </a:r>
          </a:p>
          <a:p>
            <a:pPr>
              <a:buFont typeface="+mj-lt"/>
              <a:buAutoNum type="arabicPeriod"/>
            </a:pPr>
            <a:r>
              <a:rPr lang="zh-TW" altLang="en-US" dirty="0"/>
              <a:t>具有抗干擾的作用：圖像中某些像素在鄰近區域有微小偏移或差異時，對</a:t>
            </a:r>
            <a:r>
              <a:rPr lang="en-US" altLang="zh-TW" dirty="0"/>
              <a:t>Pooling layer</a:t>
            </a:r>
            <a:r>
              <a:rPr lang="zh-TW" altLang="en-US" dirty="0"/>
              <a:t>的輸出影響不大，結果仍是不變的。</a:t>
            </a:r>
          </a:p>
          <a:p>
            <a:pPr>
              <a:buFont typeface="+mj-lt"/>
              <a:buAutoNum type="arabicPeriod"/>
            </a:pPr>
            <a:r>
              <a:rPr lang="zh-TW" altLang="en-US" dirty="0"/>
              <a:t>減少過度擬合</a:t>
            </a:r>
            <a:r>
              <a:rPr lang="en-US" altLang="zh-TW" dirty="0"/>
              <a:t>over-fitting</a:t>
            </a:r>
            <a:r>
              <a:rPr lang="zh-TW" altLang="en-US" dirty="0"/>
              <a:t>的情況。</a:t>
            </a:r>
            <a:endParaRPr lang="en-US" altLang="zh-TW" dirty="0"/>
          </a:p>
          <a:p>
            <a:pPr>
              <a:buFont typeface="+mj-lt"/>
              <a:buAutoNum type="arabicPeriod"/>
            </a:pPr>
            <a:endParaRPr lang="en-US" altLang="zh-TW" dirty="0"/>
          </a:p>
          <a:p>
            <a:pPr marL="0" indent="0">
              <a:buNone/>
            </a:pPr>
            <a:r>
              <a:rPr lang="zh-TW" altLang="en-US" dirty="0"/>
              <a:t>與卷積層相同，池化層會使用</a:t>
            </a:r>
            <a:r>
              <a:rPr lang="en-US" altLang="zh-TW" dirty="0"/>
              <a:t>kernel</a:t>
            </a:r>
            <a:r>
              <a:rPr lang="zh-TW" altLang="en-US" dirty="0"/>
              <a:t>來取出各區域的值並運算池化層有許多種方法：</a:t>
            </a:r>
            <a:endParaRPr lang="en-US" altLang="zh-TW" dirty="0"/>
          </a:p>
          <a:p>
            <a:pPr marL="0" indent="0">
              <a:buNone/>
            </a:pPr>
            <a:r>
              <a:rPr lang="zh-TW" altLang="en-US" dirty="0"/>
              <a:t>最大化（</a:t>
            </a:r>
            <a:r>
              <a:rPr lang="en-US" altLang="zh-TW" dirty="0"/>
              <a:t>Max-Pooling</a:t>
            </a:r>
            <a:r>
              <a:rPr lang="zh-TW" altLang="en-US" dirty="0"/>
              <a:t>）</a:t>
            </a:r>
            <a:r>
              <a:rPr lang="en-US" altLang="zh-TW" dirty="0">
                <a:sym typeface="Wingdings" pitchFamily="2" charset="2"/>
              </a:rPr>
              <a:t></a:t>
            </a:r>
            <a:r>
              <a:rPr lang="zh-TW" altLang="en-US" dirty="0">
                <a:sym typeface="Wingdings" pitchFamily="2" charset="2"/>
              </a:rPr>
              <a:t>保留更多的紋理資訊</a:t>
            </a:r>
            <a:endParaRPr lang="en-US" altLang="zh-TW" dirty="0"/>
          </a:p>
          <a:p>
            <a:pPr marL="0" indent="0">
              <a:buNone/>
            </a:pPr>
            <a:r>
              <a:rPr lang="zh-TW" altLang="en-US" dirty="0"/>
              <a:t>平均化（</a:t>
            </a:r>
            <a:r>
              <a:rPr lang="en-US" altLang="zh-TW" dirty="0"/>
              <a:t>Mean-Pooling</a:t>
            </a:r>
            <a:r>
              <a:rPr lang="zh-TW" altLang="en-US" dirty="0"/>
              <a:t>）</a:t>
            </a:r>
            <a:r>
              <a:rPr lang="en-US" altLang="zh-TW" dirty="0">
                <a:sym typeface="Wingdings" pitchFamily="2" charset="2"/>
              </a:rPr>
              <a:t></a:t>
            </a:r>
            <a:r>
              <a:rPr lang="zh-TW" altLang="en-US" dirty="0">
                <a:sym typeface="Wingdings" pitchFamily="2" charset="2"/>
              </a:rPr>
              <a:t>保留更多的背景資訊</a:t>
            </a:r>
            <a:endParaRPr lang="en-US" altLang="zh-TW" dirty="0"/>
          </a:p>
          <a:p>
            <a:pPr marL="0" indent="0">
              <a:buNone/>
            </a:pPr>
            <a:br>
              <a:rPr lang="zh-TW" altLang="en-US" dirty="0"/>
            </a:br>
            <a:endParaRPr lang="zh-TW" altLang="en-US" dirty="0"/>
          </a:p>
        </p:txBody>
      </p:sp>
    </p:spTree>
    <p:extLst>
      <p:ext uri="{BB962C8B-B14F-4D97-AF65-F5344CB8AC3E}">
        <p14:creationId xmlns:p14="http://schemas.microsoft.com/office/powerpoint/2010/main" val="145646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2FA6CAF-B644-9440-82FB-299F6C2273E3}"/>
              </a:ext>
            </a:extLst>
          </p:cNvPr>
          <p:cNvSpPr>
            <a:spLocks noGrp="1"/>
          </p:cNvSpPr>
          <p:nvPr>
            <p:ph type="title"/>
          </p:nvPr>
        </p:nvSpPr>
        <p:spPr>
          <a:xfrm>
            <a:off x="2589213" y="4800600"/>
            <a:ext cx="8915400" cy="1200150"/>
          </a:xfrm>
        </p:spPr>
        <p:txBody>
          <a:bodyPr>
            <a:normAutofit/>
          </a:bodyPr>
          <a:lstStyle/>
          <a:p>
            <a:r>
              <a:rPr lang="zh-TW" altLang="en-US" dirty="0"/>
              <a:t>範例剛好為偶數，若輸入圖像尺寸為奇數像素，則可採用周圍補零或捨棄邊的方式來處理</a:t>
            </a:r>
          </a:p>
        </p:txBody>
      </p:sp>
      <p:pic>
        <p:nvPicPr>
          <p:cNvPr id="6" name="圖片版面配置區 5">
            <a:extLst>
              <a:ext uri="{FF2B5EF4-FFF2-40B4-BE49-F238E27FC236}">
                <a16:creationId xmlns:a16="http://schemas.microsoft.com/office/drawing/2014/main" id="{B66886B0-05FD-704C-BEE5-21EC498527C4}"/>
              </a:ext>
            </a:extLst>
          </p:cNvPr>
          <p:cNvPicPr>
            <a:picLocks noGrp="1" noChangeAspect="1"/>
          </p:cNvPicPr>
          <p:nvPr>
            <p:ph type="pic" idx="1"/>
          </p:nvPr>
        </p:nvPicPr>
        <p:blipFill>
          <a:blip r:embed="rId2"/>
          <a:stretch/>
        </p:blipFill>
        <p:spPr>
          <a:xfrm>
            <a:off x="2589213" y="971550"/>
            <a:ext cx="8636000" cy="3479800"/>
          </a:xfrm>
        </p:spPr>
      </p:pic>
    </p:spTree>
    <p:extLst>
      <p:ext uri="{BB962C8B-B14F-4D97-AF65-F5344CB8AC3E}">
        <p14:creationId xmlns:p14="http://schemas.microsoft.com/office/powerpoint/2010/main" val="57720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8"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66CE09A-DB86-994F-9779-F1DDD9641937}"/>
              </a:ext>
            </a:extLst>
          </p:cNvPr>
          <p:cNvSpPr>
            <a:spLocks noGrp="1"/>
          </p:cNvSpPr>
          <p:nvPr>
            <p:ph type="title"/>
          </p:nvPr>
        </p:nvSpPr>
        <p:spPr>
          <a:xfrm>
            <a:off x="649224" y="645106"/>
            <a:ext cx="3650279" cy="1259894"/>
          </a:xfrm>
        </p:spPr>
        <p:txBody>
          <a:bodyPr>
            <a:normAutofit/>
          </a:bodyPr>
          <a:lstStyle/>
          <a:p>
            <a:r>
              <a:rPr kumimoji="1" lang="zh-TW" altLang="en-US"/>
              <a:t>扁平層</a:t>
            </a:r>
            <a:endParaRPr kumimoji="1" lang="zh-TW" altLang="en-US" dirty="0"/>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內容版面配置區 3">
            <a:extLst>
              <a:ext uri="{FF2B5EF4-FFF2-40B4-BE49-F238E27FC236}">
                <a16:creationId xmlns:a16="http://schemas.microsoft.com/office/drawing/2014/main" id="{4DA0DD97-045F-E347-B553-CAF3ABA441C8}"/>
              </a:ext>
            </a:extLst>
          </p:cNvPr>
          <p:cNvSpPr>
            <a:spLocks noGrp="1"/>
          </p:cNvSpPr>
          <p:nvPr>
            <p:ph idx="1"/>
          </p:nvPr>
        </p:nvSpPr>
        <p:spPr>
          <a:xfrm>
            <a:off x="649225" y="2133600"/>
            <a:ext cx="3650278" cy="3759253"/>
          </a:xfrm>
        </p:spPr>
        <p:txBody>
          <a:bodyPr>
            <a:normAutofit/>
          </a:bodyPr>
          <a:lstStyle/>
          <a:p>
            <a:pPr marL="0" indent="0">
              <a:buNone/>
            </a:pPr>
            <a:r>
              <a:rPr lang="zh-TW" altLang="en-US"/>
              <a:t>把多維的輸入壓扁為一維輸出，常用在從卷積層到全連接層的過渡</a:t>
            </a:r>
          </a:p>
        </p:txBody>
      </p:sp>
      <p:pic>
        <p:nvPicPr>
          <p:cNvPr id="6" name="圖片 5">
            <a:extLst>
              <a:ext uri="{FF2B5EF4-FFF2-40B4-BE49-F238E27FC236}">
                <a16:creationId xmlns:a16="http://schemas.microsoft.com/office/drawing/2014/main" id="{14AAC4CE-8741-3A43-B7EA-F435F43A5A21}"/>
              </a:ext>
            </a:extLst>
          </p:cNvPr>
          <p:cNvPicPr>
            <a:picLocks noChangeAspect="1"/>
          </p:cNvPicPr>
          <p:nvPr/>
        </p:nvPicPr>
        <p:blipFill>
          <a:blip r:embed="rId2"/>
          <a:stretch>
            <a:fillRect/>
          </a:stretch>
        </p:blipFill>
        <p:spPr>
          <a:xfrm>
            <a:off x="4887741" y="640080"/>
            <a:ext cx="6417180" cy="525277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75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C622D1-7637-964D-8979-5A7102D1EC34}"/>
              </a:ext>
            </a:extLst>
          </p:cNvPr>
          <p:cNvSpPr>
            <a:spLocks noGrp="1"/>
          </p:cNvSpPr>
          <p:nvPr>
            <p:ph type="title"/>
          </p:nvPr>
        </p:nvSpPr>
        <p:spPr/>
        <p:txBody>
          <a:bodyPr/>
          <a:lstStyle/>
          <a:p>
            <a:r>
              <a:rPr kumimoji="1" lang="zh-TW" altLang="en-US" dirty="0"/>
              <a:t>謝謝聆聽</a:t>
            </a:r>
          </a:p>
        </p:txBody>
      </p:sp>
      <p:sp>
        <p:nvSpPr>
          <p:cNvPr id="3" name="文字版面配置區 2">
            <a:extLst>
              <a:ext uri="{FF2B5EF4-FFF2-40B4-BE49-F238E27FC236}">
                <a16:creationId xmlns:a16="http://schemas.microsoft.com/office/drawing/2014/main" id="{E4A57109-97C9-DF42-9FEF-6FC5AF0C95C4}"/>
              </a:ext>
            </a:extLst>
          </p:cNvPr>
          <p:cNvSpPr>
            <a:spLocks noGrp="1"/>
          </p:cNvSpPr>
          <p:nvPr>
            <p:ph type="body" sz="half" idx="2"/>
          </p:nvPr>
        </p:nvSpPr>
        <p:spPr/>
        <p:txBody>
          <a:bodyPr/>
          <a:lstStyle/>
          <a:p>
            <a:endParaRPr kumimoji="1" lang="zh-TW" altLang="en-US"/>
          </a:p>
        </p:txBody>
      </p:sp>
    </p:spTree>
    <p:extLst>
      <p:ext uri="{BB962C8B-B14F-4D97-AF65-F5344CB8AC3E}">
        <p14:creationId xmlns:p14="http://schemas.microsoft.com/office/powerpoint/2010/main" val="405353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a:extLst>
              <a:ext uri="{FF2B5EF4-FFF2-40B4-BE49-F238E27FC236}">
                <a16:creationId xmlns:a16="http://schemas.microsoft.com/office/drawing/2014/main" id="{989EEEFB-FF81-0047-BE03-2B5A7B030F72}"/>
              </a:ext>
            </a:extLst>
          </p:cNvPr>
          <p:cNvSpPr>
            <a:spLocks noGrp="1"/>
          </p:cNvSpPr>
          <p:nvPr>
            <p:ph idx="1"/>
          </p:nvPr>
        </p:nvSpPr>
        <p:spPr>
          <a:xfrm>
            <a:off x="1921267" y="1181968"/>
            <a:ext cx="9675812" cy="5427896"/>
          </a:xfrm>
        </p:spPr>
        <p:txBody>
          <a:bodyPr>
            <a:normAutofit lnSpcReduction="10000"/>
          </a:bodyPr>
          <a:lstStyle/>
          <a:p>
            <a:pPr fontAlgn="base">
              <a:buFont typeface="Wingdings" pitchFamily="2" charset="2"/>
              <a:buChar char="l"/>
            </a:pPr>
            <a:r>
              <a:rPr lang="zh-TW" altLang="en-US" sz="2600" dirty="0"/>
              <a:t>人工智慧是一門包括計算機科學、控制學、信系論、語言論、神經生理學、心理學、數學、哲學等多種學科相互滲透發展起來的學科</a:t>
            </a:r>
            <a:r>
              <a:rPr lang="en-US" altLang="zh-TW" sz="2600" dirty="0"/>
              <a:t>,</a:t>
            </a:r>
            <a:r>
              <a:rPr lang="zh-TW" altLang="en-US" sz="2600" dirty="0"/>
              <a:t>其研究對象可以歸納為「機器智能、智能機器」</a:t>
            </a:r>
            <a:r>
              <a:rPr lang="en-US" altLang="zh-TW" sz="2600" dirty="0"/>
              <a:t>,</a:t>
            </a:r>
            <a:r>
              <a:rPr lang="zh-TW" altLang="en-US" sz="2600" dirty="0"/>
              <a:t>它體現在思維、感知、行為三個層次</a:t>
            </a:r>
            <a:r>
              <a:rPr lang="en-US" altLang="zh-TW" sz="2600" dirty="0"/>
              <a:t>,</a:t>
            </a:r>
            <a:r>
              <a:rPr lang="zh-TW" altLang="en-US" sz="2600" dirty="0"/>
              <a:t>而它要模擬眼神、擴展人的智能</a:t>
            </a:r>
            <a:r>
              <a:rPr lang="en-US" altLang="zh-TW" sz="2600" dirty="0"/>
              <a:t>,</a:t>
            </a:r>
            <a:r>
              <a:rPr lang="zh-TW" altLang="en-US" sz="2600" dirty="0"/>
              <a:t>其研究內容可以分為機器思維和思維機器、機器感知和感知機器、機器行為和行為機器三個層次。</a:t>
            </a:r>
            <a:br>
              <a:rPr lang="zh-TW" altLang="en-US" sz="2600" dirty="0"/>
            </a:br>
            <a:br>
              <a:rPr lang="zh-TW" altLang="en-US" sz="2600" dirty="0"/>
            </a:br>
            <a:r>
              <a:rPr lang="zh-TW" altLang="en-US" sz="2600" dirty="0"/>
              <a:t>研究人工智慧的目的，一方面是要創造出具有智能的機器，另一方面是要弄清人類智能的本質，因此，人工智慧既屬於工程的範疇，又屬於科學的範疇。通過研究和開發人工智慧，可以輔助，部分替代甚至拓寬人類的智能，使計算機更好的造福人類。</a:t>
            </a:r>
          </a:p>
          <a:p>
            <a:pPr marL="0" indent="0">
              <a:buNone/>
            </a:pPr>
            <a:br>
              <a:rPr lang="zh-TW" altLang="en-US" dirty="0"/>
            </a:br>
            <a:endParaRPr lang="zh-TW" altLang="en-US" dirty="0"/>
          </a:p>
        </p:txBody>
      </p:sp>
    </p:spTree>
    <p:extLst>
      <p:ext uri="{BB962C8B-B14F-4D97-AF65-F5344CB8AC3E}">
        <p14:creationId xmlns:p14="http://schemas.microsoft.com/office/powerpoint/2010/main" val="7712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內容版面配置區 8">
            <a:extLst>
              <a:ext uri="{FF2B5EF4-FFF2-40B4-BE49-F238E27FC236}">
                <a16:creationId xmlns:a16="http://schemas.microsoft.com/office/drawing/2014/main" id="{EB702FFF-AAE4-3449-AC19-69F204E41F38}"/>
              </a:ext>
            </a:extLst>
          </p:cNvPr>
          <p:cNvGraphicFramePr>
            <a:graphicFrameLocks noGrp="1"/>
          </p:cNvGraphicFramePr>
          <p:nvPr>
            <p:ph idx="1"/>
            <p:extLst>
              <p:ext uri="{D42A27DB-BD31-4B8C-83A1-F6EECF244321}">
                <p14:modId xmlns:p14="http://schemas.microsoft.com/office/powerpoint/2010/main" val="789836883"/>
              </p:ext>
            </p:extLst>
          </p:nvPr>
        </p:nvGraphicFramePr>
        <p:xfrm>
          <a:off x="1911118" y="882978"/>
          <a:ext cx="9297987" cy="5092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43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p:txBody>
          <a:bodyPr/>
          <a:lstStyle/>
          <a:p>
            <a:r>
              <a:rPr kumimoji="1" lang="zh-TW" altLang="en-US" dirty="0"/>
              <a:t>專家系統</a:t>
            </a:r>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p:txBody>
          <a:bodyPr/>
          <a:lstStyle/>
          <a:p>
            <a:r>
              <a:rPr lang="zh-TW" altLang="en-US" sz="2400" dirty="0"/>
              <a:t>專家系統是依靠人類專家已有的知識建立起來的知識系統，目前專家系統是人工智慧研究中開展較早、最活躍、成效最多的領域，廣泛應用於醫療診斷、地質勘探、石油化工、軍事、文化教育等各方面。它是在特定的領域內具有相應的知識和經驗的程序系統，它應用人工智慧技術、模擬人類專家解決問題時的思維過程，來求解領域內的各種問題，達到或接近專家的水平。</a:t>
            </a:r>
            <a:br>
              <a:rPr lang="zh-TW" altLang="en-US" sz="2400" dirty="0"/>
            </a:br>
            <a:br>
              <a:rPr lang="zh-TW" altLang="en-US" dirty="0"/>
            </a:br>
            <a:endParaRPr kumimoji="1" lang="zh-TW" altLang="en-US" dirty="0"/>
          </a:p>
        </p:txBody>
      </p:sp>
    </p:spTree>
    <p:extLst>
      <p:ext uri="{BB962C8B-B14F-4D97-AF65-F5344CB8AC3E}">
        <p14:creationId xmlns:p14="http://schemas.microsoft.com/office/powerpoint/2010/main" val="242285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C8012A-8705-264B-A35A-86F883B170AF}"/>
              </a:ext>
            </a:extLst>
          </p:cNvPr>
          <p:cNvSpPr>
            <a:spLocks noGrp="1"/>
          </p:cNvSpPr>
          <p:nvPr>
            <p:ph type="title"/>
          </p:nvPr>
        </p:nvSpPr>
        <p:spPr/>
        <p:txBody>
          <a:bodyPr/>
          <a:lstStyle/>
          <a:p>
            <a:r>
              <a:rPr lang="zh-TW" altLang="en-US" dirty="0"/>
              <a:t>機器學習</a:t>
            </a:r>
            <a:endParaRPr kumimoji="1" lang="zh-TW" altLang="en-US" dirty="0"/>
          </a:p>
        </p:txBody>
      </p:sp>
      <p:sp>
        <p:nvSpPr>
          <p:cNvPr id="3" name="內容版面配置區 2">
            <a:extLst>
              <a:ext uri="{FF2B5EF4-FFF2-40B4-BE49-F238E27FC236}">
                <a16:creationId xmlns:a16="http://schemas.microsoft.com/office/drawing/2014/main" id="{B315DA02-3BB5-0B4C-946E-98C1DD72F5AD}"/>
              </a:ext>
            </a:extLst>
          </p:cNvPr>
          <p:cNvSpPr>
            <a:spLocks noGrp="1"/>
          </p:cNvSpPr>
          <p:nvPr>
            <p:ph idx="1"/>
          </p:nvPr>
        </p:nvSpPr>
        <p:spPr/>
        <p:txBody>
          <a:bodyPr>
            <a:normAutofit/>
          </a:bodyPr>
          <a:lstStyle/>
          <a:p>
            <a:pPr fontAlgn="base"/>
            <a:r>
              <a:rPr lang="zh-TW" altLang="en-US" sz="2400" dirty="0"/>
              <a:t>機器學習的研究，主要在以下三個方面進行：一是研究人類學習的機理、人腦思維的過程；和機器學習的方法；以及建立針對具體任務的學習系統。</a:t>
            </a:r>
          </a:p>
          <a:p>
            <a:pPr marL="0" indent="0" fontAlgn="base">
              <a:buNone/>
            </a:pPr>
            <a:r>
              <a:rPr lang="zh-TW" altLang="en-US" sz="2400" dirty="0"/>
              <a:t>     機器學習的研究是在信息科學、腦科學、神經心理學、邏輯學、模糊數學等多種學     科基礎上的。依賴於這些學科而共同發展。目前已經取得很大的進展，但還沒有能完全解決問題。</a:t>
            </a:r>
            <a:br>
              <a:rPr lang="zh-TW" altLang="en-US" sz="2400" dirty="0"/>
            </a:br>
            <a:endParaRPr kumimoji="1" lang="zh-TW" altLang="en-US" sz="2400" dirty="0"/>
          </a:p>
        </p:txBody>
      </p:sp>
    </p:spTree>
    <p:extLst>
      <p:ext uri="{BB962C8B-B14F-4D97-AF65-F5344CB8AC3E}">
        <p14:creationId xmlns:p14="http://schemas.microsoft.com/office/powerpoint/2010/main" val="184551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2FC79-D429-A24A-8669-1805E0E4714D}"/>
              </a:ext>
            </a:extLst>
          </p:cNvPr>
          <p:cNvSpPr>
            <a:spLocks noGrp="1"/>
          </p:cNvSpPr>
          <p:nvPr>
            <p:ph type="title"/>
          </p:nvPr>
        </p:nvSpPr>
        <p:spPr/>
        <p:txBody>
          <a:bodyPr/>
          <a:lstStyle/>
          <a:p>
            <a:r>
              <a:rPr lang="zh-TW" altLang="en-US" dirty="0"/>
              <a:t>模式識別</a:t>
            </a:r>
            <a:endParaRPr kumimoji="1" lang="zh-TW" altLang="en-US" dirty="0"/>
          </a:p>
        </p:txBody>
      </p:sp>
      <p:sp>
        <p:nvSpPr>
          <p:cNvPr id="3" name="內容版面配置區 2">
            <a:extLst>
              <a:ext uri="{FF2B5EF4-FFF2-40B4-BE49-F238E27FC236}">
                <a16:creationId xmlns:a16="http://schemas.microsoft.com/office/drawing/2014/main" id="{83FF393B-BB79-BA4C-ADF6-6EBFF591BEC0}"/>
              </a:ext>
            </a:extLst>
          </p:cNvPr>
          <p:cNvSpPr>
            <a:spLocks noGrp="1"/>
          </p:cNvSpPr>
          <p:nvPr>
            <p:ph idx="1"/>
          </p:nvPr>
        </p:nvSpPr>
        <p:spPr/>
        <p:txBody>
          <a:bodyPr/>
          <a:lstStyle/>
          <a:p>
            <a:r>
              <a:rPr lang="zh-TW" altLang="en-US" sz="2400" dirty="0"/>
              <a:t>模式識別是研究如何使機器具有感知能力，主要研究視覺模式和聽覺模式的識別。如識別物體、地形、圖象、字體（如簽字）等。在日常生活各方面以及軍事上都有廣大的用途。近年來迅速發展起來應用模糊數學模式、人工神經網絡模式的方法逐漸取代傳統的用統計模式和結構模式的識別方法。 特別神經網絡方法在模式識別中取得較大進展。</a:t>
            </a:r>
            <a:br>
              <a:rPr lang="zh-TW" altLang="en-US" sz="2400" dirty="0"/>
            </a:br>
            <a:br>
              <a:rPr lang="zh-TW" altLang="en-US" dirty="0"/>
            </a:br>
            <a:endParaRPr kumimoji="1" lang="zh-TW" altLang="en-US" dirty="0"/>
          </a:p>
        </p:txBody>
      </p:sp>
    </p:spTree>
    <p:extLst>
      <p:ext uri="{BB962C8B-B14F-4D97-AF65-F5344CB8AC3E}">
        <p14:creationId xmlns:p14="http://schemas.microsoft.com/office/powerpoint/2010/main" val="334549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C688FC-66F4-7042-827B-C4C7CA0C107C}"/>
              </a:ext>
            </a:extLst>
          </p:cNvPr>
          <p:cNvSpPr>
            <a:spLocks noGrp="1"/>
          </p:cNvSpPr>
          <p:nvPr>
            <p:ph type="title"/>
          </p:nvPr>
        </p:nvSpPr>
        <p:spPr/>
        <p:txBody>
          <a:bodyPr/>
          <a:lstStyle/>
          <a:p>
            <a:r>
              <a:rPr lang="zh-TW" altLang="en-US" dirty="0"/>
              <a:t>人工神經網絡</a:t>
            </a:r>
            <a:endParaRPr kumimoji="1" lang="zh-TW" altLang="en-US" dirty="0"/>
          </a:p>
        </p:txBody>
      </p:sp>
      <p:sp>
        <p:nvSpPr>
          <p:cNvPr id="3" name="內容版面配置區 2">
            <a:extLst>
              <a:ext uri="{FF2B5EF4-FFF2-40B4-BE49-F238E27FC236}">
                <a16:creationId xmlns:a16="http://schemas.microsoft.com/office/drawing/2014/main" id="{445902A4-876A-464C-9AE5-A46367C8E19B}"/>
              </a:ext>
            </a:extLst>
          </p:cNvPr>
          <p:cNvSpPr>
            <a:spLocks noGrp="1"/>
          </p:cNvSpPr>
          <p:nvPr>
            <p:ph idx="1"/>
          </p:nvPr>
        </p:nvSpPr>
        <p:spPr/>
        <p:txBody>
          <a:bodyPr/>
          <a:lstStyle/>
          <a:p>
            <a:pPr fontAlgn="base"/>
            <a:r>
              <a:rPr lang="zh-TW" altLang="en-US" sz="2400" dirty="0"/>
              <a:t>人工神經網絡是在研究人腦的奧秘中得到啟發，試圖用大量的處理單元（人工神經元、處理元件、電子元件等）模仿人腦神經系統工程結構和工作機理。</a:t>
            </a:r>
          </a:p>
          <a:p>
            <a:pPr marL="0" indent="0" fontAlgn="base">
              <a:buNone/>
            </a:pPr>
            <a:r>
              <a:rPr lang="zh-TW" altLang="en-US" sz="2400" dirty="0"/>
              <a:t>      在人工神經網絡中，信息的處理是由神經元之間的相互作用來實現的，知識與信息的存儲表現為網絡元件互連間分布式的物理聯繫，網絡的學習和識別取決於和神經元連接權值的動態演化過程。</a:t>
            </a:r>
          </a:p>
          <a:p>
            <a:pPr marL="0" indent="0">
              <a:buNone/>
            </a:pPr>
            <a:br>
              <a:rPr lang="zh-TW" altLang="en-US" dirty="0"/>
            </a:br>
            <a:endParaRPr kumimoji="1" lang="zh-TW" altLang="en-US" dirty="0"/>
          </a:p>
        </p:txBody>
      </p:sp>
    </p:spTree>
    <p:extLst>
      <p:ext uri="{BB962C8B-B14F-4D97-AF65-F5344CB8AC3E}">
        <p14:creationId xmlns:p14="http://schemas.microsoft.com/office/powerpoint/2010/main" val="193245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45" name="Group 44">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9"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標題 1">
            <a:extLst>
              <a:ext uri="{FF2B5EF4-FFF2-40B4-BE49-F238E27FC236}">
                <a16:creationId xmlns:a16="http://schemas.microsoft.com/office/drawing/2014/main" id="{58D6F26A-C286-C94E-8C8B-91CEC43B6E8B}"/>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kumimoji="1" lang="zh-TW" altLang="en-US" sz="6600" dirty="0">
                <a:solidFill>
                  <a:schemeClr val="tx2">
                    <a:lumMod val="75000"/>
                  </a:schemeClr>
                </a:solidFill>
              </a:rPr>
              <a:t>卷積神經網路</a:t>
            </a:r>
            <a:br>
              <a:rPr kumimoji="1" lang="en-US" altLang="zh-TW" sz="6600" dirty="0">
                <a:solidFill>
                  <a:schemeClr val="tx2">
                    <a:lumMod val="75000"/>
                  </a:schemeClr>
                </a:solidFill>
              </a:rPr>
            </a:br>
            <a:endParaRPr kumimoji="1" lang="en-US" altLang="zh-TW" sz="6600" dirty="0">
              <a:solidFill>
                <a:schemeClr val="tx2">
                  <a:lumMod val="75000"/>
                </a:schemeClr>
              </a:solidFill>
            </a:endParaRPr>
          </a:p>
        </p:txBody>
      </p:sp>
      <p:sp>
        <p:nvSpPr>
          <p:cNvPr id="4" name="文字版面配置區 3">
            <a:extLst>
              <a:ext uri="{FF2B5EF4-FFF2-40B4-BE49-F238E27FC236}">
                <a16:creationId xmlns:a16="http://schemas.microsoft.com/office/drawing/2014/main" id="{ACFD549D-5AE1-0F47-B82A-EBBE6C53E879}"/>
              </a:ext>
            </a:extLst>
          </p:cNvPr>
          <p:cNvSpPr>
            <a:spLocks noGrp="1"/>
          </p:cNvSpPr>
          <p:nvPr>
            <p:ph type="body" idx="1"/>
          </p:nvPr>
        </p:nvSpPr>
        <p:spPr>
          <a:xfrm>
            <a:off x="7855048" y="1871831"/>
            <a:ext cx="3084569" cy="3199806"/>
          </a:xfrm>
        </p:spPr>
        <p:txBody>
          <a:bodyPr vert="horz" lIns="91440" tIns="45720" rIns="91440" bIns="45720" rtlCol="0" anchor="ctr">
            <a:normAutofit/>
          </a:bodyPr>
          <a:lstStyle/>
          <a:p>
            <a:endParaRPr lang="en-US" altLang="zh-TW" sz="1800">
              <a:solidFill>
                <a:schemeClr val="tx2">
                  <a:lumMod val="75000"/>
                </a:schemeClr>
              </a:solidFill>
            </a:endParaRPr>
          </a:p>
        </p:txBody>
      </p:sp>
      <p:cxnSp>
        <p:nvCxnSpPr>
          <p:cNvPr id="59" name="Straight Connector 58">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1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內容版面配置區 8">
            <a:extLst>
              <a:ext uri="{FF2B5EF4-FFF2-40B4-BE49-F238E27FC236}">
                <a16:creationId xmlns:a16="http://schemas.microsoft.com/office/drawing/2014/main" id="{EB702FFF-AAE4-3449-AC19-69F204E41F38}"/>
              </a:ext>
            </a:extLst>
          </p:cNvPr>
          <p:cNvGraphicFramePr>
            <a:graphicFrameLocks noGrp="1"/>
          </p:cNvGraphicFramePr>
          <p:nvPr>
            <p:ph idx="1"/>
            <p:extLst>
              <p:ext uri="{D42A27DB-BD31-4B8C-83A1-F6EECF244321}">
                <p14:modId xmlns:p14="http://schemas.microsoft.com/office/powerpoint/2010/main" val="2307926174"/>
              </p:ext>
            </p:extLst>
          </p:nvPr>
        </p:nvGraphicFramePr>
        <p:xfrm>
          <a:off x="2589212" y="819807"/>
          <a:ext cx="9297987" cy="5092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556728"/>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{157DCFF1-D7C1-2C4E-89C3-AA8F527671D2}tf10001069</Template>
  <TotalTime>2408</TotalTime>
  <Words>990</Words>
  <Application>Microsoft Macintosh PowerPoint</Application>
  <PresentationFormat>寬螢幕</PresentationFormat>
  <Paragraphs>45</Paragraphs>
  <Slides>17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Arial</vt:lpstr>
      <vt:lpstr>Century Gothic</vt:lpstr>
      <vt:lpstr>Wingdings</vt:lpstr>
      <vt:lpstr>Wingdings 3</vt:lpstr>
      <vt:lpstr>絲縷</vt:lpstr>
      <vt:lpstr>神經網路訓練技巧 </vt:lpstr>
      <vt:lpstr>PowerPoint 簡報</vt:lpstr>
      <vt:lpstr>PowerPoint 簡報</vt:lpstr>
      <vt:lpstr>專家系統</vt:lpstr>
      <vt:lpstr>機器學習</vt:lpstr>
      <vt:lpstr>模式識別</vt:lpstr>
      <vt:lpstr>人工神經網絡</vt:lpstr>
      <vt:lpstr>卷積神經網路 </vt:lpstr>
      <vt:lpstr>PowerPoint 簡報</vt:lpstr>
      <vt:lpstr>卷積層（濾波器）</vt:lpstr>
      <vt:lpstr>以下是一張，5X5的像素圖，和一個3X3的矩陣</vt:lpstr>
      <vt:lpstr>計算兩個矩陣相對元素的乘積並相加，輸出一個值然後放在一個矩陣，就會形成特徵圖</vt:lpstr>
      <vt:lpstr>PowerPoint 簡報</vt:lpstr>
      <vt:lpstr>池化層</vt:lpstr>
      <vt:lpstr>範例剛好為偶數，若輸入圖像尺寸為奇數像素，則可採用周圍補零或捨棄邊的方式來處理</vt:lpstr>
      <vt:lpstr>扁平層</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蘇姵宇</dc:creator>
  <cp:lastModifiedBy>蘇姵宇</cp:lastModifiedBy>
  <cp:revision>14</cp:revision>
  <dcterms:created xsi:type="dcterms:W3CDTF">2021-05-12T08:16:30Z</dcterms:created>
  <dcterms:modified xsi:type="dcterms:W3CDTF">2021-06-15T13:12:32Z</dcterms:modified>
</cp:coreProperties>
</file>