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494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343A-C94C-44E4-B603-BFAF8F042D67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A0D2-319E-4E58-AEEB-11024B2D4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9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基本上越小的數 越接近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;</a:t>
            </a:r>
            <a:r>
              <a:rPr lang="zh-TW" altLang="en-US" dirty="0" smtClean="0"/>
              <a:t>越大的數 越接近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9A0D2-319E-4E58-AEEB-11024B2D497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84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函數時使用範圍最廣的一類激活函數，具有指數函數的形狀，它在物理意義上最為接近生物神經元。其自身的缺陷，最明顯的就是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飽和性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。從函數圖可以看到，其兩側導數逐漸趨近於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9A0D2-319E-4E58-AEEB-11024B2D497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33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通常要優於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的，因為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的輸出在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-1~1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之間，均值為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，更方便下一層網路的學習。但是有一個例外，如果做二分類，輸出層可以使用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，因為它可以算出屬於某一類的概率。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9A0D2-319E-4E58-AEEB-11024B2D497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00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函數就是一個取最大值函數，因為它的導數等於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（注意：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它並不是全區間可導的，但是我們可以取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Sub-gradient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）。相對於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9A0D2-319E-4E58-AEEB-11024B2D497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0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16635" TargetMode="External"/><Relationship Id="rId2" Type="http://schemas.openxmlformats.org/officeDocument/2006/relationships/hyperlink" Target="https://www.youtube.com/watch?v=aircAruvnKk&amp;t=1026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73238" y="1577220"/>
            <a:ext cx="7766936" cy="1646302"/>
          </a:xfrm>
        </p:spPr>
        <p:txBody>
          <a:bodyPr/>
          <a:lstStyle/>
          <a:p>
            <a:r>
              <a:rPr lang="zh-TW" altLang="en-US" sz="7200" dirty="0" smtClean="0"/>
              <a:t>神經網路訓練</a:t>
            </a:r>
            <a:r>
              <a:rPr lang="zh-TW" altLang="en-US" sz="7200" dirty="0"/>
              <a:t>技巧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3200" dirty="0" smtClean="0"/>
              <a:t>張毓文</a:t>
            </a:r>
            <a:endParaRPr lang="en-US" altLang="zh-TW" sz="32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58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6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激活函數 </a:t>
            </a:r>
            <a:r>
              <a:rPr lang="en-US" altLang="zh-TW" dirty="0" smtClean="0"/>
              <a:t>activation</a:t>
            </a:r>
            <a:r>
              <a:rPr lang="zh-TW" altLang="en-US" dirty="0"/>
              <a:t>有哪些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60" y="1569470"/>
            <a:ext cx="8768556" cy="3307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65942" y="5135688"/>
            <a:ext cx="8302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ReLU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是線性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的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endParaRPr lang="en-US" altLang="zh-TW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而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sigmoid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和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tanh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是非線性</a:t>
            </a:r>
            <a:endParaRPr lang="en-US" altLang="zh-TW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84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4717" y="151606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Sigmoid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54" y="1701800"/>
            <a:ext cx="9171054" cy="515620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543267" y="1701800"/>
            <a:ext cx="4638720" cy="26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3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789" y="398840"/>
            <a:ext cx="8596668" cy="1320800"/>
          </a:xfrm>
        </p:spPr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igmod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5" y="275469"/>
            <a:ext cx="8853715" cy="65825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4170" y="2104349"/>
            <a:ext cx="29609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666666"/>
                </a:solidFill>
                <a:latin typeface="Noto Sans TC"/>
              </a:rPr>
              <a:t>因為它很好地解釋</a:t>
            </a:r>
            <a:r>
              <a:rPr lang="zh-TW" altLang="en-US" dirty="0" smtClean="0">
                <a:solidFill>
                  <a:srgbClr val="666666"/>
                </a:solidFill>
                <a:latin typeface="Noto Sans TC"/>
              </a:rPr>
              <a:t>了</a:t>
            </a:r>
            <a:endParaRPr lang="en-US" altLang="zh-TW" dirty="0" smtClean="0">
              <a:solidFill>
                <a:srgbClr val="666666"/>
              </a:solidFill>
              <a:latin typeface="Noto Sans TC"/>
            </a:endParaRPr>
          </a:p>
          <a:p>
            <a:r>
              <a:rPr lang="zh-TW" altLang="en-US" dirty="0" smtClean="0">
                <a:solidFill>
                  <a:srgbClr val="666666"/>
                </a:solidFill>
                <a:latin typeface="Noto Sans TC"/>
              </a:rPr>
              <a:t>神經元</a:t>
            </a:r>
            <a:r>
              <a:rPr lang="zh-TW" altLang="en-US" dirty="0">
                <a:solidFill>
                  <a:srgbClr val="666666"/>
                </a:solidFill>
                <a:latin typeface="Noto Sans TC"/>
              </a:rPr>
              <a:t>受到刺激後是否被激活和向後傳遞的</a:t>
            </a:r>
            <a:r>
              <a:rPr lang="zh-TW" altLang="en-US" dirty="0" smtClean="0">
                <a:solidFill>
                  <a:srgbClr val="666666"/>
                </a:solidFill>
                <a:latin typeface="Noto Sans TC"/>
              </a:rPr>
              <a:t>場景</a:t>
            </a:r>
            <a:endParaRPr lang="en-US" altLang="zh-TW" dirty="0" smtClean="0">
              <a:solidFill>
                <a:srgbClr val="666666"/>
              </a:solidFill>
              <a:latin typeface="Noto Sans TC"/>
            </a:endParaRPr>
          </a:p>
          <a:p>
            <a:r>
              <a:rPr lang="zh-TW" altLang="en-US" dirty="0" smtClean="0">
                <a:solidFill>
                  <a:srgbClr val="666666"/>
                </a:solidFill>
                <a:latin typeface="Noto Sans TC"/>
              </a:rPr>
              <a:t>（</a:t>
            </a:r>
            <a:r>
              <a:rPr lang="en-US" altLang="zh-TW" dirty="0">
                <a:solidFill>
                  <a:srgbClr val="666666"/>
                </a:solidFill>
                <a:latin typeface="Noto Sans TC"/>
              </a:rPr>
              <a:t>0</a:t>
            </a:r>
            <a:r>
              <a:rPr lang="zh-TW" altLang="en-US" dirty="0">
                <a:solidFill>
                  <a:srgbClr val="666666"/>
                </a:solidFill>
                <a:latin typeface="Noto Sans TC"/>
              </a:rPr>
              <a:t>：幾乎沒有被激</a:t>
            </a:r>
            <a:r>
              <a:rPr lang="zh-TW" altLang="en-US" dirty="0" smtClean="0">
                <a:solidFill>
                  <a:srgbClr val="666666"/>
                </a:solidFill>
                <a:latin typeface="Noto Sans TC"/>
              </a:rPr>
              <a:t>活</a:t>
            </a:r>
            <a:endParaRPr lang="en-US" altLang="zh-TW" dirty="0" smtClean="0">
              <a:solidFill>
                <a:srgbClr val="666666"/>
              </a:solidFill>
              <a:latin typeface="Noto Sans TC"/>
            </a:endParaRPr>
          </a:p>
          <a:p>
            <a:r>
              <a:rPr lang="en-US" altLang="zh-TW" dirty="0">
                <a:solidFill>
                  <a:srgbClr val="666666"/>
                </a:solidFill>
                <a:latin typeface="Noto Sans TC"/>
              </a:rPr>
              <a:t> </a:t>
            </a:r>
            <a:r>
              <a:rPr lang="en-US" altLang="zh-TW" dirty="0" smtClean="0">
                <a:solidFill>
                  <a:srgbClr val="666666"/>
                </a:solidFill>
                <a:latin typeface="Noto Sans TC"/>
              </a:rPr>
              <a:t>   1</a:t>
            </a:r>
            <a:r>
              <a:rPr lang="zh-TW" altLang="en-US" dirty="0">
                <a:solidFill>
                  <a:srgbClr val="666666"/>
                </a:solidFill>
                <a:latin typeface="Noto Sans TC"/>
              </a:rPr>
              <a:t>：完全被激活）。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39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448" y="246741"/>
            <a:ext cx="8596668" cy="2322287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Tanh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=Hyperbolic</a:t>
            </a:r>
            <a:r>
              <a:rPr lang="en-US" altLang="zh-TW" dirty="0"/>
              <a:t>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Tangent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846" y="0"/>
            <a:ext cx="8547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9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51" y="0"/>
            <a:ext cx="9777413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585893"/>
            <a:ext cx="4036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1.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下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界是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0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，沒有上界</a:t>
            </a:r>
          </a:p>
        </p:txBody>
      </p:sp>
    </p:spTree>
    <p:extLst>
      <p:ext uri="{BB962C8B-B14F-4D97-AF65-F5344CB8AC3E}">
        <p14:creationId xmlns:p14="http://schemas.microsoft.com/office/powerpoint/2010/main" val="10624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2457" y="1625378"/>
            <a:ext cx="715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https://www.youtube.com/watch?v=aircAruvnKk&amp;t=1026s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2457" y="980105"/>
            <a:ext cx="4347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Roboto"/>
              </a:rPr>
              <a:t>究竟神經網路是什麼？ </a:t>
            </a:r>
            <a:r>
              <a:rPr lang="en-US" altLang="zh-TW" dirty="0">
                <a:latin typeface="Roboto"/>
              </a:rPr>
              <a:t>l </a:t>
            </a:r>
            <a:r>
              <a:rPr lang="zh-TW" altLang="en-US" dirty="0">
                <a:latin typeface="Roboto"/>
              </a:rPr>
              <a:t>第一章 深度學習</a:t>
            </a:r>
            <a:endParaRPr lang="zh-TW" altLang="en-US" b="0" i="0" dirty="0">
              <a:effectLst/>
              <a:latin typeface="Roboto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457" y="2707305"/>
            <a:ext cx="5311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https://ithelp.ithome.com.tw/articles/10216635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2457" y="2270651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303233"/>
                </a:solidFill>
                <a:latin typeface="Lato"/>
              </a:rPr>
              <a:t>從</a:t>
            </a:r>
            <a:r>
              <a:rPr lang="en-US" altLang="zh-TW" b="1" dirty="0">
                <a:solidFill>
                  <a:srgbClr val="303233"/>
                </a:solidFill>
                <a:latin typeface="Lato"/>
              </a:rPr>
              <a:t>loss</a:t>
            </a:r>
            <a:r>
              <a:rPr lang="zh-TW" altLang="en-US" b="1" dirty="0">
                <a:solidFill>
                  <a:srgbClr val="303233"/>
                </a:solidFill>
                <a:latin typeface="Lato"/>
              </a:rPr>
              <a:t>到梯度下降</a:t>
            </a:r>
            <a:endParaRPr lang="zh-TW" altLang="en-US" b="1" i="0" dirty="0">
              <a:solidFill>
                <a:srgbClr val="3032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7576326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317</Words>
  <Application>Microsoft Office PowerPoint</Application>
  <PresentationFormat>寬螢幕</PresentationFormat>
  <Paragraphs>27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Lato</vt:lpstr>
      <vt:lpstr>Noto Sans TC</vt:lpstr>
      <vt:lpstr>Roboto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神經網路訓練技巧</vt:lpstr>
      <vt:lpstr>PowerPoint 簡報</vt:lpstr>
      <vt:lpstr>激活函數 activation有哪些? </vt:lpstr>
      <vt:lpstr>Sigmoid </vt:lpstr>
      <vt:lpstr>Sigmod</vt:lpstr>
      <vt:lpstr>Tanh  =Hyperbolic     Tangent</vt:lpstr>
      <vt:lpstr>ReLU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毓文 張</dc:creator>
  <cp:lastModifiedBy>毓文 張</cp:lastModifiedBy>
  <cp:revision>8</cp:revision>
  <dcterms:created xsi:type="dcterms:W3CDTF">2021-05-16T08:25:03Z</dcterms:created>
  <dcterms:modified xsi:type="dcterms:W3CDTF">2021-05-18T12:02:48Z</dcterms:modified>
</cp:coreProperties>
</file>