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B71AB-3F4F-45B6-96AB-F6B8A0C4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Google TensorFlow 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39B4A7-E977-4ADE-B818-22A2814D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人工智慧深度學習實作開發</a:t>
            </a:r>
            <a:endParaRPr lang="en-US" altLang="zh-TW" sz="2800" b="1" dirty="0"/>
          </a:p>
          <a:p>
            <a:r>
              <a:rPr lang="en-US" altLang="zh-TW" sz="2800" b="1" dirty="0"/>
              <a:t>7 </a:t>
            </a:r>
            <a:r>
              <a:rPr lang="zh-TW" altLang="en-US" sz="2800" b="1" dirty="0"/>
              <a:t>章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2D96B8-2E85-4DAA-AF86-F2EF5C22287F}"/>
              </a:ext>
            </a:extLst>
          </p:cNvPr>
          <p:cNvSpPr txBox="1"/>
          <p:nvPr/>
        </p:nvSpPr>
        <p:spPr>
          <a:xfrm>
            <a:off x="828675" y="5286375"/>
            <a:ext cx="96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「很多事情就像是旅行一樣，當你決定要出發的時候，最困難的那部分其實就已經完成了。」</a:t>
            </a:r>
            <a:endParaRPr lang="en-US" altLang="zh-TW" b="0" i="1" dirty="0">
              <a:solidFill>
                <a:srgbClr val="1D2129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altLang="zh-TW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——</a:t>
            </a:r>
            <a:r>
              <a:rPr lang="zh-TW" altLang="en-US" b="0" i="1" dirty="0">
                <a:solidFill>
                  <a:srgbClr val="1D2129"/>
                </a:solidFill>
                <a:effectLst/>
                <a:latin typeface="Helvetica" panose="020B0604020202020204" pitchFamily="34" charset="0"/>
              </a:rPr>
              <a:t>盧思浩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42612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D97D8-3A21-4CE0-9247-78CDB97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6FC457-F53E-4299-AE17-03EB6CF3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https://www.ycc.idv.tw/confusion-matrix.html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081CE9-6E78-4EC3-9EDC-1DEEC61F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5" y="2833235"/>
            <a:ext cx="6981049" cy="39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2E461-948E-4383-B271-916C757A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47A97-C620-40E0-B81C-BF01CE38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84960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58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Helvetica</vt:lpstr>
      <vt:lpstr>Trebuchet MS</vt:lpstr>
      <vt:lpstr>Wingdings 3</vt:lpstr>
      <vt:lpstr>多面向</vt:lpstr>
      <vt:lpstr>Google TensorFlow 2</vt:lpstr>
      <vt:lpstr>Confusion Matrix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TensorFlow 2</dc:title>
  <dc:creator>文淵 林</dc:creator>
  <cp:lastModifiedBy>文淵</cp:lastModifiedBy>
  <cp:revision>26</cp:revision>
  <dcterms:created xsi:type="dcterms:W3CDTF">2021-04-18T06:05:25Z</dcterms:created>
  <dcterms:modified xsi:type="dcterms:W3CDTF">2021-06-01T03:24:08Z</dcterms:modified>
</cp:coreProperties>
</file>