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Lin 林雨柔" initials="NL林" lastIdx="2" clrIdx="0">
    <p:extLst>
      <p:ext uri="{19B8F6BF-5375-455C-9EA6-DF929625EA0E}">
        <p15:presenceInfo xmlns:p15="http://schemas.microsoft.com/office/powerpoint/2012/main" userId="S::nicolelin@starlux-airlines.com::39fd7bf8-9de2-47ed-b10e-ab285c498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4"/>
    <p:restoredTop sz="96208"/>
  </p:normalViewPr>
  <p:slideViewPr>
    <p:cSldViewPr snapToGrid="0" snapToObjects="1">
      <p:cViewPr>
        <p:scale>
          <a:sx n="110" d="100"/>
          <a:sy n="110" d="100"/>
        </p:scale>
        <p:origin x="3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9C432-3572-E147-A943-7C1157EDB061}" type="datetimeFigureOut">
              <a:rPr kumimoji="1" lang="zh-TW" altLang="en-US" smtClean="0"/>
              <a:t>2021/6/5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A812-AA51-C34C-B876-AEF5FA5C33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707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7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2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6/5/21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BC7C3-B75C-E044-9A35-3DD5D5F45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卷積神經網路架構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C27B7-995E-B14A-9803-68D43BD4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Chapter 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97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391D8DC0-615D-A84B-8926-A0C68E0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CNN</a:t>
            </a:r>
            <a:r>
              <a:rPr kumimoji="1" lang="zh-TW" altLang="en-US" dirty="0"/>
              <a:t>演化史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80CC23B6-0413-A24E-87CD-72103E97C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3520" t="1676" r="9387" b="10952"/>
          <a:stretch/>
        </p:blipFill>
        <p:spPr>
          <a:xfrm>
            <a:off x="1763337" y="2410134"/>
            <a:ext cx="8671676" cy="36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392C8D-AEEF-E94D-A5F8-9B5F26A6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CNN</a:t>
            </a:r>
            <a:r>
              <a:rPr kumimoji="1" lang="zh-TW" altLang="en-US" dirty="0"/>
              <a:t>演化史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1FF76C5-5B5E-514D-80EC-59D746ACA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69975" y="3179259"/>
            <a:ext cx="10058400" cy="21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A351FF-4A5D-9E4E-9AC1-6C8DC90B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LeNet</a:t>
            </a:r>
            <a:r>
              <a:rPr kumimoji="1" lang="en-US" altLang="zh-TW" dirty="0"/>
              <a:t>(1988)</a:t>
            </a:r>
            <a:endParaRPr kumimoji="1" lang="zh-TW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166CDBA8-D9F5-E64E-AA30-FD74978F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742249"/>
            <a:ext cx="10058400" cy="3712964"/>
          </a:xfr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C4F7ABD-025A-CF48-9572-C0CE78C88918}"/>
              </a:ext>
            </a:extLst>
          </p:cNvPr>
          <p:cNvSpPr txBox="1">
            <a:spLocks/>
          </p:cNvSpPr>
          <p:nvPr/>
        </p:nvSpPr>
        <p:spPr>
          <a:xfrm>
            <a:off x="9293573" y="2339462"/>
            <a:ext cx="2857019" cy="173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卷積層</a:t>
            </a:r>
            <a:r>
              <a:rPr lang="en-US" altLang="zh-TW" dirty="0"/>
              <a:t>: C1</a:t>
            </a:r>
            <a:r>
              <a:rPr lang="zh-TW" altLang="en-US" dirty="0"/>
              <a:t>、</a:t>
            </a:r>
            <a:r>
              <a:rPr lang="en" altLang="zh-TW" dirty="0"/>
              <a:t>C3</a:t>
            </a:r>
            <a:r>
              <a:rPr lang="zh-TW" altLang="en-US" dirty="0"/>
              <a:t>、Ｃ</a:t>
            </a:r>
            <a:r>
              <a:rPr lang="en-US" altLang="zh-TW" dirty="0"/>
              <a:t>5</a:t>
            </a:r>
          </a:p>
          <a:p>
            <a:r>
              <a:rPr lang="zh-TW" altLang="en-US" dirty="0"/>
              <a:t>池化層</a:t>
            </a:r>
            <a:r>
              <a:rPr lang="en-US" altLang="zh-TW" dirty="0"/>
              <a:t>: S2</a:t>
            </a:r>
            <a:r>
              <a:rPr lang="zh-TW" altLang="en-US" dirty="0"/>
              <a:t>、</a:t>
            </a:r>
            <a:r>
              <a:rPr lang="en-US" altLang="zh-TW" dirty="0"/>
              <a:t>S4</a:t>
            </a:r>
          </a:p>
          <a:p>
            <a:r>
              <a:rPr lang="zh-TW" altLang="en-US" dirty="0"/>
              <a:t>全連接層</a:t>
            </a:r>
            <a:r>
              <a:rPr lang="en-US" altLang="zh-TW" dirty="0"/>
              <a:t>: F6</a:t>
            </a:r>
          </a:p>
          <a:p>
            <a:r>
              <a:rPr lang="zh-TW" altLang="en-US" dirty="0"/>
              <a:t>激活函數：</a:t>
            </a:r>
            <a:r>
              <a:rPr lang="en-US" altLang="zh-TW" dirty="0"/>
              <a:t>Sigmoid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944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103B209F-4D48-364A-A877-4C82A0E95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7916" r="4023" b="5750"/>
          <a:stretch/>
        </p:blipFill>
        <p:spPr>
          <a:xfrm>
            <a:off x="984504" y="2225919"/>
            <a:ext cx="9653759" cy="30528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E0C397-FDD2-E446-B91B-D7139E46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TW"/>
              <a:t>AlexNet(2012)</a:t>
            </a:r>
            <a:endParaRPr kumimoji="1" lang="zh-TW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1C24E3AD-77A0-DB47-A36A-B518E729F3CB}"/>
              </a:ext>
            </a:extLst>
          </p:cNvPr>
          <p:cNvSpPr txBox="1">
            <a:spLocks/>
          </p:cNvSpPr>
          <p:nvPr/>
        </p:nvSpPr>
        <p:spPr>
          <a:xfrm>
            <a:off x="1078445" y="5454672"/>
            <a:ext cx="9244836" cy="123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5</a:t>
            </a:r>
            <a:r>
              <a:rPr lang="zh-TW" altLang="en-US" dirty="0"/>
              <a:t>層卷積層 ＋ </a:t>
            </a:r>
            <a:r>
              <a:rPr lang="en-US" altLang="zh-TW" dirty="0"/>
              <a:t>3</a:t>
            </a:r>
            <a:r>
              <a:rPr lang="zh-TW" altLang="en-US" dirty="0"/>
              <a:t>層全連接層</a:t>
            </a:r>
            <a:endParaRPr lang="en-US" altLang="zh-TW" dirty="0"/>
          </a:p>
          <a:p>
            <a:r>
              <a:rPr lang="zh-TW" altLang="en-US" dirty="0"/>
              <a:t>激活函數：</a:t>
            </a:r>
            <a:r>
              <a:rPr lang="en-US" altLang="zh-TW" dirty="0" err="1"/>
              <a:t>ReLU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加入</a:t>
            </a:r>
            <a:r>
              <a:rPr lang="en-US" altLang="zh-TW" dirty="0"/>
              <a:t>dropout</a:t>
            </a:r>
            <a:r>
              <a:rPr lang="zh-TW" altLang="en-US" dirty="0"/>
              <a:t>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96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ED4F99-B8C9-C440-951D-CF93355B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VGG(2014)</a:t>
            </a:r>
            <a:endParaRPr kumimoji="1" lang="zh-TW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4D39FD0-2EE8-314B-9787-C3F7C2F02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32769"/>
            <a:ext cx="10058400" cy="2627586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151E794-66FF-9B4C-9CEC-DBC16A42468E}"/>
              </a:ext>
            </a:extLst>
          </p:cNvPr>
          <p:cNvSpPr txBox="1">
            <a:spLocks/>
          </p:cNvSpPr>
          <p:nvPr/>
        </p:nvSpPr>
        <p:spPr>
          <a:xfrm>
            <a:off x="1010250" y="5864828"/>
            <a:ext cx="10058400" cy="68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採用小卷積核</a:t>
            </a:r>
            <a:r>
              <a:rPr lang="en-US" altLang="zh-TW" dirty="0"/>
              <a:t>(3X3)</a:t>
            </a:r>
            <a:r>
              <a:rPr lang="zh-TW" altLang="en-US" dirty="0"/>
              <a:t>替代 </a:t>
            </a:r>
            <a:r>
              <a:rPr lang="en" altLang="zh-TW" dirty="0" err="1"/>
              <a:t>AlexNet</a:t>
            </a:r>
            <a:r>
              <a:rPr lang="en" altLang="zh-TW" dirty="0"/>
              <a:t> </a:t>
            </a:r>
            <a:r>
              <a:rPr lang="zh-TW" altLang="en-US" dirty="0"/>
              <a:t>裡的中大型卷積核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89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B0796F-156B-4945-8620-F9C9BD2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GoogLeNet</a:t>
            </a:r>
            <a:r>
              <a:rPr kumimoji="1" lang="en-US" altLang="zh-TW" dirty="0"/>
              <a:t>(2014)</a:t>
            </a:r>
            <a:r>
              <a:rPr kumimoji="1" lang="en-US" altLang="zh-TW" sz="4000" dirty="0"/>
              <a:t>-</a:t>
            </a:r>
            <a:r>
              <a:rPr lang="en" altLang="zh-TW" sz="4000" b="1" dirty="0"/>
              <a:t>Inception V1</a:t>
            </a:r>
            <a:endParaRPr kumimoji="1" lang="zh-TW" altLang="en-US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id="{2E0EF0C2-9F37-B140-AD82-098F8089B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6395" r="8322"/>
          <a:stretch/>
        </p:blipFill>
        <p:spPr>
          <a:xfrm>
            <a:off x="984504" y="2431519"/>
            <a:ext cx="6501161" cy="385127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22FBDC5-7FE7-1643-A325-B7936411748D}"/>
              </a:ext>
            </a:extLst>
          </p:cNvPr>
          <p:cNvSpPr txBox="1">
            <a:spLocks/>
          </p:cNvSpPr>
          <p:nvPr/>
        </p:nvSpPr>
        <p:spPr>
          <a:xfrm>
            <a:off x="7409840" y="2231900"/>
            <a:ext cx="4782160" cy="4282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Inception V1:</a:t>
            </a:r>
          </a:p>
          <a:p>
            <a:pPr lvl="1"/>
            <a:r>
              <a:rPr lang="zh-TW" altLang="en-US" dirty="0"/>
              <a:t>引入</a:t>
            </a:r>
            <a:r>
              <a:rPr lang="en-US" altLang="zh-TW" dirty="0"/>
              <a:t>1x1</a:t>
            </a:r>
            <a:r>
              <a:rPr lang="zh-TW" altLang="en-US" dirty="0"/>
              <a:t>卷基層減少計算量</a:t>
            </a:r>
            <a:endParaRPr lang="en-US" altLang="zh-TW" dirty="0"/>
          </a:p>
          <a:p>
            <a:r>
              <a:rPr lang="en-US" altLang="zh-TW" dirty="0"/>
              <a:t>Inception V2:</a:t>
            </a:r>
          </a:p>
          <a:p>
            <a:pPr lvl="1"/>
            <a:r>
              <a:rPr lang="zh-TW" altLang="en-US" dirty="0"/>
              <a:t>引入</a:t>
            </a:r>
            <a:r>
              <a:rPr lang="en-US" altLang="zh-TW" dirty="0"/>
              <a:t> batch normalization</a:t>
            </a:r>
          </a:p>
          <a:p>
            <a:pPr lvl="1"/>
            <a:r>
              <a:rPr lang="zh-TW" altLang="en-US" dirty="0"/>
              <a:t>用兩個</a:t>
            </a:r>
            <a:r>
              <a:rPr lang="en-US" altLang="zh-TW" dirty="0"/>
              <a:t>3x3</a:t>
            </a:r>
            <a:r>
              <a:rPr lang="zh-TW" altLang="en-US" dirty="0"/>
              <a:t>代替</a:t>
            </a:r>
            <a:r>
              <a:rPr lang="en-US" altLang="zh-TW" dirty="0"/>
              <a:t>5x5</a:t>
            </a:r>
          </a:p>
          <a:p>
            <a:r>
              <a:rPr lang="en-US" altLang="zh-TW" dirty="0"/>
              <a:t>Inception V3: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 1xn</a:t>
            </a:r>
            <a:r>
              <a:rPr lang="zh-TW" altLang="en-US" dirty="0"/>
              <a:t>和</a:t>
            </a:r>
            <a:r>
              <a:rPr lang="en-US" altLang="zh-TW" dirty="0"/>
              <a:t>nx1</a:t>
            </a:r>
            <a:r>
              <a:rPr lang="zh-TW" altLang="en-US" dirty="0"/>
              <a:t>代替</a:t>
            </a:r>
            <a:r>
              <a:rPr lang="en-US" altLang="zh-TW" dirty="0" err="1"/>
              <a:t>nxn</a:t>
            </a:r>
            <a:endParaRPr lang="en-US" altLang="zh-TW" dirty="0"/>
          </a:p>
          <a:p>
            <a:r>
              <a:rPr lang="en-US" altLang="zh-TW" dirty="0"/>
              <a:t>Inception V4:</a:t>
            </a:r>
          </a:p>
          <a:p>
            <a:pPr lvl="1"/>
            <a:r>
              <a:rPr lang="zh-TW" altLang="en-US" dirty="0"/>
              <a:t>引入</a:t>
            </a:r>
            <a:r>
              <a:rPr lang="en-US" altLang="zh-TW" dirty="0"/>
              <a:t> </a:t>
            </a:r>
            <a:r>
              <a:rPr lang="en-US" altLang="zh-TW" dirty="0" err="1"/>
              <a:t>ResNet</a:t>
            </a:r>
            <a:r>
              <a:rPr lang="zh-TW" altLang="en-US" dirty="0"/>
              <a:t>的</a:t>
            </a:r>
            <a:r>
              <a:rPr lang="en-US" altLang="zh-TW" dirty="0"/>
              <a:t>Shortcut</a:t>
            </a:r>
            <a:r>
              <a:rPr lang="zh-TW" altLang="en-US" dirty="0"/>
              <a:t>概念</a:t>
            </a:r>
            <a:endParaRPr lang="en-US" altLang="zh-TW" dirty="0"/>
          </a:p>
          <a:p>
            <a:r>
              <a:rPr lang="en-US" altLang="zh-TW" dirty="0" err="1"/>
              <a:t>Xception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引入</a:t>
            </a:r>
            <a:r>
              <a:rPr lang="en-US" altLang="zh-TW" dirty="0"/>
              <a:t> D</a:t>
            </a:r>
            <a:r>
              <a:rPr lang="en" altLang="zh-TW" dirty="0" err="1"/>
              <a:t>epthwise</a:t>
            </a:r>
            <a:r>
              <a:rPr lang="en" altLang="zh-TW" dirty="0"/>
              <a:t> Separable convolution </a:t>
            </a:r>
          </a:p>
        </p:txBody>
      </p:sp>
    </p:spTree>
    <p:extLst>
      <p:ext uri="{BB962C8B-B14F-4D97-AF65-F5344CB8AC3E}">
        <p14:creationId xmlns:p14="http://schemas.microsoft.com/office/powerpoint/2010/main" val="123861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1F3979-A58F-484F-B0EF-944F4EA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ResNet</a:t>
            </a:r>
            <a:r>
              <a:rPr kumimoji="1" lang="en-US" altLang="zh-TW" dirty="0"/>
              <a:t>(2015)</a:t>
            </a:r>
            <a:endParaRPr kumimoji="1" lang="zh-TW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id="{C0CC3DA0-93F1-C74D-8DB3-D5E6AA2C1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42064"/>
          <a:stretch/>
        </p:blipFill>
        <p:spPr>
          <a:xfrm>
            <a:off x="774916" y="2378406"/>
            <a:ext cx="3811053" cy="3851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0FA341F-EE34-4C41-8DF6-B8C38EE71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428" y="2859738"/>
            <a:ext cx="7346581" cy="256260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6FFD668-03AF-E046-8DBF-A1845EABF437}"/>
              </a:ext>
            </a:extLst>
          </p:cNvPr>
          <p:cNvSpPr txBox="1">
            <a:spLocks/>
          </p:cNvSpPr>
          <p:nvPr/>
        </p:nvSpPr>
        <p:spPr>
          <a:xfrm>
            <a:off x="4585969" y="5639637"/>
            <a:ext cx="3811053" cy="46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</a:t>
            </a:r>
            <a:r>
              <a:rPr lang="en-US" altLang="zh-TW" dirty="0" err="1"/>
              <a:t>ResNet</a:t>
            </a:r>
            <a:r>
              <a:rPr lang="zh-TW" altLang="en-US" dirty="0"/>
              <a:t>架構優於沒使用的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982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6A21F5-D2AD-A548-8112-C2E549B1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總結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1DCD511-4C91-B949-B382-D0E2E1759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37793" y="2318279"/>
            <a:ext cx="7838644" cy="37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9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木刻字型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{549A3EEC-799C-AA4A-94A2-2AAEB4E68E83}tf10001070</Template>
  <TotalTime>5025</TotalTime>
  <Words>150</Words>
  <Application>Microsoft Macintosh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Rockwell Extra Bold</vt:lpstr>
      <vt:lpstr>Wingdings</vt:lpstr>
      <vt:lpstr>木刻字型</vt:lpstr>
      <vt:lpstr>卷積神經網路架構</vt:lpstr>
      <vt:lpstr>CNN演化史</vt:lpstr>
      <vt:lpstr>CNN演化史</vt:lpstr>
      <vt:lpstr>LeNet(1988)</vt:lpstr>
      <vt:lpstr>AlexNet(2012)</vt:lpstr>
      <vt:lpstr>VGG(2014)</vt:lpstr>
      <vt:lpstr>GoogLeNet(2014)-Inception V1</vt:lpstr>
      <vt:lpstr>ResNet(2015)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二元分類問題</dc:title>
  <dc:creator>Nicole Lin 林雨柔</dc:creator>
  <cp:lastModifiedBy>Nicole Lin 林雨柔</cp:lastModifiedBy>
  <cp:revision>27</cp:revision>
  <dcterms:created xsi:type="dcterms:W3CDTF">2021-04-30T10:42:24Z</dcterms:created>
  <dcterms:modified xsi:type="dcterms:W3CDTF">2021-06-06T09:51:58Z</dcterms:modified>
</cp:coreProperties>
</file>