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5" r:id="rId1"/>
  </p:sldMasterIdLst>
  <p:sldIdLst>
    <p:sldId id="269" r:id="rId2"/>
    <p:sldId id="268" r:id="rId3"/>
    <p:sldId id="276" r:id="rId4"/>
    <p:sldId id="271" r:id="rId5"/>
    <p:sldId id="278" r:id="rId6"/>
    <p:sldId id="277" r:id="rId7"/>
    <p:sldId id="279"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蘇姵宇" initials="蘇姵宇" lastIdx="1" clrIdx="0">
    <p:extLst>
      <p:ext uri="{19B8F6BF-5375-455C-9EA6-DF929625EA0E}">
        <p15:presenceInfo xmlns:p15="http://schemas.microsoft.com/office/powerpoint/2012/main" userId="S::106361605@cc.ntut.edu.tw::0565c6c6-9ede-4ec1-98c2-c65632a202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1"/>
    <p:restoredTop sz="96197"/>
  </p:normalViewPr>
  <p:slideViewPr>
    <p:cSldViewPr snapToGrid="0" snapToObjects="1">
      <p:cViewPr varScale="1">
        <p:scale>
          <a:sx n="98" d="100"/>
          <a:sy n="98" d="100"/>
        </p:scale>
        <p:origin x="20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A16C2-5FAF-5C42-BBCB-85C38F5B9597}"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zh-TW" altLang="en-US"/>
        </a:p>
      </dgm:t>
    </dgm:pt>
    <dgm:pt modelId="{7B34C7F4-C002-1149-9B8C-4D549AC56F57}">
      <dgm:prSet phldrT="[文字]"/>
      <dgm:spPr/>
      <dgm:t>
        <a:bodyPr/>
        <a:lstStyle/>
        <a:p>
          <a:r>
            <a:rPr lang="zh-TW" altLang="en-US" dirty="0"/>
            <a:t>訓練技巧</a:t>
          </a:r>
        </a:p>
      </dgm:t>
    </dgm:pt>
    <dgm:pt modelId="{E9F68B73-38C0-AA45-A68C-9EBACD230E9E}" type="parTrans" cxnId="{76BF760F-2F86-FC41-967F-2CADB16A11A9}">
      <dgm:prSet/>
      <dgm:spPr/>
      <dgm:t>
        <a:bodyPr/>
        <a:lstStyle/>
        <a:p>
          <a:endParaRPr lang="zh-TW" altLang="en-US"/>
        </a:p>
      </dgm:t>
    </dgm:pt>
    <dgm:pt modelId="{EFB168F2-F132-2646-8AA6-D0AFD77E6967}" type="sibTrans" cxnId="{76BF760F-2F86-FC41-967F-2CADB16A11A9}">
      <dgm:prSet/>
      <dgm:spPr/>
      <dgm:t>
        <a:bodyPr/>
        <a:lstStyle/>
        <a:p>
          <a:endParaRPr lang="zh-TW" altLang="en-US"/>
        </a:p>
      </dgm:t>
    </dgm:pt>
    <dgm:pt modelId="{557F9C55-4715-8046-BFF7-10EB775E26B8}">
      <dgm:prSet phldrT="[文字]"/>
      <dgm:spPr/>
      <dgm:t>
        <a:bodyPr/>
        <a:lstStyle/>
        <a:p>
          <a:r>
            <a:rPr lang="zh-TW" altLang="en-US" dirty="0"/>
            <a:t>新的資料集大小</a:t>
          </a:r>
        </a:p>
      </dgm:t>
    </dgm:pt>
    <dgm:pt modelId="{629363CF-2DBC-5E4F-BF2C-907E150D488F}" type="parTrans" cxnId="{A877E13B-E449-C14B-8218-4A7C56A90461}">
      <dgm:prSet/>
      <dgm:spPr/>
      <dgm:t>
        <a:bodyPr/>
        <a:lstStyle/>
        <a:p>
          <a:endParaRPr lang="zh-TW" altLang="en-US"/>
        </a:p>
      </dgm:t>
    </dgm:pt>
    <dgm:pt modelId="{96995354-6A6A-7E49-9347-BD1C97DD9184}" type="sibTrans" cxnId="{A877E13B-E449-C14B-8218-4A7C56A90461}">
      <dgm:prSet/>
      <dgm:spPr/>
      <dgm:t>
        <a:bodyPr/>
        <a:lstStyle/>
        <a:p>
          <a:endParaRPr lang="zh-TW" altLang="en-US"/>
        </a:p>
      </dgm:t>
    </dgm:pt>
    <dgm:pt modelId="{EE26BAE1-87D0-8A40-949B-DD315BBC7EC4}">
      <dgm:prSet phldrT="[文字]"/>
      <dgm:spPr/>
      <dgm:t>
        <a:bodyPr/>
        <a:lstStyle/>
        <a:p>
          <a:r>
            <a:rPr lang="zh-TW" altLang="en-US" b="1" i="0" dirty="0"/>
            <a:t>小數據集，相似數據</a:t>
          </a:r>
          <a:endParaRPr lang="zh-TW" altLang="en-US" dirty="0"/>
        </a:p>
      </dgm:t>
    </dgm:pt>
    <dgm:pt modelId="{F209B278-B80A-7A41-AD7C-CB27E6A504C6}" type="parTrans" cxnId="{A3A7BD18-266D-474C-89C1-31D6BEDC437B}">
      <dgm:prSet/>
      <dgm:spPr/>
      <dgm:t>
        <a:bodyPr/>
        <a:lstStyle/>
        <a:p>
          <a:endParaRPr lang="zh-TW" altLang="en-US"/>
        </a:p>
      </dgm:t>
    </dgm:pt>
    <dgm:pt modelId="{0E046D7E-D99A-8246-95B5-237BAEDB175E}" type="sibTrans" cxnId="{A3A7BD18-266D-474C-89C1-31D6BEDC437B}">
      <dgm:prSet/>
      <dgm:spPr/>
      <dgm:t>
        <a:bodyPr/>
        <a:lstStyle/>
        <a:p>
          <a:endParaRPr lang="zh-TW" altLang="en-US"/>
        </a:p>
      </dgm:t>
    </dgm:pt>
    <dgm:pt modelId="{97E40D5B-DE97-D546-97D2-5416F04F3958}">
      <dgm:prSet phldrT="[文字]"/>
      <dgm:spPr/>
      <dgm:t>
        <a:bodyPr/>
        <a:lstStyle/>
        <a:p>
          <a:r>
            <a:rPr lang="zh-TW" altLang="en-US" dirty="0"/>
            <a:t>小數據集，不同數據</a:t>
          </a:r>
        </a:p>
      </dgm:t>
    </dgm:pt>
    <dgm:pt modelId="{33A8C20C-11EE-6E47-A157-40936DC649E9}" type="parTrans" cxnId="{0A83AD18-3783-A24A-82EE-4079BDB7695E}">
      <dgm:prSet/>
      <dgm:spPr/>
      <dgm:t>
        <a:bodyPr/>
        <a:lstStyle/>
        <a:p>
          <a:endParaRPr lang="zh-TW" altLang="en-US"/>
        </a:p>
      </dgm:t>
    </dgm:pt>
    <dgm:pt modelId="{07A5A7D4-5481-0247-9A6D-C8CED3567C79}" type="sibTrans" cxnId="{0A83AD18-3783-A24A-82EE-4079BDB7695E}">
      <dgm:prSet/>
      <dgm:spPr/>
      <dgm:t>
        <a:bodyPr/>
        <a:lstStyle/>
        <a:p>
          <a:endParaRPr lang="zh-TW" altLang="en-US"/>
        </a:p>
      </dgm:t>
    </dgm:pt>
    <dgm:pt modelId="{5712D4FD-6DDC-5844-88AA-5332B92DC583}">
      <dgm:prSet phldrT="[文字]"/>
      <dgm:spPr/>
      <dgm:t>
        <a:bodyPr/>
        <a:lstStyle/>
        <a:p>
          <a:r>
            <a:rPr lang="zh-TW" altLang="en-US" dirty="0"/>
            <a:t>資料集相似程度</a:t>
          </a:r>
        </a:p>
      </dgm:t>
    </dgm:pt>
    <dgm:pt modelId="{A1D5E133-A21B-AC48-9B1C-E1CC96B44E83}" type="parTrans" cxnId="{A20C0F0B-096B-7E4D-A5A6-6861557A4075}">
      <dgm:prSet/>
      <dgm:spPr/>
      <dgm:t>
        <a:bodyPr/>
        <a:lstStyle/>
        <a:p>
          <a:endParaRPr lang="zh-TW" altLang="en-US"/>
        </a:p>
      </dgm:t>
    </dgm:pt>
    <dgm:pt modelId="{27649D16-D3BA-9A4F-B0E2-A3BD3282C28E}" type="sibTrans" cxnId="{A20C0F0B-096B-7E4D-A5A6-6861557A4075}">
      <dgm:prSet/>
      <dgm:spPr/>
      <dgm:t>
        <a:bodyPr/>
        <a:lstStyle/>
        <a:p>
          <a:endParaRPr lang="zh-TW" altLang="en-US"/>
        </a:p>
      </dgm:t>
    </dgm:pt>
    <dgm:pt modelId="{36397FE3-9F8A-8447-AA0A-7E10CE0666FD}">
      <dgm:prSet phldrT="[文字]"/>
      <dgm:spPr/>
      <dgm:t>
        <a:bodyPr/>
        <a:lstStyle/>
        <a:p>
          <a:r>
            <a:rPr lang="zh-TW" altLang="en-US" dirty="0"/>
            <a:t>大數據集，相似數據</a:t>
          </a:r>
        </a:p>
      </dgm:t>
    </dgm:pt>
    <dgm:pt modelId="{6369016F-A947-0343-BF7F-3703BDF09C0F}" type="parTrans" cxnId="{1E63680E-7260-6F4B-94BA-95B4D78040A1}">
      <dgm:prSet/>
      <dgm:spPr/>
      <dgm:t>
        <a:bodyPr/>
        <a:lstStyle/>
        <a:p>
          <a:endParaRPr lang="zh-TW" altLang="en-US"/>
        </a:p>
      </dgm:t>
    </dgm:pt>
    <dgm:pt modelId="{64AC82B6-AC43-A949-9486-C2DCEF160504}" type="sibTrans" cxnId="{1E63680E-7260-6F4B-94BA-95B4D78040A1}">
      <dgm:prSet/>
      <dgm:spPr/>
      <dgm:t>
        <a:bodyPr/>
        <a:lstStyle/>
        <a:p>
          <a:endParaRPr lang="zh-TW" altLang="en-US"/>
        </a:p>
      </dgm:t>
    </dgm:pt>
    <dgm:pt modelId="{714D18AE-B6AD-C549-9188-21B8B3713972}">
      <dgm:prSet phldrT="[文字]"/>
      <dgm:spPr/>
      <dgm:t>
        <a:bodyPr/>
        <a:lstStyle/>
        <a:p>
          <a:r>
            <a:rPr lang="zh-TW" altLang="en-US" dirty="0"/>
            <a:t>大數據集，不同數據</a:t>
          </a:r>
        </a:p>
      </dgm:t>
    </dgm:pt>
    <dgm:pt modelId="{51E5A4FD-92CB-1A43-84AE-47BD2873896C}" type="parTrans" cxnId="{037CF9C3-20AE-784D-816E-AF0B7CE591E9}">
      <dgm:prSet/>
      <dgm:spPr/>
      <dgm:t>
        <a:bodyPr/>
        <a:lstStyle/>
        <a:p>
          <a:endParaRPr lang="zh-TW" altLang="en-US"/>
        </a:p>
      </dgm:t>
    </dgm:pt>
    <dgm:pt modelId="{34AE6F2D-09DE-BB49-9E3C-A8EA27239F38}" type="sibTrans" cxnId="{037CF9C3-20AE-784D-816E-AF0B7CE591E9}">
      <dgm:prSet/>
      <dgm:spPr/>
      <dgm:t>
        <a:bodyPr/>
        <a:lstStyle/>
        <a:p>
          <a:endParaRPr lang="zh-TW" altLang="en-US"/>
        </a:p>
      </dgm:t>
    </dgm:pt>
    <dgm:pt modelId="{C2507783-FE46-C941-9F00-03B3436617BC}" type="pres">
      <dgm:prSet presAssocID="{8DAA16C2-5FAF-5C42-BBCB-85C38F5B9597}" presName="diagram" presStyleCnt="0">
        <dgm:presLayoutVars>
          <dgm:chPref val="1"/>
          <dgm:dir/>
          <dgm:animOne val="branch"/>
          <dgm:animLvl val="lvl"/>
          <dgm:resizeHandles val="exact"/>
        </dgm:presLayoutVars>
      </dgm:prSet>
      <dgm:spPr/>
    </dgm:pt>
    <dgm:pt modelId="{F611E69C-CB48-5D4E-B1B5-3377F5DDAAD4}" type="pres">
      <dgm:prSet presAssocID="{7B34C7F4-C002-1149-9B8C-4D549AC56F57}" presName="root1" presStyleCnt="0"/>
      <dgm:spPr/>
    </dgm:pt>
    <dgm:pt modelId="{234E4760-D2A5-6E47-89AC-2E36F37208A0}" type="pres">
      <dgm:prSet presAssocID="{7B34C7F4-C002-1149-9B8C-4D549AC56F57}" presName="LevelOneTextNode" presStyleLbl="node0" presStyleIdx="0" presStyleCnt="1">
        <dgm:presLayoutVars>
          <dgm:chPref val="3"/>
        </dgm:presLayoutVars>
      </dgm:prSet>
      <dgm:spPr/>
    </dgm:pt>
    <dgm:pt modelId="{32E7102C-2ABA-CD42-8591-73C769FFE929}" type="pres">
      <dgm:prSet presAssocID="{7B34C7F4-C002-1149-9B8C-4D549AC56F57}" presName="level2hierChild" presStyleCnt="0"/>
      <dgm:spPr/>
    </dgm:pt>
    <dgm:pt modelId="{B7260BC3-2F2A-3B4A-A7BA-E5376C0280AC}" type="pres">
      <dgm:prSet presAssocID="{629363CF-2DBC-5E4F-BF2C-907E150D488F}" presName="conn2-1" presStyleLbl="parChTrans1D2" presStyleIdx="0" presStyleCnt="2"/>
      <dgm:spPr/>
    </dgm:pt>
    <dgm:pt modelId="{11EFC8B4-59A9-CB4B-91B4-CB8EC2B7537C}" type="pres">
      <dgm:prSet presAssocID="{629363CF-2DBC-5E4F-BF2C-907E150D488F}" presName="connTx" presStyleLbl="parChTrans1D2" presStyleIdx="0" presStyleCnt="2"/>
      <dgm:spPr/>
    </dgm:pt>
    <dgm:pt modelId="{2416E22E-17C4-774A-9652-558D3C4BDA1E}" type="pres">
      <dgm:prSet presAssocID="{557F9C55-4715-8046-BFF7-10EB775E26B8}" presName="root2" presStyleCnt="0"/>
      <dgm:spPr/>
    </dgm:pt>
    <dgm:pt modelId="{5DFC458D-0579-A448-82EE-93B84A8F2E29}" type="pres">
      <dgm:prSet presAssocID="{557F9C55-4715-8046-BFF7-10EB775E26B8}" presName="LevelTwoTextNode" presStyleLbl="node2" presStyleIdx="0" presStyleCnt="2" custScaleX="131110">
        <dgm:presLayoutVars>
          <dgm:chPref val="3"/>
        </dgm:presLayoutVars>
      </dgm:prSet>
      <dgm:spPr/>
    </dgm:pt>
    <dgm:pt modelId="{F259C7D9-2C2A-9941-902D-30273C5F72ED}" type="pres">
      <dgm:prSet presAssocID="{557F9C55-4715-8046-BFF7-10EB775E26B8}" presName="level3hierChild" presStyleCnt="0"/>
      <dgm:spPr/>
    </dgm:pt>
    <dgm:pt modelId="{C536E6AF-1E1C-0848-9AFB-CB49C3E8ED5F}" type="pres">
      <dgm:prSet presAssocID="{F209B278-B80A-7A41-AD7C-CB27E6A504C6}" presName="conn2-1" presStyleLbl="parChTrans1D3" presStyleIdx="0" presStyleCnt="4"/>
      <dgm:spPr/>
    </dgm:pt>
    <dgm:pt modelId="{4C71DD51-94BD-CB41-8054-30229E95B52B}" type="pres">
      <dgm:prSet presAssocID="{F209B278-B80A-7A41-AD7C-CB27E6A504C6}" presName="connTx" presStyleLbl="parChTrans1D3" presStyleIdx="0" presStyleCnt="4"/>
      <dgm:spPr/>
    </dgm:pt>
    <dgm:pt modelId="{5F3D4984-31C8-734F-96E1-42A092FE7C8D}" type="pres">
      <dgm:prSet presAssocID="{EE26BAE1-87D0-8A40-949B-DD315BBC7EC4}" presName="root2" presStyleCnt="0"/>
      <dgm:spPr/>
    </dgm:pt>
    <dgm:pt modelId="{E0F335B4-0F3F-6C41-8DCB-8790EC669EA2}" type="pres">
      <dgm:prSet presAssocID="{EE26BAE1-87D0-8A40-949B-DD315BBC7EC4}" presName="LevelTwoTextNode" presStyleLbl="node3" presStyleIdx="0" presStyleCnt="4" custScaleX="131110" custScaleY="85935">
        <dgm:presLayoutVars>
          <dgm:chPref val="3"/>
        </dgm:presLayoutVars>
      </dgm:prSet>
      <dgm:spPr/>
    </dgm:pt>
    <dgm:pt modelId="{DC24336A-1D65-D142-B2EA-77C2570C31C2}" type="pres">
      <dgm:prSet presAssocID="{EE26BAE1-87D0-8A40-949B-DD315BBC7EC4}" presName="level3hierChild" presStyleCnt="0"/>
      <dgm:spPr/>
    </dgm:pt>
    <dgm:pt modelId="{1F5DF1E2-90DE-1541-ADA8-EFB8A40CE7CE}" type="pres">
      <dgm:prSet presAssocID="{33A8C20C-11EE-6E47-A157-40936DC649E9}" presName="conn2-1" presStyleLbl="parChTrans1D3" presStyleIdx="1" presStyleCnt="4"/>
      <dgm:spPr/>
    </dgm:pt>
    <dgm:pt modelId="{536C51F9-96AD-D549-AE2B-A632CDD0D3F9}" type="pres">
      <dgm:prSet presAssocID="{33A8C20C-11EE-6E47-A157-40936DC649E9}" presName="connTx" presStyleLbl="parChTrans1D3" presStyleIdx="1" presStyleCnt="4"/>
      <dgm:spPr/>
    </dgm:pt>
    <dgm:pt modelId="{9A83AB9A-41D6-884F-9244-6EDB738E4EF1}" type="pres">
      <dgm:prSet presAssocID="{97E40D5B-DE97-D546-97D2-5416F04F3958}" presName="root2" presStyleCnt="0"/>
      <dgm:spPr/>
    </dgm:pt>
    <dgm:pt modelId="{C008B337-4FB6-694B-883B-583F4626BFD1}" type="pres">
      <dgm:prSet presAssocID="{97E40D5B-DE97-D546-97D2-5416F04F3958}" presName="LevelTwoTextNode" presStyleLbl="node3" presStyleIdx="1" presStyleCnt="4" custScaleX="131110" custScaleY="82379">
        <dgm:presLayoutVars>
          <dgm:chPref val="3"/>
        </dgm:presLayoutVars>
      </dgm:prSet>
      <dgm:spPr/>
    </dgm:pt>
    <dgm:pt modelId="{4BD8E00F-4F72-FE4A-B61E-4CE790A81F59}" type="pres">
      <dgm:prSet presAssocID="{97E40D5B-DE97-D546-97D2-5416F04F3958}" presName="level3hierChild" presStyleCnt="0"/>
      <dgm:spPr/>
    </dgm:pt>
    <dgm:pt modelId="{D83AA4AE-EBED-4E49-991B-B629B2498D09}" type="pres">
      <dgm:prSet presAssocID="{A1D5E133-A21B-AC48-9B1C-E1CC96B44E83}" presName="conn2-1" presStyleLbl="parChTrans1D2" presStyleIdx="1" presStyleCnt="2"/>
      <dgm:spPr/>
    </dgm:pt>
    <dgm:pt modelId="{E0DDDDFF-77CE-F54E-B948-F4D407691768}" type="pres">
      <dgm:prSet presAssocID="{A1D5E133-A21B-AC48-9B1C-E1CC96B44E83}" presName="connTx" presStyleLbl="parChTrans1D2" presStyleIdx="1" presStyleCnt="2"/>
      <dgm:spPr/>
    </dgm:pt>
    <dgm:pt modelId="{F52BE0D3-5132-B346-AF11-3163A16D7181}" type="pres">
      <dgm:prSet presAssocID="{5712D4FD-6DDC-5844-88AA-5332B92DC583}" presName="root2" presStyleCnt="0"/>
      <dgm:spPr/>
    </dgm:pt>
    <dgm:pt modelId="{DB0115B0-894B-DA48-A067-FC4866002A25}" type="pres">
      <dgm:prSet presAssocID="{5712D4FD-6DDC-5844-88AA-5332B92DC583}" presName="LevelTwoTextNode" presStyleLbl="node2" presStyleIdx="1" presStyleCnt="2" custScaleX="131110">
        <dgm:presLayoutVars>
          <dgm:chPref val="3"/>
        </dgm:presLayoutVars>
      </dgm:prSet>
      <dgm:spPr/>
    </dgm:pt>
    <dgm:pt modelId="{562BC76D-BDC4-944B-AF4E-B7E9EB7A2282}" type="pres">
      <dgm:prSet presAssocID="{5712D4FD-6DDC-5844-88AA-5332B92DC583}" presName="level3hierChild" presStyleCnt="0"/>
      <dgm:spPr/>
    </dgm:pt>
    <dgm:pt modelId="{207EDFA8-7B85-DD47-A3A4-A364F7D48824}" type="pres">
      <dgm:prSet presAssocID="{6369016F-A947-0343-BF7F-3703BDF09C0F}" presName="conn2-1" presStyleLbl="parChTrans1D3" presStyleIdx="2" presStyleCnt="4"/>
      <dgm:spPr/>
    </dgm:pt>
    <dgm:pt modelId="{094B29D4-25FC-2A41-AACF-89CF574D57BB}" type="pres">
      <dgm:prSet presAssocID="{6369016F-A947-0343-BF7F-3703BDF09C0F}" presName="connTx" presStyleLbl="parChTrans1D3" presStyleIdx="2" presStyleCnt="4"/>
      <dgm:spPr/>
    </dgm:pt>
    <dgm:pt modelId="{AB029F7B-40BC-F445-BA69-16AA62EF7C8E}" type="pres">
      <dgm:prSet presAssocID="{36397FE3-9F8A-8447-AA0A-7E10CE0666FD}" presName="root2" presStyleCnt="0"/>
      <dgm:spPr/>
    </dgm:pt>
    <dgm:pt modelId="{20DF0E5D-A38C-A74B-BEB4-63FCC4A621C8}" type="pres">
      <dgm:prSet presAssocID="{36397FE3-9F8A-8447-AA0A-7E10CE0666FD}" presName="LevelTwoTextNode" presStyleLbl="node3" presStyleIdx="2" presStyleCnt="4" custScaleX="131110" custScaleY="94959">
        <dgm:presLayoutVars>
          <dgm:chPref val="3"/>
        </dgm:presLayoutVars>
      </dgm:prSet>
      <dgm:spPr/>
    </dgm:pt>
    <dgm:pt modelId="{CD8969BD-23A5-DE43-B160-4C33E1E83C1E}" type="pres">
      <dgm:prSet presAssocID="{36397FE3-9F8A-8447-AA0A-7E10CE0666FD}" presName="level3hierChild" presStyleCnt="0"/>
      <dgm:spPr/>
    </dgm:pt>
    <dgm:pt modelId="{3524800C-7159-DD40-989D-104A9FA51B98}" type="pres">
      <dgm:prSet presAssocID="{51E5A4FD-92CB-1A43-84AE-47BD2873896C}" presName="conn2-1" presStyleLbl="parChTrans1D3" presStyleIdx="3" presStyleCnt="4"/>
      <dgm:spPr/>
    </dgm:pt>
    <dgm:pt modelId="{F170DEB6-092E-4F4D-9085-24FA30E15A70}" type="pres">
      <dgm:prSet presAssocID="{51E5A4FD-92CB-1A43-84AE-47BD2873896C}" presName="connTx" presStyleLbl="parChTrans1D3" presStyleIdx="3" presStyleCnt="4"/>
      <dgm:spPr/>
    </dgm:pt>
    <dgm:pt modelId="{A0DA074C-7371-F845-8347-C17427C3EA67}" type="pres">
      <dgm:prSet presAssocID="{714D18AE-B6AD-C549-9188-21B8B3713972}" presName="root2" presStyleCnt="0"/>
      <dgm:spPr/>
    </dgm:pt>
    <dgm:pt modelId="{75BA2B2C-9968-0846-9026-C4A62AF84241}" type="pres">
      <dgm:prSet presAssocID="{714D18AE-B6AD-C549-9188-21B8B3713972}" presName="LevelTwoTextNode" presStyleLbl="node3" presStyleIdx="3" presStyleCnt="4" custScaleX="131110" custScaleY="79959">
        <dgm:presLayoutVars>
          <dgm:chPref val="3"/>
        </dgm:presLayoutVars>
      </dgm:prSet>
      <dgm:spPr/>
    </dgm:pt>
    <dgm:pt modelId="{858228CE-C475-7347-BEAA-2804F1BA71AA}" type="pres">
      <dgm:prSet presAssocID="{714D18AE-B6AD-C549-9188-21B8B3713972}" presName="level3hierChild" presStyleCnt="0"/>
      <dgm:spPr/>
    </dgm:pt>
  </dgm:ptLst>
  <dgm:cxnLst>
    <dgm:cxn modelId="{A20C0F0B-096B-7E4D-A5A6-6861557A4075}" srcId="{7B34C7F4-C002-1149-9B8C-4D549AC56F57}" destId="{5712D4FD-6DDC-5844-88AA-5332B92DC583}" srcOrd="1" destOrd="0" parTransId="{A1D5E133-A21B-AC48-9B1C-E1CC96B44E83}" sibTransId="{27649D16-D3BA-9A4F-B0E2-A3BD3282C28E}"/>
    <dgm:cxn modelId="{1E63680E-7260-6F4B-94BA-95B4D78040A1}" srcId="{5712D4FD-6DDC-5844-88AA-5332B92DC583}" destId="{36397FE3-9F8A-8447-AA0A-7E10CE0666FD}" srcOrd="0" destOrd="0" parTransId="{6369016F-A947-0343-BF7F-3703BDF09C0F}" sibTransId="{64AC82B6-AC43-A949-9486-C2DCEF160504}"/>
    <dgm:cxn modelId="{76BF760F-2F86-FC41-967F-2CADB16A11A9}" srcId="{8DAA16C2-5FAF-5C42-BBCB-85C38F5B9597}" destId="{7B34C7F4-C002-1149-9B8C-4D549AC56F57}" srcOrd="0" destOrd="0" parTransId="{E9F68B73-38C0-AA45-A68C-9EBACD230E9E}" sibTransId="{EFB168F2-F132-2646-8AA6-D0AFD77E6967}"/>
    <dgm:cxn modelId="{51B16B13-7981-8B43-92A1-0FF5DC966DF3}" type="presOf" srcId="{6369016F-A947-0343-BF7F-3703BDF09C0F}" destId="{207EDFA8-7B85-DD47-A3A4-A364F7D48824}" srcOrd="0" destOrd="0" presId="urn:microsoft.com/office/officeart/2005/8/layout/hierarchy2"/>
    <dgm:cxn modelId="{1FA87A13-A937-C743-8F23-CD29365C90A8}" type="presOf" srcId="{33A8C20C-11EE-6E47-A157-40936DC649E9}" destId="{536C51F9-96AD-D549-AE2B-A632CDD0D3F9}" srcOrd="1" destOrd="0" presId="urn:microsoft.com/office/officeart/2005/8/layout/hierarchy2"/>
    <dgm:cxn modelId="{0A83AD18-3783-A24A-82EE-4079BDB7695E}" srcId="{557F9C55-4715-8046-BFF7-10EB775E26B8}" destId="{97E40D5B-DE97-D546-97D2-5416F04F3958}" srcOrd="1" destOrd="0" parTransId="{33A8C20C-11EE-6E47-A157-40936DC649E9}" sibTransId="{07A5A7D4-5481-0247-9A6D-C8CED3567C79}"/>
    <dgm:cxn modelId="{A3A7BD18-266D-474C-89C1-31D6BEDC437B}" srcId="{557F9C55-4715-8046-BFF7-10EB775E26B8}" destId="{EE26BAE1-87D0-8A40-949B-DD315BBC7EC4}" srcOrd="0" destOrd="0" parTransId="{F209B278-B80A-7A41-AD7C-CB27E6A504C6}" sibTransId="{0E046D7E-D99A-8246-95B5-237BAEDB175E}"/>
    <dgm:cxn modelId="{189C691E-5AE1-E54B-91F1-BA744C399A8D}" type="presOf" srcId="{EE26BAE1-87D0-8A40-949B-DD315BBC7EC4}" destId="{E0F335B4-0F3F-6C41-8DCB-8790EC669EA2}" srcOrd="0" destOrd="0" presId="urn:microsoft.com/office/officeart/2005/8/layout/hierarchy2"/>
    <dgm:cxn modelId="{2226FF20-6032-FE42-A3C4-29A9BB41437C}" type="presOf" srcId="{F209B278-B80A-7A41-AD7C-CB27E6A504C6}" destId="{C536E6AF-1E1C-0848-9AFB-CB49C3E8ED5F}" srcOrd="0" destOrd="0" presId="urn:microsoft.com/office/officeart/2005/8/layout/hierarchy2"/>
    <dgm:cxn modelId="{96612323-4331-8E48-9875-29BD7FAD687C}" type="presOf" srcId="{51E5A4FD-92CB-1A43-84AE-47BD2873896C}" destId="{3524800C-7159-DD40-989D-104A9FA51B98}" srcOrd="0" destOrd="0" presId="urn:microsoft.com/office/officeart/2005/8/layout/hierarchy2"/>
    <dgm:cxn modelId="{74ED9C26-F247-2541-B36B-278153463B68}" type="presOf" srcId="{A1D5E133-A21B-AC48-9B1C-E1CC96B44E83}" destId="{D83AA4AE-EBED-4E49-991B-B629B2498D09}" srcOrd="0" destOrd="0" presId="urn:microsoft.com/office/officeart/2005/8/layout/hierarchy2"/>
    <dgm:cxn modelId="{E6F60838-E263-3C47-BECB-0B451F49955B}" type="presOf" srcId="{33A8C20C-11EE-6E47-A157-40936DC649E9}" destId="{1F5DF1E2-90DE-1541-ADA8-EFB8A40CE7CE}" srcOrd="0" destOrd="0" presId="urn:microsoft.com/office/officeart/2005/8/layout/hierarchy2"/>
    <dgm:cxn modelId="{A877E13B-E449-C14B-8218-4A7C56A90461}" srcId="{7B34C7F4-C002-1149-9B8C-4D549AC56F57}" destId="{557F9C55-4715-8046-BFF7-10EB775E26B8}" srcOrd="0" destOrd="0" parTransId="{629363CF-2DBC-5E4F-BF2C-907E150D488F}" sibTransId="{96995354-6A6A-7E49-9347-BD1C97DD9184}"/>
    <dgm:cxn modelId="{9C6F4066-9A1E-744A-B202-474DAF463DCE}" type="presOf" srcId="{7B34C7F4-C002-1149-9B8C-4D549AC56F57}" destId="{234E4760-D2A5-6E47-89AC-2E36F37208A0}" srcOrd="0" destOrd="0" presId="urn:microsoft.com/office/officeart/2005/8/layout/hierarchy2"/>
    <dgm:cxn modelId="{309B4484-970D-8842-A8CF-15A53C870736}" type="presOf" srcId="{36397FE3-9F8A-8447-AA0A-7E10CE0666FD}" destId="{20DF0E5D-A38C-A74B-BEB4-63FCC4A621C8}" srcOrd="0" destOrd="0" presId="urn:microsoft.com/office/officeart/2005/8/layout/hierarchy2"/>
    <dgm:cxn modelId="{DD2E4B87-9A72-924D-A829-4C456CD67E27}" type="presOf" srcId="{A1D5E133-A21B-AC48-9B1C-E1CC96B44E83}" destId="{E0DDDDFF-77CE-F54E-B948-F4D407691768}" srcOrd="1" destOrd="0" presId="urn:microsoft.com/office/officeart/2005/8/layout/hierarchy2"/>
    <dgm:cxn modelId="{01D89F97-5405-0945-8376-852813B1077E}" type="presOf" srcId="{F209B278-B80A-7A41-AD7C-CB27E6A504C6}" destId="{4C71DD51-94BD-CB41-8054-30229E95B52B}" srcOrd="1" destOrd="0" presId="urn:microsoft.com/office/officeart/2005/8/layout/hierarchy2"/>
    <dgm:cxn modelId="{A3A7149A-0EF3-2446-BCE0-DC7CAEB07A1B}" type="presOf" srcId="{629363CF-2DBC-5E4F-BF2C-907E150D488F}" destId="{B7260BC3-2F2A-3B4A-A7BA-E5376C0280AC}" srcOrd="0" destOrd="0" presId="urn:microsoft.com/office/officeart/2005/8/layout/hierarchy2"/>
    <dgm:cxn modelId="{9375C6A0-C0DF-A04B-905A-CC8CB0AC21DD}" type="presOf" srcId="{557F9C55-4715-8046-BFF7-10EB775E26B8}" destId="{5DFC458D-0579-A448-82EE-93B84A8F2E29}" srcOrd="0" destOrd="0" presId="urn:microsoft.com/office/officeart/2005/8/layout/hierarchy2"/>
    <dgm:cxn modelId="{6378A1AC-63D4-AE4D-A2D1-1025199F07BF}" type="presOf" srcId="{8DAA16C2-5FAF-5C42-BBCB-85C38F5B9597}" destId="{C2507783-FE46-C941-9F00-03B3436617BC}" srcOrd="0" destOrd="0" presId="urn:microsoft.com/office/officeart/2005/8/layout/hierarchy2"/>
    <dgm:cxn modelId="{037CF9C3-20AE-784D-816E-AF0B7CE591E9}" srcId="{5712D4FD-6DDC-5844-88AA-5332B92DC583}" destId="{714D18AE-B6AD-C549-9188-21B8B3713972}" srcOrd="1" destOrd="0" parTransId="{51E5A4FD-92CB-1A43-84AE-47BD2873896C}" sibTransId="{34AE6F2D-09DE-BB49-9E3C-A8EA27239F38}"/>
    <dgm:cxn modelId="{A63ED6C4-2022-3249-94DA-360627E9B685}" type="presOf" srcId="{51E5A4FD-92CB-1A43-84AE-47BD2873896C}" destId="{F170DEB6-092E-4F4D-9085-24FA30E15A70}" srcOrd="1" destOrd="0" presId="urn:microsoft.com/office/officeart/2005/8/layout/hierarchy2"/>
    <dgm:cxn modelId="{FA0037C9-64E8-C442-9E06-2E32EC267641}" type="presOf" srcId="{6369016F-A947-0343-BF7F-3703BDF09C0F}" destId="{094B29D4-25FC-2A41-AACF-89CF574D57BB}" srcOrd="1" destOrd="0" presId="urn:microsoft.com/office/officeart/2005/8/layout/hierarchy2"/>
    <dgm:cxn modelId="{CF2A7BD0-BF55-E640-AE86-C2E53B4091AF}" type="presOf" srcId="{97E40D5B-DE97-D546-97D2-5416F04F3958}" destId="{C008B337-4FB6-694B-883B-583F4626BFD1}" srcOrd="0" destOrd="0" presId="urn:microsoft.com/office/officeart/2005/8/layout/hierarchy2"/>
    <dgm:cxn modelId="{F4ADF9DA-1819-3B4D-8438-6D2F53752968}" type="presOf" srcId="{714D18AE-B6AD-C549-9188-21B8B3713972}" destId="{75BA2B2C-9968-0846-9026-C4A62AF84241}" srcOrd="0" destOrd="0" presId="urn:microsoft.com/office/officeart/2005/8/layout/hierarchy2"/>
    <dgm:cxn modelId="{A2FCCCDB-B76E-C347-AD6B-6FB58D21C825}" type="presOf" srcId="{5712D4FD-6DDC-5844-88AA-5332B92DC583}" destId="{DB0115B0-894B-DA48-A067-FC4866002A25}" srcOrd="0" destOrd="0" presId="urn:microsoft.com/office/officeart/2005/8/layout/hierarchy2"/>
    <dgm:cxn modelId="{7B4384F2-799A-C049-AD72-672E32F13D44}" type="presOf" srcId="{629363CF-2DBC-5E4F-BF2C-907E150D488F}" destId="{11EFC8B4-59A9-CB4B-91B4-CB8EC2B7537C}" srcOrd="1" destOrd="0" presId="urn:microsoft.com/office/officeart/2005/8/layout/hierarchy2"/>
    <dgm:cxn modelId="{FBBB9133-4D22-2946-BA63-4569753C82D4}" type="presParOf" srcId="{C2507783-FE46-C941-9F00-03B3436617BC}" destId="{F611E69C-CB48-5D4E-B1B5-3377F5DDAAD4}" srcOrd="0" destOrd="0" presId="urn:microsoft.com/office/officeart/2005/8/layout/hierarchy2"/>
    <dgm:cxn modelId="{773D71F8-42B1-924D-AC2F-AEFCB3E14B10}" type="presParOf" srcId="{F611E69C-CB48-5D4E-B1B5-3377F5DDAAD4}" destId="{234E4760-D2A5-6E47-89AC-2E36F37208A0}" srcOrd="0" destOrd="0" presId="urn:microsoft.com/office/officeart/2005/8/layout/hierarchy2"/>
    <dgm:cxn modelId="{41685335-6452-984A-B724-BA0A611BD0A8}" type="presParOf" srcId="{F611E69C-CB48-5D4E-B1B5-3377F5DDAAD4}" destId="{32E7102C-2ABA-CD42-8591-73C769FFE929}" srcOrd="1" destOrd="0" presId="urn:microsoft.com/office/officeart/2005/8/layout/hierarchy2"/>
    <dgm:cxn modelId="{A26F5E1B-25E4-A14F-B5B1-A6BF8DFA443A}" type="presParOf" srcId="{32E7102C-2ABA-CD42-8591-73C769FFE929}" destId="{B7260BC3-2F2A-3B4A-A7BA-E5376C0280AC}" srcOrd="0" destOrd="0" presId="urn:microsoft.com/office/officeart/2005/8/layout/hierarchy2"/>
    <dgm:cxn modelId="{C775AB42-D5C0-8942-AB96-61CB5AA20187}" type="presParOf" srcId="{B7260BC3-2F2A-3B4A-A7BA-E5376C0280AC}" destId="{11EFC8B4-59A9-CB4B-91B4-CB8EC2B7537C}" srcOrd="0" destOrd="0" presId="urn:microsoft.com/office/officeart/2005/8/layout/hierarchy2"/>
    <dgm:cxn modelId="{319D5AB7-1C8D-DE4C-BF34-73E715A1731A}" type="presParOf" srcId="{32E7102C-2ABA-CD42-8591-73C769FFE929}" destId="{2416E22E-17C4-774A-9652-558D3C4BDA1E}" srcOrd="1" destOrd="0" presId="urn:microsoft.com/office/officeart/2005/8/layout/hierarchy2"/>
    <dgm:cxn modelId="{FAD4E2C2-3EF7-AF44-BA80-C7DAA6A96D07}" type="presParOf" srcId="{2416E22E-17C4-774A-9652-558D3C4BDA1E}" destId="{5DFC458D-0579-A448-82EE-93B84A8F2E29}" srcOrd="0" destOrd="0" presId="urn:microsoft.com/office/officeart/2005/8/layout/hierarchy2"/>
    <dgm:cxn modelId="{A46F5D5E-5401-204E-BD99-689A8345F284}" type="presParOf" srcId="{2416E22E-17C4-774A-9652-558D3C4BDA1E}" destId="{F259C7D9-2C2A-9941-902D-30273C5F72ED}" srcOrd="1" destOrd="0" presId="urn:microsoft.com/office/officeart/2005/8/layout/hierarchy2"/>
    <dgm:cxn modelId="{3886C11E-9D4C-6E42-A606-EC88E78E7FE8}" type="presParOf" srcId="{F259C7D9-2C2A-9941-902D-30273C5F72ED}" destId="{C536E6AF-1E1C-0848-9AFB-CB49C3E8ED5F}" srcOrd="0" destOrd="0" presId="urn:microsoft.com/office/officeart/2005/8/layout/hierarchy2"/>
    <dgm:cxn modelId="{1258A985-ED24-874D-8BEE-A2D7A2DB1D43}" type="presParOf" srcId="{C536E6AF-1E1C-0848-9AFB-CB49C3E8ED5F}" destId="{4C71DD51-94BD-CB41-8054-30229E95B52B}" srcOrd="0" destOrd="0" presId="urn:microsoft.com/office/officeart/2005/8/layout/hierarchy2"/>
    <dgm:cxn modelId="{0B894179-5858-6343-9A05-7BA84D344069}" type="presParOf" srcId="{F259C7D9-2C2A-9941-902D-30273C5F72ED}" destId="{5F3D4984-31C8-734F-96E1-42A092FE7C8D}" srcOrd="1" destOrd="0" presId="urn:microsoft.com/office/officeart/2005/8/layout/hierarchy2"/>
    <dgm:cxn modelId="{28AC152C-A7E8-034D-B354-896018B44B7D}" type="presParOf" srcId="{5F3D4984-31C8-734F-96E1-42A092FE7C8D}" destId="{E0F335B4-0F3F-6C41-8DCB-8790EC669EA2}" srcOrd="0" destOrd="0" presId="urn:microsoft.com/office/officeart/2005/8/layout/hierarchy2"/>
    <dgm:cxn modelId="{D8495E04-2F34-464F-9625-F1F551B0B2A9}" type="presParOf" srcId="{5F3D4984-31C8-734F-96E1-42A092FE7C8D}" destId="{DC24336A-1D65-D142-B2EA-77C2570C31C2}" srcOrd="1" destOrd="0" presId="urn:microsoft.com/office/officeart/2005/8/layout/hierarchy2"/>
    <dgm:cxn modelId="{F0814A6D-9F0D-A249-99B2-24BA63B533F5}" type="presParOf" srcId="{F259C7D9-2C2A-9941-902D-30273C5F72ED}" destId="{1F5DF1E2-90DE-1541-ADA8-EFB8A40CE7CE}" srcOrd="2" destOrd="0" presId="urn:microsoft.com/office/officeart/2005/8/layout/hierarchy2"/>
    <dgm:cxn modelId="{4DDF30FA-FA03-6F46-8FD6-FDE02A32DC25}" type="presParOf" srcId="{1F5DF1E2-90DE-1541-ADA8-EFB8A40CE7CE}" destId="{536C51F9-96AD-D549-AE2B-A632CDD0D3F9}" srcOrd="0" destOrd="0" presId="urn:microsoft.com/office/officeart/2005/8/layout/hierarchy2"/>
    <dgm:cxn modelId="{8F4E874D-E665-FA43-9619-D985EF7D61D7}" type="presParOf" srcId="{F259C7D9-2C2A-9941-902D-30273C5F72ED}" destId="{9A83AB9A-41D6-884F-9244-6EDB738E4EF1}" srcOrd="3" destOrd="0" presId="urn:microsoft.com/office/officeart/2005/8/layout/hierarchy2"/>
    <dgm:cxn modelId="{D2E57DD6-361B-5E42-9A07-A4872BF77D30}" type="presParOf" srcId="{9A83AB9A-41D6-884F-9244-6EDB738E4EF1}" destId="{C008B337-4FB6-694B-883B-583F4626BFD1}" srcOrd="0" destOrd="0" presId="urn:microsoft.com/office/officeart/2005/8/layout/hierarchy2"/>
    <dgm:cxn modelId="{7CEEB32A-7AFD-1548-96E1-042BCC92EBD1}" type="presParOf" srcId="{9A83AB9A-41D6-884F-9244-6EDB738E4EF1}" destId="{4BD8E00F-4F72-FE4A-B61E-4CE790A81F59}" srcOrd="1" destOrd="0" presId="urn:microsoft.com/office/officeart/2005/8/layout/hierarchy2"/>
    <dgm:cxn modelId="{C77BDCF5-B035-464C-B4E5-99B131DEE8B9}" type="presParOf" srcId="{32E7102C-2ABA-CD42-8591-73C769FFE929}" destId="{D83AA4AE-EBED-4E49-991B-B629B2498D09}" srcOrd="2" destOrd="0" presId="urn:microsoft.com/office/officeart/2005/8/layout/hierarchy2"/>
    <dgm:cxn modelId="{3C91FCE3-8F92-6D4E-B196-60349076179A}" type="presParOf" srcId="{D83AA4AE-EBED-4E49-991B-B629B2498D09}" destId="{E0DDDDFF-77CE-F54E-B948-F4D407691768}" srcOrd="0" destOrd="0" presId="urn:microsoft.com/office/officeart/2005/8/layout/hierarchy2"/>
    <dgm:cxn modelId="{CC19FB44-5CE4-894B-9168-EF27DDE3C130}" type="presParOf" srcId="{32E7102C-2ABA-CD42-8591-73C769FFE929}" destId="{F52BE0D3-5132-B346-AF11-3163A16D7181}" srcOrd="3" destOrd="0" presId="urn:microsoft.com/office/officeart/2005/8/layout/hierarchy2"/>
    <dgm:cxn modelId="{31AFE048-A8D2-944F-8913-7839080465D9}" type="presParOf" srcId="{F52BE0D3-5132-B346-AF11-3163A16D7181}" destId="{DB0115B0-894B-DA48-A067-FC4866002A25}" srcOrd="0" destOrd="0" presId="urn:microsoft.com/office/officeart/2005/8/layout/hierarchy2"/>
    <dgm:cxn modelId="{77CC9CA7-2D82-2846-BF6E-BCDD44D707AF}" type="presParOf" srcId="{F52BE0D3-5132-B346-AF11-3163A16D7181}" destId="{562BC76D-BDC4-944B-AF4E-B7E9EB7A2282}" srcOrd="1" destOrd="0" presId="urn:microsoft.com/office/officeart/2005/8/layout/hierarchy2"/>
    <dgm:cxn modelId="{753CF928-AC0C-9843-AD30-EB03A285809E}" type="presParOf" srcId="{562BC76D-BDC4-944B-AF4E-B7E9EB7A2282}" destId="{207EDFA8-7B85-DD47-A3A4-A364F7D48824}" srcOrd="0" destOrd="0" presId="urn:microsoft.com/office/officeart/2005/8/layout/hierarchy2"/>
    <dgm:cxn modelId="{7DBF43EE-0945-0348-8532-B5BC7312ABD0}" type="presParOf" srcId="{207EDFA8-7B85-DD47-A3A4-A364F7D48824}" destId="{094B29D4-25FC-2A41-AACF-89CF574D57BB}" srcOrd="0" destOrd="0" presId="urn:microsoft.com/office/officeart/2005/8/layout/hierarchy2"/>
    <dgm:cxn modelId="{4F83DF87-A3C8-0F49-8345-A90882544C83}" type="presParOf" srcId="{562BC76D-BDC4-944B-AF4E-B7E9EB7A2282}" destId="{AB029F7B-40BC-F445-BA69-16AA62EF7C8E}" srcOrd="1" destOrd="0" presId="urn:microsoft.com/office/officeart/2005/8/layout/hierarchy2"/>
    <dgm:cxn modelId="{C21DCF4D-3C04-9B4A-9670-18E5BF812FEE}" type="presParOf" srcId="{AB029F7B-40BC-F445-BA69-16AA62EF7C8E}" destId="{20DF0E5D-A38C-A74B-BEB4-63FCC4A621C8}" srcOrd="0" destOrd="0" presId="urn:microsoft.com/office/officeart/2005/8/layout/hierarchy2"/>
    <dgm:cxn modelId="{A8A62C7C-1877-8C45-8996-8A72FB00CA56}" type="presParOf" srcId="{AB029F7B-40BC-F445-BA69-16AA62EF7C8E}" destId="{CD8969BD-23A5-DE43-B160-4C33E1E83C1E}" srcOrd="1" destOrd="0" presId="urn:microsoft.com/office/officeart/2005/8/layout/hierarchy2"/>
    <dgm:cxn modelId="{8BD4982D-E940-4F41-A72C-33793F8A2D8F}" type="presParOf" srcId="{562BC76D-BDC4-944B-AF4E-B7E9EB7A2282}" destId="{3524800C-7159-DD40-989D-104A9FA51B98}" srcOrd="2" destOrd="0" presId="urn:microsoft.com/office/officeart/2005/8/layout/hierarchy2"/>
    <dgm:cxn modelId="{A13C9900-C785-C64A-93B7-94BC9BAA4028}" type="presParOf" srcId="{3524800C-7159-DD40-989D-104A9FA51B98}" destId="{F170DEB6-092E-4F4D-9085-24FA30E15A70}" srcOrd="0" destOrd="0" presId="urn:microsoft.com/office/officeart/2005/8/layout/hierarchy2"/>
    <dgm:cxn modelId="{A3B15714-BC7D-B14A-A9AA-6DE08AC26ED5}" type="presParOf" srcId="{562BC76D-BDC4-944B-AF4E-B7E9EB7A2282}" destId="{A0DA074C-7371-F845-8347-C17427C3EA67}" srcOrd="3" destOrd="0" presId="urn:microsoft.com/office/officeart/2005/8/layout/hierarchy2"/>
    <dgm:cxn modelId="{EDB1A809-89DA-A043-A0D0-5F7155922330}" type="presParOf" srcId="{A0DA074C-7371-F845-8347-C17427C3EA67}" destId="{75BA2B2C-9968-0846-9026-C4A62AF84241}" srcOrd="0" destOrd="0" presId="urn:microsoft.com/office/officeart/2005/8/layout/hierarchy2"/>
    <dgm:cxn modelId="{132EC239-93BA-8A43-BD14-60D6E90E8BFB}" type="presParOf" srcId="{A0DA074C-7371-F845-8347-C17427C3EA67}" destId="{858228CE-C475-7347-BEAA-2804F1BA71A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E4760-D2A5-6E47-89AC-2E36F37208A0}">
      <dsp:nvSpPr>
        <dsp:cNvPr id="0" name=""/>
        <dsp:cNvSpPr/>
      </dsp:nvSpPr>
      <dsp:spPr>
        <a:xfrm>
          <a:off x="3199" y="2011684"/>
          <a:ext cx="2701395" cy="1350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訓練技巧</a:t>
          </a:r>
        </a:p>
      </dsp:txBody>
      <dsp:txXfrm>
        <a:off x="42760" y="2051245"/>
        <a:ext cx="2622273" cy="1271575"/>
      </dsp:txXfrm>
    </dsp:sp>
    <dsp:sp modelId="{B7260BC3-2F2A-3B4A-A7BA-E5376C0280AC}">
      <dsp:nvSpPr>
        <dsp:cNvPr id="0" name=""/>
        <dsp:cNvSpPr/>
      </dsp:nvSpPr>
      <dsp:spPr>
        <a:xfrm rot="18506105">
          <a:off x="2375738" y="1983793"/>
          <a:ext cx="1738272" cy="44868"/>
        </a:xfrm>
        <a:custGeom>
          <a:avLst/>
          <a:gdLst/>
          <a:ahLst/>
          <a:cxnLst/>
          <a:rect l="0" t="0" r="0" b="0"/>
          <a:pathLst>
            <a:path>
              <a:moveTo>
                <a:pt x="0" y="22434"/>
              </a:moveTo>
              <a:lnTo>
                <a:pt x="1738272" y="224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3201418" y="1962770"/>
        <a:ext cx="86913" cy="86913"/>
      </dsp:txXfrm>
    </dsp:sp>
    <dsp:sp modelId="{5DFC458D-0579-A448-82EE-93B84A8F2E29}">
      <dsp:nvSpPr>
        <dsp:cNvPr id="0" name=""/>
        <dsp:cNvSpPr/>
      </dsp:nvSpPr>
      <dsp:spPr>
        <a:xfrm>
          <a:off x="3785154" y="650072"/>
          <a:ext cx="3541800" cy="1350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新的資料集大小</a:t>
          </a:r>
        </a:p>
      </dsp:txBody>
      <dsp:txXfrm>
        <a:off x="3824715" y="689633"/>
        <a:ext cx="3462678" cy="1271575"/>
      </dsp:txXfrm>
    </dsp:sp>
    <dsp:sp modelId="{C536E6AF-1E1C-0848-9AFB-CB49C3E8ED5F}">
      <dsp:nvSpPr>
        <dsp:cNvPr id="0" name=""/>
        <dsp:cNvSpPr/>
      </dsp:nvSpPr>
      <dsp:spPr>
        <a:xfrm rot="19720471">
          <a:off x="7234756" y="974163"/>
          <a:ext cx="1264953" cy="44868"/>
        </a:xfrm>
        <a:custGeom>
          <a:avLst/>
          <a:gdLst/>
          <a:ahLst/>
          <a:cxnLst/>
          <a:rect l="0" t="0" r="0" b="0"/>
          <a:pathLst>
            <a:path>
              <a:moveTo>
                <a:pt x="0" y="22434"/>
              </a:moveTo>
              <a:lnTo>
                <a:pt x="1264953" y="2243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835609" y="964973"/>
        <a:ext cx="63247" cy="63247"/>
      </dsp:txXfrm>
    </dsp:sp>
    <dsp:sp modelId="{E0F335B4-0F3F-6C41-8DCB-8790EC669EA2}">
      <dsp:nvSpPr>
        <dsp:cNvPr id="0" name=""/>
        <dsp:cNvSpPr/>
      </dsp:nvSpPr>
      <dsp:spPr>
        <a:xfrm>
          <a:off x="8407512" y="87412"/>
          <a:ext cx="3541800" cy="116072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b="1" i="0" kern="1200" dirty="0"/>
            <a:t>小數據集，相似數據</a:t>
          </a:r>
          <a:endParaRPr lang="zh-TW" altLang="en-US" sz="2900" kern="1200" dirty="0"/>
        </a:p>
      </dsp:txBody>
      <dsp:txXfrm>
        <a:off x="8441508" y="121408"/>
        <a:ext cx="3473808" cy="1092730"/>
      </dsp:txXfrm>
    </dsp:sp>
    <dsp:sp modelId="{1F5DF1E2-90DE-1541-ADA8-EFB8A40CE7CE}">
      <dsp:nvSpPr>
        <dsp:cNvPr id="0" name=""/>
        <dsp:cNvSpPr/>
      </dsp:nvSpPr>
      <dsp:spPr>
        <a:xfrm rot="1934731">
          <a:off x="7228431" y="1643819"/>
          <a:ext cx="1277603" cy="44868"/>
        </a:xfrm>
        <a:custGeom>
          <a:avLst/>
          <a:gdLst/>
          <a:ahLst/>
          <a:cxnLst/>
          <a:rect l="0" t="0" r="0" b="0"/>
          <a:pathLst>
            <a:path>
              <a:moveTo>
                <a:pt x="0" y="22434"/>
              </a:moveTo>
              <a:lnTo>
                <a:pt x="1277603" y="2243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835293" y="1634313"/>
        <a:ext cx="63880" cy="63880"/>
      </dsp:txXfrm>
    </dsp:sp>
    <dsp:sp modelId="{C008B337-4FB6-694B-883B-583F4626BFD1}">
      <dsp:nvSpPr>
        <dsp:cNvPr id="0" name=""/>
        <dsp:cNvSpPr/>
      </dsp:nvSpPr>
      <dsp:spPr>
        <a:xfrm>
          <a:off x="8407512" y="1450739"/>
          <a:ext cx="3541800" cy="11126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小數據集，不同數據</a:t>
          </a:r>
        </a:p>
      </dsp:txBody>
      <dsp:txXfrm>
        <a:off x="8440102" y="1483329"/>
        <a:ext cx="3476620" cy="1047511"/>
      </dsp:txXfrm>
    </dsp:sp>
    <dsp:sp modelId="{D83AA4AE-EBED-4E49-991B-B629B2498D09}">
      <dsp:nvSpPr>
        <dsp:cNvPr id="0" name=""/>
        <dsp:cNvSpPr/>
      </dsp:nvSpPr>
      <dsp:spPr>
        <a:xfrm rot="3093895">
          <a:off x="2375738" y="3345405"/>
          <a:ext cx="1738272" cy="44868"/>
        </a:xfrm>
        <a:custGeom>
          <a:avLst/>
          <a:gdLst/>
          <a:ahLst/>
          <a:cxnLst/>
          <a:rect l="0" t="0" r="0" b="0"/>
          <a:pathLst>
            <a:path>
              <a:moveTo>
                <a:pt x="0" y="22434"/>
              </a:moveTo>
              <a:lnTo>
                <a:pt x="1738272" y="224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3201418" y="3324382"/>
        <a:ext cx="86913" cy="86913"/>
      </dsp:txXfrm>
    </dsp:sp>
    <dsp:sp modelId="{DB0115B0-894B-DA48-A067-FC4866002A25}">
      <dsp:nvSpPr>
        <dsp:cNvPr id="0" name=""/>
        <dsp:cNvSpPr/>
      </dsp:nvSpPr>
      <dsp:spPr>
        <a:xfrm>
          <a:off x="3785154" y="3373296"/>
          <a:ext cx="3541800" cy="1350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資料集相似程度</a:t>
          </a:r>
        </a:p>
      </dsp:txBody>
      <dsp:txXfrm>
        <a:off x="3824715" y="3412857"/>
        <a:ext cx="3462678" cy="1271575"/>
      </dsp:txXfrm>
    </dsp:sp>
    <dsp:sp modelId="{207EDFA8-7B85-DD47-A3A4-A364F7D48824}">
      <dsp:nvSpPr>
        <dsp:cNvPr id="0" name=""/>
        <dsp:cNvSpPr/>
      </dsp:nvSpPr>
      <dsp:spPr>
        <a:xfrm rot="19758668">
          <a:off x="7238966" y="3705558"/>
          <a:ext cx="1256534" cy="44868"/>
        </a:xfrm>
        <a:custGeom>
          <a:avLst/>
          <a:gdLst/>
          <a:ahLst/>
          <a:cxnLst/>
          <a:rect l="0" t="0" r="0" b="0"/>
          <a:pathLst>
            <a:path>
              <a:moveTo>
                <a:pt x="0" y="22434"/>
              </a:moveTo>
              <a:lnTo>
                <a:pt x="1256534" y="2243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835820" y="3696579"/>
        <a:ext cx="62826" cy="62826"/>
      </dsp:txXfrm>
    </dsp:sp>
    <dsp:sp modelId="{20DF0E5D-A38C-A74B-BEB4-63FCC4A621C8}">
      <dsp:nvSpPr>
        <dsp:cNvPr id="0" name=""/>
        <dsp:cNvSpPr/>
      </dsp:nvSpPr>
      <dsp:spPr>
        <a:xfrm>
          <a:off x="8407512" y="2766035"/>
          <a:ext cx="3541800" cy="12826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大數據集，相似數據</a:t>
          </a:r>
        </a:p>
      </dsp:txBody>
      <dsp:txXfrm>
        <a:off x="8445078" y="2803601"/>
        <a:ext cx="3466668" cy="1207477"/>
      </dsp:txXfrm>
    </dsp:sp>
    <dsp:sp modelId="{3524800C-7159-DD40-989D-104A9FA51B98}">
      <dsp:nvSpPr>
        <dsp:cNvPr id="0" name=""/>
        <dsp:cNvSpPr/>
      </dsp:nvSpPr>
      <dsp:spPr>
        <a:xfrm rot="2069913">
          <a:off x="7211666" y="4397514"/>
          <a:ext cx="1311133" cy="44868"/>
        </a:xfrm>
        <a:custGeom>
          <a:avLst/>
          <a:gdLst/>
          <a:ahLst/>
          <a:cxnLst/>
          <a:rect l="0" t="0" r="0" b="0"/>
          <a:pathLst>
            <a:path>
              <a:moveTo>
                <a:pt x="0" y="22434"/>
              </a:moveTo>
              <a:lnTo>
                <a:pt x="1311133" y="2243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834455" y="4387170"/>
        <a:ext cx="65556" cy="65556"/>
      </dsp:txXfrm>
    </dsp:sp>
    <dsp:sp modelId="{75BA2B2C-9968-0846-9026-C4A62AF84241}">
      <dsp:nvSpPr>
        <dsp:cNvPr id="0" name=""/>
        <dsp:cNvSpPr/>
      </dsp:nvSpPr>
      <dsp:spPr>
        <a:xfrm>
          <a:off x="8407512" y="4251249"/>
          <a:ext cx="3541800" cy="10800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大數據集，不同數據</a:t>
          </a:r>
        </a:p>
      </dsp:txBody>
      <dsp:txXfrm>
        <a:off x="8439144" y="4282881"/>
        <a:ext cx="3478536" cy="10167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522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959716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2271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6830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0466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108195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52097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15996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510069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487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718454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541647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387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361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05377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42B0DB6-F5C7-45FB-8CF3-31B45F9C2DAC}" type="datetimeFigureOut">
              <a:rPr lang="en-US" smtClean="0"/>
              <a:t>6/8/21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490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6/8/21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9341004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50A305-B260-B74B-A2AD-810D37DFD8CD}"/>
              </a:ext>
            </a:extLst>
          </p:cNvPr>
          <p:cNvSpPr>
            <a:spLocks noGrp="1"/>
          </p:cNvSpPr>
          <p:nvPr>
            <p:ph type="ctrTitle"/>
          </p:nvPr>
        </p:nvSpPr>
        <p:spPr/>
        <p:txBody>
          <a:bodyPr/>
          <a:lstStyle/>
          <a:p>
            <a:r>
              <a:rPr kumimoji="1" lang="zh-TW" altLang="en-US" dirty="0"/>
              <a:t>遷移學習</a:t>
            </a:r>
            <a:br>
              <a:rPr kumimoji="1" lang="en-US" altLang="zh-TW" dirty="0"/>
            </a:br>
            <a:endParaRPr kumimoji="1" lang="zh-TW" altLang="en-US" dirty="0"/>
          </a:p>
        </p:txBody>
      </p:sp>
      <p:sp>
        <p:nvSpPr>
          <p:cNvPr id="3" name="副標題 2">
            <a:extLst>
              <a:ext uri="{FF2B5EF4-FFF2-40B4-BE49-F238E27FC236}">
                <a16:creationId xmlns:a16="http://schemas.microsoft.com/office/drawing/2014/main" id="{79BEC577-DD35-1348-B026-B6F3B9AA2A80}"/>
              </a:ext>
            </a:extLst>
          </p:cNvPr>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320080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a:extLst>
              <a:ext uri="{FF2B5EF4-FFF2-40B4-BE49-F238E27FC236}">
                <a16:creationId xmlns:a16="http://schemas.microsoft.com/office/drawing/2014/main" id="{989EEEFB-FF81-0047-BE03-2B5A7B030F72}"/>
              </a:ext>
            </a:extLst>
          </p:cNvPr>
          <p:cNvSpPr>
            <a:spLocks noGrp="1"/>
          </p:cNvSpPr>
          <p:nvPr>
            <p:ph idx="1"/>
          </p:nvPr>
        </p:nvSpPr>
        <p:spPr>
          <a:xfrm>
            <a:off x="2116476" y="2681995"/>
            <a:ext cx="9675812" cy="5427896"/>
          </a:xfrm>
        </p:spPr>
        <p:txBody>
          <a:bodyPr>
            <a:normAutofit lnSpcReduction="10000"/>
          </a:bodyPr>
          <a:lstStyle/>
          <a:p>
            <a:pPr fontAlgn="base">
              <a:buFont typeface="Wingdings" pitchFamily="2" charset="2"/>
              <a:buChar char="l"/>
            </a:pPr>
            <a:r>
              <a:rPr lang="zh-TW" altLang="en-US" sz="2400" b="1" dirty="0"/>
              <a:t>遷移學習</a:t>
            </a:r>
            <a:r>
              <a:rPr lang="zh-TW" altLang="en-US" sz="2400" dirty="0"/>
              <a:t>是屬於機器學習的一種研究領域。它專注於存儲已有問題的解決模型，並將其利用在其他不同但相關問題上。比如說，用來辨識汽車的知識（或者是模型）也可以被用來提升識別卡車的能力。計算機領域的遷移學習和心理學常常提到的學習遷移在概念上有一定關係，但是兩個領域在學術上的關係非常有限。</a:t>
            </a:r>
            <a:br>
              <a:rPr lang="zh-TW" altLang="en-US" sz="2400" dirty="0"/>
            </a:br>
            <a:endParaRPr lang="zh-TW" altLang="en-US" sz="2400" dirty="0"/>
          </a:p>
        </p:txBody>
      </p:sp>
    </p:spTree>
    <p:extLst>
      <p:ext uri="{BB962C8B-B14F-4D97-AF65-F5344CB8AC3E}">
        <p14:creationId xmlns:p14="http://schemas.microsoft.com/office/powerpoint/2010/main" val="771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a:xfrm>
            <a:off x="1640155" y="179973"/>
            <a:ext cx="8911687" cy="701256"/>
          </a:xfrm>
        </p:spPr>
        <p:txBody>
          <a:bodyPr/>
          <a:lstStyle/>
          <a:p>
            <a:r>
              <a:rPr kumimoji="1" lang="zh-TW" altLang="en-US" dirty="0"/>
              <a:t>遷移學習訓練技巧</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a:xfrm>
            <a:off x="1740126" y="1037494"/>
            <a:ext cx="8915400" cy="3777622"/>
          </a:xfrm>
        </p:spPr>
        <p:txBody>
          <a:bodyPr/>
          <a:lstStyle/>
          <a:p>
            <a:r>
              <a:rPr lang="zh-TW" altLang="en-US" dirty="0"/>
              <a:t>根據</a:t>
            </a:r>
            <a:r>
              <a:rPr lang="en-US" altLang="zh-TW" dirty="0"/>
              <a:t>『</a:t>
            </a:r>
            <a:r>
              <a:rPr lang="zh-TW" altLang="en-US" dirty="0"/>
              <a:t>兩種狀況</a:t>
            </a:r>
            <a:r>
              <a:rPr lang="en-US" altLang="zh-TW" dirty="0"/>
              <a:t>』</a:t>
            </a:r>
            <a:r>
              <a:rPr lang="zh-TW" altLang="en-US" dirty="0"/>
              <a:t>，而大致分成四種不同訓練方法</a:t>
            </a:r>
            <a:endParaRPr lang="en-US" altLang="zh-TW" dirty="0"/>
          </a:p>
          <a:p>
            <a:pPr marL="0" indent="0">
              <a:buNone/>
            </a:pPr>
            <a:br>
              <a:rPr lang="zh-TW" altLang="en-US" dirty="0"/>
            </a:br>
            <a:endParaRPr kumimoji="1" lang="zh-TW" altLang="en-US" dirty="0"/>
          </a:p>
        </p:txBody>
      </p:sp>
      <p:graphicFrame>
        <p:nvGraphicFramePr>
          <p:cNvPr id="4" name="資料庫圖表 3">
            <a:extLst>
              <a:ext uri="{FF2B5EF4-FFF2-40B4-BE49-F238E27FC236}">
                <a16:creationId xmlns:a16="http://schemas.microsoft.com/office/drawing/2014/main" id="{C827E11F-C2EE-CA4E-8502-7E05711E928C}"/>
              </a:ext>
            </a:extLst>
          </p:cNvPr>
          <p:cNvGraphicFramePr/>
          <p:nvPr>
            <p:extLst>
              <p:ext uri="{D42A27DB-BD31-4B8C-83A1-F6EECF244321}">
                <p14:modId xmlns:p14="http://schemas.microsoft.com/office/powerpoint/2010/main" val="774613655"/>
              </p:ext>
            </p:extLst>
          </p:nvPr>
        </p:nvGraphicFramePr>
        <p:xfrm>
          <a:off x="119743" y="1486709"/>
          <a:ext cx="119525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44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lang="zh-TW" altLang="en-US" dirty="0"/>
              <a:t>小數據集，相似數據</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lstStyle/>
          <a:p>
            <a:pPr marL="0" indent="0">
              <a:buNone/>
            </a:pPr>
            <a:r>
              <a:rPr lang="zh-TW" altLang="en-US" sz="2400" dirty="0"/>
              <a:t>如果新數據集很小，並且與原始訓練數據相似：刪除神經網絡的末尾層級，添加一個新的全連接層，輸出數量與新數據集中的類別數量一樣，隨機化新全連接層的權重；凍結預訓練網絡的所有權重，訓練網絡以更新新全連接層的權重，為了避免過擬合小數據集，原始網絡的權重將保持不變，而不是重新訓練權重。由於數據集相似，所以兩個數據集的圖像將具有相似的更高級特徵。所以，大多數或所有預訓練神經網絡層級已經包含關於新數據集的相關信息，應該保留這些信息。</a:t>
            </a:r>
          </a:p>
          <a:p>
            <a:pPr marL="0" indent="0">
              <a:buNone/>
            </a:pPr>
            <a:br>
              <a:rPr lang="zh-TW" altLang="en-US" dirty="0"/>
            </a:br>
            <a:endParaRPr kumimoji="1" lang="zh-TW" altLang="en-US" dirty="0"/>
          </a:p>
        </p:txBody>
      </p:sp>
    </p:spTree>
    <p:extLst>
      <p:ext uri="{BB962C8B-B14F-4D97-AF65-F5344CB8AC3E}">
        <p14:creationId xmlns:p14="http://schemas.microsoft.com/office/powerpoint/2010/main" val="242285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lang="zh-TW" altLang="en-US" dirty="0"/>
              <a:t>小數據集，不同數據</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lstStyle/>
          <a:p>
            <a:pPr marL="0" indent="0">
              <a:buNone/>
            </a:pPr>
            <a:br>
              <a:rPr lang="zh-TW" altLang="en-US" dirty="0"/>
            </a:br>
            <a:r>
              <a:rPr lang="zh-TW" altLang="en-US" sz="2400" dirty="0"/>
              <a:t>如果新數據集很小，並且與原始訓練數據不同：刪除靠近網絡開頭的大多數預訓練層級，在剩餘預訓練層級後面添加一個新的全連接層，輸出數量與新數據集中的類別數量一樣，隨機化這個新的全連接層的權重；凍結預訓練網絡的所有權重，訓練網絡以更新這個新的全連接層的權重，由於數據集很小，所以依然需要避免過擬合問題。為了避免過擬合，原始神經網絡的權重將保持不變，與第一種情形一樣。但是原始訓練集和新數據集的更高級特徵不一樣。在這種情形下，新網絡將僅使用包含更低級特徵的層級</a:t>
            </a:r>
            <a:r>
              <a:rPr lang="zh-TW" altLang="en-US" dirty="0"/>
              <a:t>。</a:t>
            </a:r>
          </a:p>
        </p:txBody>
      </p:sp>
    </p:spTree>
    <p:extLst>
      <p:ext uri="{BB962C8B-B14F-4D97-AF65-F5344CB8AC3E}">
        <p14:creationId xmlns:p14="http://schemas.microsoft.com/office/powerpoint/2010/main" val="255351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lang="zh-TW" altLang="en-US" dirty="0"/>
              <a:t>大數據集，相似數據</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lstStyle/>
          <a:p>
            <a:r>
              <a:rPr lang="zh-TW" altLang="en-US" sz="2400" dirty="0"/>
              <a:t>如果新數據集很大，並且與原始訓練數據相似：刪除最後的全連接層，並替換為輸出數量與新數據集中的類別數量一樣的層級，隨機初始化新全連接層的權重，使用預訓練的權重初始化剩餘的權重，重新訓練整個神經網絡，用大型數據集訓練時，過擬合併不是嚴重的問題，所以可以重新訓練所有權重。因為原始訓練集和新數據集的更高級特徵一樣，所以使用整個神經網絡。</a:t>
            </a:r>
          </a:p>
          <a:p>
            <a:endParaRPr kumimoji="1" lang="zh-TW" altLang="en-US" dirty="0"/>
          </a:p>
        </p:txBody>
      </p:sp>
    </p:spTree>
    <p:extLst>
      <p:ext uri="{BB962C8B-B14F-4D97-AF65-F5344CB8AC3E}">
        <p14:creationId xmlns:p14="http://schemas.microsoft.com/office/powerpoint/2010/main" val="360877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lang="zh-TW" altLang="en-US" dirty="0"/>
              <a:t>大數據集，不同數據</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normAutofit/>
          </a:bodyPr>
          <a:lstStyle/>
          <a:p>
            <a:pPr marL="0" indent="0">
              <a:buNone/>
            </a:pPr>
            <a:r>
              <a:rPr lang="zh-TW" altLang="en-US" sz="2400" dirty="0"/>
              <a:t>如果新數據集很大，並且與原始訓練數據不同：刪除最後的全連接層，並替換為輸出數量與新數據集中的類別數量一樣的層級，從頭訓練網絡，並隨機初始化權重或者採用和“大型數據集，相似數據”情形一樣的策略雖然數據集和訓練數據不同，但是將初始權重設為預訓練網絡中的權重可能會加快訓練速度。所以這種情形和“大型數據集，相似數據”情形完全一致。如果將預訓練網絡設為起始網絡沒有生成成功的模型，你可以選擇去隨機初始化卷積神經網絡權重，並從頭訓練網絡。</a:t>
            </a:r>
          </a:p>
        </p:txBody>
      </p:sp>
    </p:spTree>
    <p:extLst>
      <p:ext uri="{BB962C8B-B14F-4D97-AF65-F5344CB8AC3E}">
        <p14:creationId xmlns:p14="http://schemas.microsoft.com/office/powerpoint/2010/main" val="407088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622D1-7637-964D-8979-5A7102D1EC34}"/>
              </a:ext>
            </a:extLst>
          </p:cNvPr>
          <p:cNvSpPr>
            <a:spLocks noGrp="1"/>
          </p:cNvSpPr>
          <p:nvPr>
            <p:ph type="title"/>
          </p:nvPr>
        </p:nvSpPr>
        <p:spPr/>
        <p:txBody>
          <a:bodyPr/>
          <a:lstStyle/>
          <a:p>
            <a:r>
              <a:rPr kumimoji="1" lang="zh-TW" altLang="en-US" dirty="0"/>
              <a:t>謝謝聆聽</a:t>
            </a:r>
          </a:p>
        </p:txBody>
      </p:sp>
      <p:sp>
        <p:nvSpPr>
          <p:cNvPr id="3" name="文字版面配置區 2">
            <a:extLst>
              <a:ext uri="{FF2B5EF4-FFF2-40B4-BE49-F238E27FC236}">
                <a16:creationId xmlns:a16="http://schemas.microsoft.com/office/drawing/2014/main" id="{E4A57109-97C9-DF42-9FEF-6FC5AF0C95C4}"/>
              </a:ext>
            </a:extLst>
          </p:cNvPr>
          <p:cNvSpPr>
            <a:spLocks noGrp="1"/>
          </p:cNvSpPr>
          <p:nvPr>
            <p:ph type="body" sz="half" idx="2"/>
          </p:nvPr>
        </p:nvSpPr>
        <p:spPr/>
        <p:txBody>
          <a:bodyPr/>
          <a:lstStyle/>
          <a:p>
            <a:endParaRPr kumimoji="1" lang="zh-TW" altLang="en-US"/>
          </a:p>
        </p:txBody>
      </p:sp>
    </p:spTree>
    <p:extLst>
      <p:ext uri="{BB962C8B-B14F-4D97-AF65-F5344CB8AC3E}">
        <p14:creationId xmlns:p14="http://schemas.microsoft.com/office/powerpoint/2010/main" val="4053534185"/>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{157DCFF1-D7C1-2C4E-89C3-AA8F527671D2}tf10001069</Template>
  <TotalTime>2434</TotalTime>
  <Words>725</Words>
  <Application>Microsoft Macintosh PowerPoint</Application>
  <PresentationFormat>寬螢幕</PresentationFormat>
  <Paragraphs>22</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Arial</vt:lpstr>
      <vt:lpstr>Century Gothic</vt:lpstr>
      <vt:lpstr>Wingdings</vt:lpstr>
      <vt:lpstr>Wingdings 3</vt:lpstr>
      <vt:lpstr>絲縷</vt:lpstr>
      <vt:lpstr>遷移學習 </vt:lpstr>
      <vt:lpstr>PowerPoint 簡報</vt:lpstr>
      <vt:lpstr>遷移學習訓練技巧</vt:lpstr>
      <vt:lpstr>小數據集，相似數據</vt:lpstr>
      <vt:lpstr>小數據集，不同數據</vt:lpstr>
      <vt:lpstr>大數據集，相似數據</vt:lpstr>
      <vt:lpstr>大數據集，不同數據</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蘇姵宇</dc:creator>
  <cp:lastModifiedBy>蘇姵宇</cp:lastModifiedBy>
  <cp:revision>16</cp:revision>
  <dcterms:created xsi:type="dcterms:W3CDTF">2021-05-12T08:16:30Z</dcterms:created>
  <dcterms:modified xsi:type="dcterms:W3CDTF">2021-06-08T11:58:42Z</dcterms:modified>
</cp:coreProperties>
</file>