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26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9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5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8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B5E0-F585-4C89-8104-92A1FAC3DDFE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215D-4416-4046-9EDA-25595C54B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6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6.jp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76" y="2536870"/>
            <a:ext cx="1622773" cy="16227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51" y="4343742"/>
            <a:ext cx="1481138" cy="1223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62" y="5190510"/>
            <a:ext cx="1752600" cy="1152525"/>
          </a:xfrm>
          <a:prstGeom prst="rect">
            <a:avLst/>
          </a:prstGeom>
        </p:spPr>
      </p:pic>
      <p:sp>
        <p:nvSpPr>
          <p:cNvPr id="22" name="雲朵形 21"/>
          <p:cNvSpPr/>
          <p:nvPr/>
        </p:nvSpPr>
        <p:spPr>
          <a:xfrm>
            <a:off x="615788" y="2449229"/>
            <a:ext cx="1714168" cy="7154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公司</a:t>
            </a:r>
            <a:r>
              <a:rPr lang="zh-TW" altLang="en-US" dirty="0">
                <a:solidFill>
                  <a:schemeClr val="tx1"/>
                </a:solidFill>
              </a:rPr>
              <a:t>網路</a:t>
            </a:r>
          </a:p>
        </p:txBody>
      </p:sp>
      <p:sp>
        <p:nvSpPr>
          <p:cNvPr id="23" name="雲朵形 22"/>
          <p:cNvSpPr/>
          <p:nvPr/>
        </p:nvSpPr>
        <p:spPr>
          <a:xfrm>
            <a:off x="2422320" y="2448466"/>
            <a:ext cx="1714168" cy="7154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r>
              <a:rPr lang="zh-TW" altLang="en-US" dirty="0">
                <a:solidFill>
                  <a:schemeClr val="tx1"/>
                </a:solidFill>
              </a:rPr>
              <a:t>網路</a:t>
            </a:r>
          </a:p>
        </p:txBody>
      </p:sp>
      <p:cxnSp>
        <p:nvCxnSpPr>
          <p:cNvPr id="26" name="肘形接點 25"/>
          <p:cNvCxnSpPr>
            <a:stCxn id="22" idx="1"/>
            <a:endCxn id="7" idx="1"/>
          </p:cNvCxnSpPr>
          <p:nvPr/>
        </p:nvCxnSpPr>
        <p:spPr>
          <a:xfrm rot="16200000" flipH="1">
            <a:off x="681571" y="3955206"/>
            <a:ext cx="1791480" cy="208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3"/>
            <a:endCxn id="4" idx="1"/>
          </p:cNvCxnSpPr>
          <p:nvPr/>
        </p:nvCxnSpPr>
        <p:spPr>
          <a:xfrm flipV="1">
            <a:off x="3162889" y="3348257"/>
            <a:ext cx="1718787" cy="1607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4" idx="2"/>
            <a:endCxn id="9" idx="0"/>
          </p:cNvCxnSpPr>
          <p:nvPr/>
        </p:nvCxnSpPr>
        <p:spPr>
          <a:xfrm flipH="1">
            <a:off x="5693062" y="4159643"/>
            <a:ext cx="1" cy="10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67" y="4143998"/>
            <a:ext cx="1622773" cy="16227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51" y="4343742"/>
            <a:ext cx="1481138" cy="1223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28" y="4394617"/>
            <a:ext cx="1752600" cy="1152525"/>
          </a:xfrm>
          <a:prstGeom prst="rect">
            <a:avLst/>
          </a:prstGeom>
        </p:spPr>
      </p:pic>
      <p:sp>
        <p:nvSpPr>
          <p:cNvPr id="22" name="雲朵形 21"/>
          <p:cNvSpPr/>
          <p:nvPr/>
        </p:nvSpPr>
        <p:spPr>
          <a:xfrm>
            <a:off x="218624" y="1500828"/>
            <a:ext cx="1714168" cy="7154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公司</a:t>
            </a:r>
            <a:r>
              <a:rPr lang="zh-TW" altLang="en-US" dirty="0">
                <a:solidFill>
                  <a:schemeClr val="tx1"/>
                </a:solidFill>
              </a:rPr>
              <a:t>網路</a:t>
            </a:r>
          </a:p>
        </p:txBody>
      </p:sp>
      <p:sp>
        <p:nvSpPr>
          <p:cNvPr id="23" name="雲朵形 22"/>
          <p:cNvSpPr/>
          <p:nvPr/>
        </p:nvSpPr>
        <p:spPr>
          <a:xfrm>
            <a:off x="2191411" y="1500065"/>
            <a:ext cx="1714168" cy="71543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r>
              <a:rPr lang="zh-TW" altLang="en-US" dirty="0">
                <a:solidFill>
                  <a:schemeClr val="tx1"/>
                </a:solidFill>
              </a:rPr>
              <a:t>網路</a:t>
            </a:r>
          </a:p>
        </p:txBody>
      </p:sp>
      <p:cxnSp>
        <p:nvCxnSpPr>
          <p:cNvPr id="26" name="肘形接點 25"/>
          <p:cNvCxnSpPr>
            <a:stCxn id="22" idx="1"/>
            <a:endCxn id="7" idx="1"/>
          </p:cNvCxnSpPr>
          <p:nvPr/>
        </p:nvCxnSpPr>
        <p:spPr>
          <a:xfrm rot="16200000" flipH="1">
            <a:off x="8789" y="3282423"/>
            <a:ext cx="2739881" cy="606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080" y="1857784"/>
            <a:ext cx="1586345" cy="1586345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7" idx="3"/>
            <a:endCxn id="4" idx="1"/>
          </p:cNvCxnSpPr>
          <p:nvPr/>
        </p:nvCxnSpPr>
        <p:spPr>
          <a:xfrm flipV="1">
            <a:off x="3162889" y="4955385"/>
            <a:ext cx="1388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4" idx="0"/>
          </p:cNvCxnSpPr>
          <p:nvPr/>
        </p:nvCxnSpPr>
        <p:spPr>
          <a:xfrm>
            <a:off x="5363253" y="3444129"/>
            <a:ext cx="1" cy="69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8" idx="3"/>
            <a:endCxn id="9" idx="0"/>
          </p:cNvCxnSpPr>
          <p:nvPr/>
        </p:nvCxnSpPr>
        <p:spPr>
          <a:xfrm>
            <a:off x="6156425" y="2650957"/>
            <a:ext cx="1751103" cy="1743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23" idx="1"/>
            <a:endCxn id="8" idx="1"/>
          </p:cNvCxnSpPr>
          <p:nvPr/>
        </p:nvCxnSpPr>
        <p:spPr>
          <a:xfrm rot="16200000" flipH="1">
            <a:off x="3591180" y="1672056"/>
            <a:ext cx="436215" cy="1521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群組 101"/>
          <p:cNvGrpSpPr/>
          <p:nvPr/>
        </p:nvGrpSpPr>
        <p:grpSpPr>
          <a:xfrm>
            <a:off x="875003" y="301800"/>
            <a:ext cx="9463999" cy="6342296"/>
            <a:chOff x="41883" y="200200"/>
            <a:chExt cx="9463999" cy="634229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409" y="658367"/>
              <a:ext cx="3398473" cy="2261529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565" y="5417523"/>
              <a:ext cx="1482001" cy="11249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168" y="4985559"/>
              <a:ext cx="1865095" cy="69941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6933" y="240145"/>
              <a:ext cx="966005" cy="2825452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67" y="2156226"/>
              <a:ext cx="1622773" cy="162277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544" y="211120"/>
              <a:ext cx="3805975" cy="1889353"/>
            </a:xfrm>
            <a:prstGeom prst="rect">
              <a:avLst/>
            </a:prstGeom>
          </p:spPr>
        </p:pic>
        <p:cxnSp>
          <p:nvCxnSpPr>
            <p:cNvPr id="24" name="直線單箭頭接點 23"/>
            <p:cNvCxnSpPr/>
            <p:nvPr/>
          </p:nvCxnSpPr>
          <p:spPr>
            <a:xfrm flipV="1">
              <a:off x="3533513" y="1797773"/>
              <a:ext cx="2562487" cy="11698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650836" y="1187145"/>
              <a:ext cx="1080655" cy="898471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70181" y="200200"/>
              <a:ext cx="1819564" cy="916335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/>
            <p:cNvCxnSpPr>
              <a:stCxn id="26" idx="2"/>
            </p:cNvCxnSpPr>
            <p:nvPr/>
          </p:nvCxnSpPr>
          <p:spPr>
            <a:xfrm flipH="1">
              <a:off x="2239124" y="1116535"/>
              <a:ext cx="240839" cy="18510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5" idx="2"/>
            </p:cNvCxnSpPr>
            <p:nvPr/>
          </p:nvCxnSpPr>
          <p:spPr>
            <a:xfrm>
              <a:off x="3191164" y="2085616"/>
              <a:ext cx="1627274" cy="1628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4414864" y="225766"/>
              <a:ext cx="988409" cy="890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" name="直線接點 40"/>
            <p:cNvCxnSpPr>
              <a:stCxn id="17" idx="3"/>
            </p:cNvCxnSpPr>
            <p:nvPr/>
          </p:nvCxnSpPr>
          <p:spPr>
            <a:xfrm>
              <a:off x="1910740" y="2967613"/>
              <a:ext cx="1622773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537740" y="2967612"/>
              <a:ext cx="4231" cy="7462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V="1">
              <a:off x="3533513" y="3687128"/>
              <a:ext cx="2664087" cy="267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4932218" y="1187145"/>
              <a:ext cx="295564" cy="969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936933" y="200200"/>
              <a:ext cx="974461" cy="75160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651729" y="5417524"/>
              <a:ext cx="1630815" cy="112398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肘形接點 55"/>
            <p:cNvCxnSpPr>
              <a:stCxn id="54" idx="3"/>
              <a:endCxn id="53" idx="3"/>
            </p:cNvCxnSpPr>
            <p:nvPr/>
          </p:nvCxnSpPr>
          <p:spPr>
            <a:xfrm flipH="1" flipV="1">
              <a:off x="6911394" y="576001"/>
              <a:ext cx="2371150" cy="5403513"/>
            </a:xfrm>
            <a:prstGeom prst="bentConnector3">
              <a:avLst>
                <a:gd name="adj1" fmla="val -19691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11755" y="3624760"/>
              <a:ext cx="1752600" cy="115252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5739090" y="5374691"/>
              <a:ext cx="458510" cy="24124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肘形接點 83"/>
            <p:cNvCxnSpPr>
              <a:stCxn id="80" idx="2"/>
              <a:endCxn id="54" idx="1"/>
            </p:cNvCxnSpPr>
            <p:nvPr/>
          </p:nvCxnSpPr>
          <p:spPr>
            <a:xfrm rot="16200000" flipH="1">
              <a:off x="6628250" y="4956035"/>
              <a:ext cx="363574" cy="168338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圖片 8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096" y="4416922"/>
              <a:ext cx="1320801" cy="1320801"/>
            </a:xfrm>
            <a:prstGeom prst="rect">
              <a:avLst/>
            </a:prstGeom>
          </p:spPr>
        </p:pic>
        <p:sp>
          <p:nvSpPr>
            <p:cNvPr id="88" name="雲朵形 87"/>
            <p:cNvSpPr/>
            <p:nvPr/>
          </p:nvSpPr>
          <p:spPr>
            <a:xfrm>
              <a:off x="41883" y="5237668"/>
              <a:ext cx="1614473" cy="47967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Network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單箭頭接點 91"/>
            <p:cNvCxnSpPr>
              <a:stCxn id="88" idx="0"/>
            </p:cNvCxnSpPr>
            <p:nvPr/>
          </p:nvCxnSpPr>
          <p:spPr>
            <a:xfrm flipV="1">
              <a:off x="1655011" y="5374691"/>
              <a:ext cx="584113" cy="102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endCxn id="17" idx="2"/>
            </p:cNvCxnSpPr>
            <p:nvPr/>
          </p:nvCxnSpPr>
          <p:spPr>
            <a:xfrm flipH="1" flipV="1">
              <a:off x="1099354" y="3778999"/>
              <a:ext cx="1666142" cy="14182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endCxn id="10" idx="1"/>
            </p:cNvCxnSpPr>
            <p:nvPr/>
          </p:nvCxnSpPr>
          <p:spPr>
            <a:xfrm flipV="1">
              <a:off x="3210816" y="5335265"/>
              <a:ext cx="2410352" cy="822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3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4" y="528613"/>
            <a:ext cx="8923793" cy="6576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23345" y="4479636"/>
            <a:ext cx="2540000" cy="701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76582" y="720436"/>
            <a:ext cx="720436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03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Anthony Teng(鄧子奇)</dc:creator>
  <cp:lastModifiedBy>Anthony Teng(鄧子奇)</cp:lastModifiedBy>
  <cp:revision>23</cp:revision>
  <dcterms:created xsi:type="dcterms:W3CDTF">2020-12-23T08:18:27Z</dcterms:created>
  <dcterms:modified xsi:type="dcterms:W3CDTF">2020-12-25T02:14:18Z</dcterms:modified>
</cp:coreProperties>
</file>