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792" y="-1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Averages'!$E$19:$E$26</c:f>
                <c:numCache>
                  <c:formatCode>General</c:formatCode>
                  <c:ptCount val="8"/>
                  <c:pt idx="0">
                    <c:v>0.233706247558</c:v>
                  </c:pt>
                  <c:pt idx="1">
                    <c:v>0.305120313478</c:v>
                  </c:pt>
                  <c:pt idx="2">
                    <c:v>0.334494628363</c:v>
                  </c:pt>
                  <c:pt idx="3">
                    <c:v>0.233694588259</c:v>
                  </c:pt>
                  <c:pt idx="4">
                    <c:v>0.318669620982</c:v>
                  </c:pt>
                  <c:pt idx="5">
                    <c:v>0.332299073174</c:v>
                  </c:pt>
                  <c:pt idx="6">
                    <c:v>0.324676476493</c:v>
                  </c:pt>
                  <c:pt idx="7">
                    <c:v>0.384367121825</c:v>
                  </c:pt>
                </c:numCache>
              </c:numRef>
            </c:plus>
            <c:minus>
              <c:numRef>
                <c:f>'Organelle Averages'!$E$19:$E$26</c:f>
                <c:numCache>
                  <c:formatCode>General</c:formatCode>
                  <c:ptCount val="8"/>
                  <c:pt idx="0">
                    <c:v>0.233706247558</c:v>
                  </c:pt>
                  <c:pt idx="1">
                    <c:v>0.305120313478</c:v>
                  </c:pt>
                  <c:pt idx="2">
                    <c:v>0.334494628363</c:v>
                  </c:pt>
                  <c:pt idx="3">
                    <c:v>0.233694588259</c:v>
                  </c:pt>
                  <c:pt idx="4">
                    <c:v>0.318669620982</c:v>
                  </c:pt>
                  <c:pt idx="5">
                    <c:v>0.332299073174</c:v>
                  </c:pt>
                  <c:pt idx="6">
                    <c:v>0.324676476493</c:v>
                  </c:pt>
                  <c:pt idx="7">
                    <c:v>0.384367121825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Averages'!$B$19:$B$26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Averages'!$D$19:$D$26</c:f>
              <c:numCache>
                <c:formatCode>#,##0.00</c:formatCode>
                <c:ptCount val="8"/>
                <c:pt idx="0">
                  <c:v>2.93012588086</c:v>
                </c:pt>
                <c:pt idx="1">
                  <c:v>2.87354179738</c:v>
                </c:pt>
                <c:pt idx="2">
                  <c:v>2.62078535782</c:v>
                </c:pt>
                <c:pt idx="3">
                  <c:v>2.99956044601</c:v>
                </c:pt>
                <c:pt idx="4" formatCode="0.00">
                  <c:v>2.93597015791</c:v>
                </c:pt>
                <c:pt idx="5" formatCode="0.00">
                  <c:v>2.85860182778</c:v>
                </c:pt>
                <c:pt idx="6" formatCode="0.00">
                  <c:v>2.90316523188</c:v>
                </c:pt>
                <c:pt idx="7" formatCode="0.00">
                  <c:v>2.87873352908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Averages'!$G$19:$G$26</c:f>
                <c:numCache>
                  <c:formatCode>General</c:formatCode>
                  <c:ptCount val="8"/>
                  <c:pt idx="0">
                    <c:v>0.201430544564</c:v>
                  </c:pt>
                  <c:pt idx="1">
                    <c:v>0.225835966738</c:v>
                  </c:pt>
                  <c:pt idx="2">
                    <c:v>0.176495582931</c:v>
                  </c:pt>
                  <c:pt idx="3">
                    <c:v>0.202740089467</c:v>
                  </c:pt>
                  <c:pt idx="4">
                    <c:v>0.224095179704</c:v>
                  </c:pt>
                  <c:pt idx="5">
                    <c:v>0.251638794939</c:v>
                  </c:pt>
                  <c:pt idx="6">
                    <c:v>0.251022919606</c:v>
                  </c:pt>
                  <c:pt idx="7">
                    <c:v>0.296204355335</c:v>
                  </c:pt>
                </c:numCache>
              </c:numRef>
            </c:plus>
            <c:minus>
              <c:numRef>
                <c:f>'Organelle Averages'!$G$19:$G$26</c:f>
                <c:numCache>
                  <c:formatCode>General</c:formatCode>
                  <c:ptCount val="8"/>
                  <c:pt idx="0">
                    <c:v>0.201430544564</c:v>
                  </c:pt>
                  <c:pt idx="1">
                    <c:v>0.225835966738</c:v>
                  </c:pt>
                  <c:pt idx="2">
                    <c:v>0.176495582931</c:v>
                  </c:pt>
                  <c:pt idx="3">
                    <c:v>0.202740089467</c:v>
                  </c:pt>
                  <c:pt idx="4">
                    <c:v>0.224095179704</c:v>
                  </c:pt>
                  <c:pt idx="5">
                    <c:v>0.251638794939</c:v>
                  </c:pt>
                  <c:pt idx="6">
                    <c:v>0.251022919606</c:v>
                  </c:pt>
                  <c:pt idx="7">
                    <c:v>0.296204355335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Averages'!$B$19:$B$26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Averages'!$F$19:$F$26</c:f>
              <c:numCache>
                <c:formatCode>#,##0.00</c:formatCode>
                <c:ptCount val="8"/>
                <c:pt idx="0">
                  <c:v>3.31352763436</c:v>
                </c:pt>
                <c:pt idx="1">
                  <c:v>3.3111547251</c:v>
                </c:pt>
                <c:pt idx="2">
                  <c:v>3.1229767482</c:v>
                </c:pt>
                <c:pt idx="3">
                  <c:v>3.40062575048</c:v>
                </c:pt>
                <c:pt idx="4" formatCode="0.00">
                  <c:v>3.3941135157</c:v>
                </c:pt>
                <c:pt idx="5" formatCode="0.00">
                  <c:v>3.32849200573</c:v>
                </c:pt>
                <c:pt idx="6" formatCode="0.00">
                  <c:v>3.342442690689999</c:v>
                </c:pt>
                <c:pt idx="7" formatCode="0.00">
                  <c:v>3.376697323379999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123560"/>
        <c:axId val="2062128136"/>
      </c:lineChart>
      <c:catAx>
        <c:axId val="2062123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20621281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062128136"/>
        <c:scaling>
          <c:orientation val="minMax"/>
          <c:min val="2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Shanon-like Entropy Term</a:t>
                </a:r>
                <a:endParaRPr lang="en-US" b="0" baseline="0"/>
              </a:p>
            </c:rich>
          </c:tx>
          <c:layout>
            <c:manualLayout>
              <c:xMode val="edge"/>
              <c:yMode val="edge"/>
              <c:x val="0.0388748816883823"/>
              <c:y val="0.156766910160326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062123560"/>
        <c:crossesAt val="1.0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Averages'!$E$3:$E$10</c:f>
                <c:numCache>
                  <c:formatCode>General</c:formatCode>
                  <c:ptCount val="8"/>
                  <c:pt idx="0">
                    <c:v>0.0382188305931091</c:v>
                  </c:pt>
                  <c:pt idx="1">
                    <c:v>0.0414654951867714</c:v>
                  </c:pt>
                  <c:pt idx="2">
                    <c:v>0.0510035542950544</c:v>
                  </c:pt>
                  <c:pt idx="3">
                    <c:v>0.0323857584369508</c:v>
                  </c:pt>
                  <c:pt idx="4">
                    <c:v>0.0568675786516293</c:v>
                  </c:pt>
                  <c:pt idx="5">
                    <c:v>0.0419907014778515</c:v>
                  </c:pt>
                  <c:pt idx="6">
                    <c:v>0.0551913065250721</c:v>
                  </c:pt>
                  <c:pt idx="7">
                    <c:v>0.0529980107046156</c:v>
                  </c:pt>
                </c:numCache>
              </c:numRef>
            </c:plus>
            <c:minus>
              <c:numRef>
                <c:f>'Organelle Averages'!$E$3:$E$10</c:f>
                <c:numCache>
                  <c:formatCode>General</c:formatCode>
                  <c:ptCount val="8"/>
                  <c:pt idx="0">
                    <c:v>0.0382188305931091</c:v>
                  </c:pt>
                  <c:pt idx="1">
                    <c:v>0.0414654951867714</c:v>
                  </c:pt>
                  <c:pt idx="2">
                    <c:v>0.0510035542950544</c:v>
                  </c:pt>
                  <c:pt idx="3">
                    <c:v>0.0323857584369508</c:v>
                  </c:pt>
                  <c:pt idx="4">
                    <c:v>0.0568675786516293</c:v>
                  </c:pt>
                  <c:pt idx="5">
                    <c:v>0.0419907014778515</c:v>
                  </c:pt>
                  <c:pt idx="6">
                    <c:v>0.0551913065250721</c:v>
                  </c:pt>
                  <c:pt idx="7">
                    <c:v>0.0529980107046156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Averages'!$B$3:$B$10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Averages'!$D$3:$D$10</c:f>
              <c:numCache>
                <c:formatCode>#,##0.00</c:formatCode>
                <c:ptCount val="8"/>
                <c:pt idx="0">
                  <c:v>-0.199056860685078</c:v>
                </c:pt>
                <c:pt idx="1">
                  <c:v>-0.246799724639557</c:v>
                </c:pt>
                <c:pt idx="2">
                  <c:v>-0.240028151776327</c:v>
                </c:pt>
                <c:pt idx="3">
                  <c:v>-0.179232084139549</c:v>
                </c:pt>
                <c:pt idx="4">
                  <c:v>-0.209757072955105</c:v>
                </c:pt>
                <c:pt idx="5">
                  <c:v>-0.24588708408869</c:v>
                </c:pt>
                <c:pt idx="6">
                  <c:v>-0.207358718041015</c:v>
                </c:pt>
                <c:pt idx="7">
                  <c:v>-0.162236046258841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Averages'!$G$3:$G$10</c:f>
                <c:numCache>
                  <c:formatCode>General</c:formatCode>
                  <c:ptCount val="8"/>
                  <c:pt idx="0">
                    <c:v>0.0360583993568528</c:v>
                  </c:pt>
                  <c:pt idx="1">
                    <c:v>0.0387994306429596</c:v>
                  </c:pt>
                  <c:pt idx="2">
                    <c:v>0.0401892507608725</c:v>
                  </c:pt>
                  <c:pt idx="3">
                    <c:v>0.028885472605607</c:v>
                  </c:pt>
                  <c:pt idx="4">
                    <c:v>0.0460897120627499</c:v>
                  </c:pt>
                  <c:pt idx="5">
                    <c:v>0.0331988381382329</c:v>
                  </c:pt>
                  <c:pt idx="6">
                    <c:v>0.0398233177172823</c:v>
                  </c:pt>
                  <c:pt idx="7">
                    <c:v>0.0470079586155161</c:v>
                  </c:pt>
                </c:numCache>
              </c:numRef>
            </c:plus>
            <c:minus>
              <c:numRef>
                <c:f>'Organelle Averages'!$G$3:$G$10</c:f>
                <c:numCache>
                  <c:formatCode>General</c:formatCode>
                  <c:ptCount val="8"/>
                  <c:pt idx="0">
                    <c:v>0.0360583993568528</c:v>
                  </c:pt>
                  <c:pt idx="1">
                    <c:v>0.0387994306429596</c:v>
                  </c:pt>
                  <c:pt idx="2">
                    <c:v>0.0401892507608725</c:v>
                  </c:pt>
                  <c:pt idx="3">
                    <c:v>0.028885472605607</c:v>
                  </c:pt>
                  <c:pt idx="4">
                    <c:v>0.0460897120627499</c:v>
                  </c:pt>
                  <c:pt idx="5">
                    <c:v>0.0331988381382329</c:v>
                  </c:pt>
                  <c:pt idx="6">
                    <c:v>0.0398233177172823</c:v>
                  </c:pt>
                  <c:pt idx="7">
                    <c:v>0.0470079586155161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Averages'!$B$3:$B$10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Averages'!$F$3:$F$10</c:f>
              <c:numCache>
                <c:formatCode>#,##0.00</c:formatCode>
                <c:ptCount val="8"/>
                <c:pt idx="0">
                  <c:v>-0.157972263156002</c:v>
                </c:pt>
                <c:pt idx="1">
                  <c:v>-0.200038986713328</c:v>
                </c:pt>
                <c:pt idx="2">
                  <c:v>-0.181678608689933</c:v>
                </c:pt>
                <c:pt idx="3">
                  <c:v>-0.144328278712129</c:v>
                </c:pt>
                <c:pt idx="4">
                  <c:v>-0.169932791260579</c:v>
                </c:pt>
                <c:pt idx="5">
                  <c:v>-0.196550814898006</c:v>
                </c:pt>
                <c:pt idx="6">
                  <c:v>-0.161548547481659</c:v>
                </c:pt>
                <c:pt idx="7">
                  <c:v>-0.130811467503409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907976"/>
        <c:axId val="2121949256"/>
      </c:lineChart>
      <c:catAx>
        <c:axId val="2121907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2121949256"/>
        <c:crossesAt val="-0.3"/>
        <c:auto val="0"/>
        <c:lblAlgn val="ctr"/>
        <c:lblOffset val="100"/>
        <c:tickLblSkip val="1"/>
        <c:tickMarkSkip val="1"/>
        <c:noMultiLvlLbl val="0"/>
      </c:catAx>
      <c:valAx>
        <c:axId val="2121949256"/>
        <c:scaling>
          <c:orientation val="minMax"/>
          <c:max val="-0.1"/>
          <c:min val="-0.3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GlobProt</a:t>
                </a:r>
                <a:r>
                  <a:rPr lang="en-US" b="0" baseline="0"/>
                  <a:t> Scale</a:t>
                </a:r>
              </a:p>
            </c:rich>
          </c:tx>
          <c:layout>
            <c:manualLayout>
              <c:xMode val="edge"/>
              <c:yMode val="edge"/>
              <c:x val="0.0260871221742443"/>
              <c:y val="0.280260886063941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121907976"/>
        <c:crossesAt val="1.0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Averages'!$E$11:$E$18</c:f>
                <c:numCache>
                  <c:formatCode>General</c:formatCode>
                  <c:ptCount val="8"/>
                  <c:pt idx="0">
                    <c:v>0.336420558992704</c:v>
                  </c:pt>
                  <c:pt idx="1">
                    <c:v>0.51272675773859</c:v>
                  </c:pt>
                  <c:pt idx="2">
                    <c:v>0.552885117219345</c:v>
                  </c:pt>
                  <c:pt idx="3">
                    <c:v>0.297836186582542</c:v>
                  </c:pt>
                  <c:pt idx="4">
                    <c:v>0.467493733964548</c:v>
                  </c:pt>
                  <c:pt idx="5">
                    <c:v>0.51654225924499</c:v>
                  </c:pt>
                  <c:pt idx="6">
                    <c:v>0.585049023575893</c:v>
                  </c:pt>
                  <c:pt idx="7">
                    <c:v>0.507522665094494</c:v>
                  </c:pt>
                </c:numCache>
              </c:numRef>
            </c:plus>
            <c:minus>
              <c:numRef>
                <c:f>'Organelle Averages'!$E$11:$E$18</c:f>
                <c:numCache>
                  <c:formatCode>General</c:formatCode>
                  <c:ptCount val="8"/>
                  <c:pt idx="0">
                    <c:v>0.336420558992704</c:v>
                  </c:pt>
                  <c:pt idx="1">
                    <c:v>0.51272675773859</c:v>
                  </c:pt>
                  <c:pt idx="2">
                    <c:v>0.552885117219345</c:v>
                  </c:pt>
                  <c:pt idx="3">
                    <c:v>0.297836186582542</c:v>
                  </c:pt>
                  <c:pt idx="4">
                    <c:v>0.467493733964548</c:v>
                  </c:pt>
                  <c:pt idx="5">
                    <c:v>0.51654225924499</c:v>
                  </c:pt>
                  <c:pt idx="6">
                    <c:v>0.585049023575893</c:v>
                  </c:pt>
                  <c:pt idx="7">
                    <c:v>0.507522665094494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Averages'!$B$11:$B$18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Averages'!$D$11:$D$18</c:f>
              <c:numCache>
                <c:formatCode>#,##0.00</c:formatCode>
                <c:ptCount val="8"/>
                <c:pt idx="0">
                  <c:v>2.20291238196904</c:v>
                </c:pt>
                <c:pt idx="1">
                  <c:v>2.439810495244099</c:v>
                </c:pt>
                <c:pt idx="2">
                  <c:v>2.73806151689447</c:v>
                </c:pt>
                <c:pt idx="3">
                  <c:v>1.72059768605778</c:v>
                </c:pt>
                <c:pt idx="4">
                  <c:v>2.12609244189347</c:v>
                </c:pt>
                <c:pt idx="5">
                  <c:v>2.382305101078959</c:v>
                </c:pt>
                <c:pt idx="6">
                  <c:v>2.13786600884897</c:v>
                </c:pt>
                <c:pt idx="7">
                  <c:v>1.85767866006256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Averages'!$G$11:$G$18</c:f>
                <c:numCache>
                  <c:formatCode>General</c:formatCode>
                  <c:ptCount val="8"/>
                  <c:pt idx="0">
                    <c:v>0.341839044591462</c:v>
                  </c:pt>
                  <c:pt idx="1">
                    <c:v>0.495403170708474</c:v>
                  </c:pt>
                  <c:pt idx="2">
                    <c:v>0.503543504239153</c:v>
                  </c:pt>
                  <c:pt idx="3">
                    <c:v>0.276425109981302</c:v>
                  </c:pt>
                  <c:pt idx="4">
                    <c:v>0.387399763368039</c:v>
                  </c:pt>
                  <c:pt idx="5">
                    <c:v>0.457203519859232</c:v>
                  </c:pt>
                  <c:pt idx="6">
                    <c:v>0.454524635729616</c:v>
                  </c:pt>
                  <c:pt idx="7">
                    <c:v>0.476327028637328</c:v>
                  </c:pt>
                </c:numCache>
              </c:numRef>
            </c:plus>
            <c:minus>
              <c:numRef>
                <c:f>'Organelle Averages'!$G$11:$G$18</c:f>
                <c:numCache>
                  <c:formatCode>General</c:formatCode>
                  <c:ptCount val="8"/>
                  <c:pt idx="0">
                    <c:v>0.341839044591462</c:v>
                  </c:pt>
                  <c:pt idx="1">
                    <c:v>0.495403170708474</c:v>
                  </c:pt>
                  <c:pt idx="2">
                    <c:v>0.503543504239153</c:v>
                  </c:pt>
                  <c:pt idx="3">
                    <c:v>0.276425109981302</c:v>
                  </c:pt>
                  <c:pt idx="4">
                    <c:v>0.387399763368039</c:v>
                  </c:pt>
                  <c:pt idx="5">
                    <c:v>0.457203519859232</c:v>
                  </c:pt>
                  <c:pt idx="6">
                    <c:v>0.454524635729616</c:v>
                  </c:pt>
                  <c:pt idx="7">
                    <c:v>0.476327028637328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Averages'!$B$11:$B$18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Averages'!$F$11:$F$18</c:f>
              <c:numCache>
                <c:formatCode>#,##0.00</c:formatCode>
                <c:ptCount val="8"/>
                <c:pt idx="0">
                  <c:v>1.5057085259361</c:v>
                </c:pt>
                <c:pt idx="1">
                  <c:v>1.48305263644655</c:v>
                </c:pt>
                <c:pt idx="2">
                  <c:v>1.79651776255225</c:v>
                </c:pt>
                <c:pt idx="3">
                  <c:v>0.792070108848462</c:v>
                </c:pt>
                <c:pt idx="4">
                  <c:v>1.18605194969843</c:v>
                </c:pt>
                <c:pt idx="5">
                  <c:v>1.34574331676379</c:v>
                </c:pt>
                <c:pt idx="6">
                  <c:v>1.35776675256959</c:v>
                </c:pt>
                <c:pt idx="7">
                  <c:v>0.847453254067854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972152"/>
        <c:axId val="2120723736"/>
      </c:lineChart>
      <c:catAx>
        <c:axId val="-2145972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2120723736"/>
        <c:crosses val="autoZero"/>
        <c:auto val="1"/>
        <c:lblAlgn val="ctr"/>
        <c:lblOffset val="100"/>
        <c:noMultiLvlLbl val="0"/>
      </c:catAx>
      <c:valAx>
        <c:axId val="2120723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Kyte &amp; Doolittle </a:t>
                </a:r>
              </a:p>
              <a:p>
                <a:pPr>
                  <a:defRPr b="0"/>
                </a:pPr>
                <a:r>
                  <a:rPr lang="en-US" b="0"/>
                  <a:t>Hydrophobicity</a:t>
                </a:r>
              </a:p>
            </c:rich>
          </c:tx>
          <c:layout>
            <c:manualLayout>
              <c:xMode val="edge"/>
              <c:yMode val="edge"/>
              <c:x val="0.0260871221742443"/>
              <c:y val="0.280260886063941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-2145972152"/>
        <c:crosses val="autoZero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0.23366</cdr:x>
      <cdr:y>0.5355</cdr:y>
    </cdr:from>
    <cdr:to>
      <cdr:x>0.33797</cdr:x>
      <cdr:y>0.6012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0262" y="2257888"/>
          <a:ext cx="517972" cy="2770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0.32579</cdr:x>
      <cdr:y>0.06928</cdr:y>
    </cdr:from>
    <cdr:to>
      <cdr:x>0.72379</cdr:x>
      <cdr:y>0.17878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1617797" y="292103"/>
          <a:ext cx="1976349" cy="46169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0.56777</cdr:x>
      <cdr:y>0.07229</cdr:y>
    </cdr:from>
    <cdr:to>
      <cdr:x>0.56777</cdr:x>
      <cdr:y>0.73494</cdr:y>
    </cdr:to>
    <cdr:cxnSp macro="">
      <cdr:nvCxnSpPr>
        <cdr:cNvPr id="7" name="Straight Connector 3"/>
        <cdr:cNvCxnSpPr/>
      </cdr:nvCxnSpPr>
      <cdr:spPr>
        <a:xfrm xmlns:a="http://schemas.openxmlformats.org/drawingml/2006/main">
          <a:off x="2819387" y="304804"/>
          <a:ext cx="0" cy="2793997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0.22598</cdr:x>
      <cdr:y>0.59875</cdr:y>
    </cdr:from>
    <cdr:to>
      <cdr:x>0.33029</cdr:x>
      <cdr:y>0.66445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2171" y="2524562"/>
          <a:ext cx="517973" cy="2770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0.25418</cdr:x>
      <cdr:y>0.14759</cdr:y>
    </cdr:from>
    <cdr:to>
      <cdr:x>0.65218</cdr:x>
      <cdr:y>0.25709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1262168" y="622287"/>
          <a:ext cx="1976348" cy="46169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0.56777</cdr:x>
      <cdr:y>0.07229</cdr:y>
    </cdr:from>
    <cdr:to>
      <cdr:x>0.56777</cdr:x>
      <cdr:y>0.73494</cdr:y>
    </cdr:to>
    <cdr:cxnSp macro="">
      <cdr:nvCxnSpPr>
        <cdr:cNvPr id="7" name="Straight Connector 3"/>
        <cdr:cNvCxnSpPr/>
      </cdr:nvCxnSpPr>
      <cdr:spPr>
        <a:xfrm xmlns:a="http://schemas.openxmlformats.org/drawingml/2006/main">
          <a:off x="2819387" y="304804"/>
          <a:ext cx="0" cy="2793997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0.25156</cdr:x>
      <cdr:y>0.0867</cdr:y>
    </cdr:from>
    <cdr:to>
      <cdr:x>0.35587</cdr:x>
      <cdr:y>0.1524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49162" y="365573"/>
          <a:ext cx="51799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0.27208</cdr:x>
      <cdr:y>0.56325</cdr:y>
    </cdr:from>
    <cdr:to>
      <cdr:x>0.67008</cdr:x>
      <cdr:y>0.67275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351046" y="2374900"/>
          <a:ext cx="197635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0.58056</cdr:x>
      <cdr:y>0.07229</cdr:y>
    </cdr:from>
    <cdr:to>
      <cdr:x>0.58056</cdr:x>
      <cdr:y>0.73494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2882900" y="304800"/>
          <a:ext cx="0" cy="2794000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2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9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4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DEA9-386C-8742-BF69-2322A4479B0B}" type="datetimeFigureOut">
              <a:rPr lang="en-US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410755"/>
              </p:ext>
            </p:extLst>
          </p:nvPr>
        </p:nvGraphicFramePr>
        <p:xfrm>
          <a:off x="4965700" y="0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847160"/>
              </p:ext>
            </p:extLst>
          </p:nvPr>
        </p:nvGraphicFramePr>
        <p:xfrm>
          <a:off x="101027" y="3898917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4292"/>
              </p:ext>
            </p:extLst>
          </p:nvPr>
        </p:nvGraphicFramePr>
        <p:xfrm>
          <a:off x="0" y="0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6" y="86650"/>
            <a:ext cx="45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66727" y="8217"/>
            <a:ext cx="44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1027" y="3985567"/>
            <a:ext cx="44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Macintosh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Baker</dc:creator>
  <cp:lastModifiedBy>James Baker</cp:lastModifiedBy>
  <cp:revision>2</cp:revision>
  <dcterms:created xsi:type="dcterms:W3CDTF">2018-05-15T23:09:49Z</dcterms:created>
  <dcterms:modified xsi:type="dcterms:W3CDTF">2018-06-04T15:27:49Z</dcterms:modified>
</cp:coreProperties>
</file>