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AE0B-06FE-443E-9775-EEA0D78CB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AD516-B1BB-44B4-9806-49EE47D7A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77B8E-7A81-453B-A79F-E0DC5352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75FAF-C758-47A9-B6E0-2ED650C7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7C2E9-88DE-4F73-B1A7-1C7E0AC1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790E-979F-4890-9E38-BB2FBC19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6F91D-E283-4D74-BD06-D56F2D084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AB9B-4530-4A43-BC75-2F0161E6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7193-1F0B-48F4-A8E8-586387EC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613AE-DB56-49CA-A10B-D03B4EC1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0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1B59C-7074-4EB1-B526-1671719C1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6AF75-277B-48FD-ADB7-271593B1C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B1227-D2CF-403B-85E5-79731737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4E242-D353-4A91-B7E3-9C757F00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8A529-9320-45F1-9230-31FAD854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2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E672-8020-41B6-BEB8-2523A810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6060-6CE3-4F18-8ECE-056377E1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6EE88-F40A-4591-9265-7886E592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CF1E-0BE5-44E1-9DE6-CB6C6436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30B6-B46C-4ADE-9F89-61EE3E62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8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9E44-C4E1-4A1B-9BE3-88B08AF7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16EE4-D754-4ACB-A31E-7D6E0C23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AA92C-BD86-4106-B6FB-DAA5C583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8593F-BCB2-4FD3-9785-B33549FD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FDC3D-F176-4B7F-BC03-13510E35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5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C2C-A29C-4B7F-A04B-62C1B1C1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EA1A-8136-43D4-B521-2F495E239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051B0-E6FC-4483-B97B-6879209F1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AEAC7-2E1A-40EA-9802-CB41072B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5F7E6-2737-40E2-BEAC-5CC2E3C6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7028E-F287-4DBE-88DC-16093876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1CA8-D91C-44BC-A91E-88835B42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C2132-882D-46CC-B9B9-3CD4CAB38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8DD74-ED2C-4066-A1A0-3C5081624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FE66B-0C8A-491A-A97F-A9F56A82C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9F2B5-3B14-4858-BE7D-42DF24C86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7F947-6D94-423F-816D-6734466D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70D82-680E-45E0-A9E5-18D53ACF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8F7DC-DC76-4D58-A16F-B65E669A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E8FD-263D-4B1F-AF7B-1098F62C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483E7-AB14-4DC7-A88C-EBD95488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767C3-C45F-416F-923F-EBEECE11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97432-9E2B-4093-BFA0-01F63C22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6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E06B6-32C7-411C-80C0-CBB9EB70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03110-9E88-49CE-95EF-A6F87304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87CAB-A5C6-4661-8C2E-330F0782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4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1406-B3DA-4F96-80F9-D6FE6BCD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4A79A-8CD2-4694-BA88-D2AB2A6CC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D97CC-4872-49C0-8B95-A29E88BEC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9996-88BA-4B2F-AC58-D5B3431A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7AC62-6B98-42F8-8BD6-D7D060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D2090-DEAA-4D4F-BA0C-0B533B4B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7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647C-9E4E-4959-8C64-1F0CF004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611A2-E66E-47F5-B548-2F4D3E4B0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79BA8-9032-4351-9C0C-2D7313966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4B4E0-896B-4BB4-9A40-96FC5657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4FC3F-6B69-4A51-A2F1-B6030BA9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F4C98-21F7-48D1-8B6D-00196D1B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8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1FF48-6DAD-4B72-BE28-95465B3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B4279-F835-49ED-BB76-0BAACFD1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7E915-229A-4145-87CF-0C6840A1B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2FF4E-8DFA-4E15-A352-BB4F35F983A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52396-82B1-4F77-B2F8-B8A891291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8A417-0DFA-4073-9348-FFBDA5B4D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9A02-AF22-4477-9038-68A6476EF4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3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9D0D79-66C1-4534-A6C1-123EAE11D7DA}"/>
              </a:ext>
            </a:extLst>
          </p:cNvPr>
          <p:cNvSpPr txBox="1"/>
          <p:nvPr/>
        </p:nvSpPr>
        <p:spPr>
          <a:xfrm>
            <a:off x="520533" y="2844148"/>
            <a:ext cx="1766830" cy="261610"/>
          </a:xfrm>
          <a:custGeom>
            <a:avLst/>
            <a:gdLst>
              <a:gd name="connsiteX0" fmla="*/ 0 w 1766830"/>
              <a:gd name="connsiteY0" fmla="*/ 0 h 261610"/>
              <a:gd name="connsiteX1" fmla="*/ 553607 w 1766830"/>
              <a:gd name="connsiteY1" fmla="*/ 0 h 261610"/>
              <a:gd name="connsiteX2" fmla="*/ 1177887 w 1766830"/>
              <a:gd name="connsiteY2" fmla="*/ 0 h 261610"/>
              <a:gd name="connsiteX3" fmla="*/ 1766830 w 1766830"/>
              <a:gd name="connsiteY3" fmla="*/ 0 h 261610"/>
              <a:gd name="connsiteX4" fmla="*/ 1766830 w 1766830"/>
              <a:gd name="connsiteY4" fmla="*/ 261610 h 261610"/>
              <a:gd name="connsiteX5" fmla="*/ 1177887 w 1766830"/>
              <a:gd name="connsiteY5" fmla="*/ 261610 h 261610"/>
              <a:gd name="connsiteX6" fmla="*/ 606612 w 1766830"/>
              <a:gd name="connsiteY6" fmla="*/ 261610 h 261610"/>
              <a:gd name="connsiteX7" fmla="*/ 0 w 1766830"/>
              <a:gd name="connsiteY7" fmla="*/ 261610 h 261610"/>
              <a:gd name="connsiteX8" fmla="*/ 0 w 1766830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6830" h="261610" fill="none" extrusionOk="0">
                <a:moveTo>
                  <a:pt x="0" y="0"/>
                </a:moveTo>
                <a:cubicBezTo>
                  <a:pt x="191056" y="-9689"/>
                  <a:pt x="345098" y="9444"/>
                  <a:pt x="553607" y="0"/>
                </a:cubicBezTo>
                <a:cubicBezTo>
                  <a:pt x="762116" y="-9444"/>
                  <a:pt x="1001246" y="-22199"/>
                  <a:pt x="1177887" y="0"/>
                </a:cubicBezTo>
                <a:cubicBezTo>
                  <a:pt x="1354528" y="22199"/>
                  <a:pt x="1520578" y="28865"/>
                  <a:pt x="1766830" y="0"/>
                </a:cubicBezTo>
                <a:cubicBezTo>
                  <a:pt x="1771057" y="76750"/>
                  <a:pt x="1777163" y="182147"/>
                  <a:pt x="1766830" y="261610"/>
                </a:cubicBezTo>
                <a:cubicBezTo>
                  <a:pt x="1574283" y="288161"/>
                  <a:pt x="1382193" y="267074"/>
                  <a:pt x="1177887" y="261610"/>
                </a:cubicBezTo>
                <a:cubicBezTo>
                  <a:pt x="973581" y="256146"/>
                  <a:pt x="736185" y="254047"/>
                  <a:pt x="606612" y="261610"/>
                </a:cubicBezTo>
                <a:cubicBezTo>
                  <a:pt x="477039" y="269173"/>
                  <a:pt x="199537" y="265842"/>
                  <a:pt x="0" y="261610"/>
                </a:cubicBezTo>
                <a:cubicBezTo>
                  <a:pt x="6962" y="167450"/>
                  <a:pt x="-2638" y="77332"/>
                  <a:pt x="0" y="0"/>
                </a:cubicBezTo>
                <a:close/>
              </a:path>
              <a:path w="1766830" h="261610" stroke="0" extrusionOk="0">
                <a:moveTo>
                  <a:pt x="0" y="0"/>
                </a:moveTo>
                <a:cubicBezTo>
                  <a:pt x="299842" y="8272"/>
                  <a:pt x="410163" y="-9467"/>
                  <a:pt x="624280" y="0"/>
                </a:cubicBezTo>
                <a:cubicBezTo>
                  <a:pt x="838397" y="9467"/>
                  <a:pt x="995822" y="15702"/>
                  <a:pt x="1160218" y="0"/>
                </a:cubicBezTo>
                <a:cubicBezTo>
                  <a:pt x="1324614" y="-15702"/>
                  <a:pt x="1525051" y="-29188"/>
                  <a:pt x="1766830" y="0"/>
                </a:cubicBezTo>
                <a:cubicBezTo>
                  <a:pt x="1769317" y="83062"/>
                  <a:pt x="1777509" y="164481"/>
                  <a:pt x="1766830" y="261610"/>
                </a:cubicBezTo>
                <a:cubicBezTo>
                  <a:pt x="1512758" y="259247"/>
                  <a:pt x="1413899" y="286899"/>
                  <a:pt x="1142550" y="261610"/>
                </a:cubicBezTo>
                <a:cubicBezTo>
                  <a:pt x="871201" y="236321"/>
                  <a:pt x="694481" y="246865"/>
                  <a:pt x="553607" y="261610"/>
                </a:cubicBezTo>
                <a:cubicBezTo>
                  <a:pt x="412733" y="276355"/>
                  <a:pt x="270018" y="239872"/>
                  <a:pt x="0" y="261610"/>
                </a:cubicBezTo>
                <a:cubicBezTo>
                  <a:pt x="-2930" y="199264"/>
                  <a:pt x="12212" y="78857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1472677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CDD2D-5FCA-4137-AE5A-9A589727E389}"/>
              </a:ext>
            </a:extLst>
          </p:cNvPr>
          <p:cNvSpPr txBox="1"/>
          <p:nvPr/>
        </p:nvSpPr>
        <p:spPr>
          <a:xfrm>
            <a:off x="531164" y="587544"/>
            <a:ext cx="2048959" cy="261610"/>
          </a:xfrm>
          <a:custGeom>
            <a:avLst/>
            <a:gdLst>
              <a:gd name="connsiteX0" fmla="*/ 0 w 2048959"/>
              <a:gd name="connsiteY0" fmla="*/ 0 h 261610"/>
              <a:gd name="connsiteX1" fmla="*/ 642007 w 2048959"/>
              <a:gd name="connsiteY1" fmla="*/ 0 h 261610"/>
              <a:gd name="connsiteX2" fmla="*/ 1345483 w 2048959"/>
              <a:gd name="connsiteY2" fmla="*/ 0 h 261610"/>
              <a:gd name="connsiteX3" fmla="*/ 2048959 w 2048959"/>
              <a:gd name="connsiteY3" fmla="*/ 0 h 261610"/>
              <a:gd name="connsiteX4" fmla="*/ 2048959 w 2048959"/>
              <a:gd name="connsiteY4" fmla="*/ 261610 h 261610"/>
              <a:gd name="connsiteX5" fmla="*/ 1427441 w 2048959"/>
              <a:gd name="connsiteY5" fmla="*/ 261610 h 261610"/>
              <a:gd name="connsiteX6" fmla="*/ 703476 w 2048959"/>
              <a:gd name="connsiteY6" fmla="*/ 261610 h 261610"/>
              <a:gd name="connsiteX7" fmla="*/ 0 w 2048959"/>
              <a:gd name="connsiteY7" fmla="*/ 261610 h 261610"/>
              <a:gd name="connsiteX8" fmla="*/ 0 w 2048959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8959" h="261610" fill="none" extrusionOk="0">
                <a:moveTo>
                  <a:pt x="0" y="0"/>
                </a:moveTo>
                <a:cubicBezTo>
                  <a:pt x="237110" y="11049"/>
                  <a:pt x="449203" y="10346"/>
                  <a:pt x="642007" y="0"/>
                </a:cubicBezTo>
                <a:cubicBezTo>
                  <a:pt x="834811" y="-10346"/>
                  <a:pt x="1162387" y="13652"/>
                  <a:pt x="1345483" y="0"/>
                </a:cubicBezTo>
                <a:cubicBezTo>
                  <a:pt x="1528579" y="-13652"/>
                  <a:pt x="1747264" y="18751"/>
                  <a:pt x="2048959" y="0"/>
                </a:cubicBezTo>
                <a:cubicBezTo>
                  <a:pt x="2043612" y="72136"/>
                  <a:pt x="2046998" y="138540"/>
                  <a:pt x="2048959" y="261610"/>
                </a:cubicBezTo>
                <a:cubicBezTo>
                  <a:pt x="1857600" y="246483"/>
                  <a:pt x="1593008" y="242594"/>
                  <a:pt x="1427441" y="261610"/>
                </a:cubicBezTo>
                <a:cubicBezTo>
                  <a:pt x="1261874" y="280626"/>
                  <a:pt x="890442" y="268904"/>
                  <a:pt x="703476" y="261610"/>
                </a:cubicBezTo>
                <a:cubicBezTo>
                  <a:pt x="516511" y="254316"/>
                  <a:pt x="246934" y="291930"/>
                  <a:pt x="0" y="261610"/>
                </a:cubicBezTo>
                <a:cubicBezTo>
                  <a:pt x="4258" y="192091"/>
                  <a:pt x="6901" y="89658"/>
                  <a:pt x="0" y="0"/>
                </a:cubicBezTo>
                <a:close/>
              </a:path>
              <a:path w="2048959" h="261610" stroke="0" extrusionOk="0">
                <a:moveTo>
                  <a:pt x="0" y="0"/>
                </a:moveTo>
                <a:cubicBezTo>
                  <a:pt x="172005" y="31475"/>
                  <a:pt x="474021" y="440"/>
                  <a:pt x="642007" y="0"/>
                </a:cubicBezTo>
                <a:cubicBezTo>
                  <a:pt x="809993" y="-440"/>
                  <a:pt x="1050344" y="2908"/>
                  <a:pt x="1324993" y="0"/>
                </a:cubicBezTo>
                <a:cubicBezTo>
                  <a:pt x="1599642" y="-2908"/>
                  <a:pt x="1754570" y="-24978"/>
                  <a:pt x="2048959" y="0"/>
                </a:cubicBezTo>
                <a:cubicBezTo>
                  <a:pt x="2042071" y="83985"/>
                  <a:pt x="2039023" y="135539"/>
                  <a:pt x="2048959" y="261610"/>
                </a:cubicBezTo>
                <a:cubicBezTo>
                  <a:pt x="1832333" y="228869"/>
                  <a:pt x="1568848" y="235179"/>
                  <a:pt x="1365973" y="261610"/>
                </a:cubicBezTo>
                <a:cubicBezTo>
                  <a:pt x="1163098" y="288041"/>
                  <a:pt x="992735" y="229327"/>
                  <a:pt x="703476" y="261610"/>
                </a:cubicBezTo>
                <a:cubicBezTo>
                  <a:pt x="414217" y="293893"/>
                  <a:pt x="180404" y="236301"/>
                  <a:pt x="0" y="261610"/>
                </a:cubicBezTo>
                <a:cubicBezTo>
                  <a:pt x="7647" y="208355"/>
                  <a:pt x="10778" y="63252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7368826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16B43-73CF-4B33-A0CA-6887073A245B}"/>
              </a:ext>
            </a:extLst>
          </p:cNvPr>
          <p:cNvSpPr txBox="1"/>
          <p:nvPr/>
        </p:nvSpPr>
        <p:spPr>
          <a:xfrm>
            <a:off x="2921302" y="587543"/>
            <a:ext cx="646331" cy="261610"/>
          </a:xfrm>
          <a:custGeom>
            <a:avLst/>
            <a:gdLst>
              <a:gd name="connsiteX0" fmla="*/ 0 w 646331"/>
              <a:gd name="connsiteY0" fmla="*/ 0 h 261610"/>
              <a:gd name="connsiteX1" fmla="*/ 646331 w 646331"/>
              <a:gd name="connsiteY1" fmla="*/ 0 h 261610"/>
              <a:gd name="connsiteX2" fmla="*/ 646331 w 646331"/>
              <a:gd name="connsiteY2" fmla="*/ 261610 h 261610"/>
              <a:gd name="connsiteX3" fmla="*/ 0 w 646331"/>
              <a:gd name="connsiteY3" fmla="*/ 261610 h 261610"/>
              <a:gd name="connsiteX4" fmla="*/ 0 w 646331"/>
              <a:gd name="connsiteY4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331" h="261610" fill="none" extrusionOk="0">
                <a:moveTo>
                  <a:pt x="0" y="0"/>
                </a:moveTo>
                <a:cubicBezTo>
                  <a:pt x="229226" y="-9595"/>
                  <a:pt x="438285" y="-31409"/>
                  <a:pt x="646331" y="0"/>
                </a:cubicBezTo>
                <a:cubicBezTo>
                  <a:pt x="649112" y="93649"/>
                  <a:pt x="634507" y="194689"/>
                  <a:pt x="646331" y="261610"/>
                </a:cubicBezTo>
                <a:cubicBezTo>
                  <a:pt x="452382" y="276142"/>
                  <a:pt x="284573" y="261007"/>
                  <a:pt x="0" y="261610"/>
                </a:cubicBezTo>
                <a:cubicBezTo>
                  <a:pt x="9503" y="179042"/>
                  <a:pt x="-1389" y="95403"/>
                  <a:pt x="0" y="0"/>
                </a:cubicBezTo>
                <a:close/>
              </a:path>
              <a:path w="646331" h="261610" stroke="0" extrusionOk="0">
                <a:moveTo>
                  <a:pt x="0" y="0"/>
                </a:moveTo>
                <a:cubicBezTo>
                  <a:pt x="243090" y="17574"/>
                  <a:pt x="471192" y="16820"/>
                  <a:pt x="646331" y="0"/>
                </a:cubicBezTo>
                <a:cubicBezTo>
                  <a:pt x="658620" y="61979"/>
                  <a:pt x="656827" y="206132"/>
                  <a:pt x="646331" y="261610"/>
                </a:cubicBezTo>
                <a:cubicBezTo>
                  <a:pt x="340879" y="281619"/>
                  <a:pt x="322023" y="270400"/>
                  <a:pt x="0" y="261610"/>
                </a:cubicBezTo>
                <a:cubicBezTo>
                  <a:pt x="-1374" y="169934"/>
                  <a:pt x="8748" y="120596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49196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E27F8-A32A-4081-AE8A-F1554FAC0AE4}"/>
              </a:ext>
            </a:extLst>
          </p:cNvPr>
          <p:cNvSpPr txBox="1"/>
          <p:nvPr/>
        </p:nvSpPr>
        <p:spPr>
          <a:xfrm>
            <a:off x="2920902" y="921145"/>
            <a:ext cx="803425" cy="261610"/>
          </a:xfrm>
          <a:custGeom>
            <a:avLst/>
            <a:gdLst>
              <a:gd name="connsiteX0" fmla="*/ 0 w 803425"/>
              <a:gd name="connsiteY0" fmla="*/ 0 h 261610"/>
              <a:gd name="connsiteX1" fmla="*/ 401713 w 803425"/>
              <a:gd name="connsiteY1" fmla="*/ 0 h 261610"/>
              <a:gd name="connsiteX2" fmla="*/ 803425 w 803425"/>
              <a:gd name="connsiteY2" fmla="*/ 0 h 261610"/>
              <a:gd name="connsiteX3" fmla="*/ 803425 w 803425"/>
              <a:gd name="connsiteY3" fmla="*/ 261610 h 261610"/>
              <a:gd name="connsiteX4" fmla="*/ 409747 w 803425"/>
              <a:gd name="connsiteY4" fmla="*/ 261610 h 261610"/>
              <a:gd name="connsiteX5" fmla="*/ 0 w 803425"/>
              <a:gd name="connsiteY5" fmla="*/ 261610 h 261610"/>
              <a:gd name="connsiteX6" fmla="*/ 0 w 80342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425" h="261610" fill="none" extrusionOk="0">
                <a:moveTo>
                  <a:pt x="0" y="0"/>
                </a:moveTo>
                <a:cubicBezTo>
                  <a:pt x="177368" y="2751"/>
                  <a:pt x="309373" y="-19329"/>
                  <a:pt x="401713" y="0"/>
                </a:cubicBezTo>
                <a:cubicBezTo>
                  <a:pt x="494053" y="19329"/>
                  <a:pt x="707836" y="-11546"/>
                  <a:pt x="803425" y="0"/>
                </a:cubicBezTo>
                <a:cubicBezTo>
                  <a:pt x="815463" y="89859"/>
                  <a:pt x="812670" y="152118"/>
                  <a:pt x="803425" y="261610"/>
                </a:cubicBezTo>
                <a:cubicBezTo>
                  <a:pt x="644754" y="243800"/>
                  <a:pt x="557296" y="260911"/>
                  <a:pt x="409747" y="261610"/>
                </a:cubicBezTo>
                <a:cubicBezTo>
                  <a:pt x="262198" y="262309"/>
                  <a:pt x="119142" y="278896"/>
                  <a:pt x="0" y="261610"/>
                </a:cubicBezTo>
                <a:cubicBezTo>
                  <a:pt x="-1375" y="205438"/>
                  <a:pt x="4371" y="109531"/>
                  <a:pt x="0" y="0"/>
                </a:cubicBezTo>
                <a:close/>
              </a:path>
              <a:path w="803425" h="261610" stroke="0" extrusionOk="0">
                <a:moveTo>
                  <a:pt x="0" y="0"/>
                </a:moveTo>
                <a:cubicBezTo>
                  <a:pt x="160319" y="17606"/>
                  <a:pt x="266571" y="-1025"/>
                  <a:pt x="409747" y="0"/>
                </a:cubicBezTo>
                <a:cubicBezTo>
                  <a:pt x="552923" y="1025"/>
                  <a:pt x="668867" y="11759"/>
                  <a:pt x="803425" y="0"/>
                </a:cubicBezTo>
                <a:cubicBezTo>
                  <a:pt x="815736" y="96484"/>
                  <a:pt x="809051" y="169947"/>
                  <a:pt x="803425" y="261610"/>
                </a:cubicBezTo>
                <a:cubicBezTo>
                  <a:pt x="722882" y="250731"/>
                  <a:pt x="535965" y="271473"/>
                  <a:pt x="425815" y="261610"/>
                </a:cubicBezTo>
                <a:cubicBezTo>
                  <a:pt x="315665" y="251748"/>
                  <a:pt x="142190" y="253538"/>
                  <a:pt x="0" y="261610"/>
                </a:cubicBezTo>
                <a:cubicBezTo>
                  <a:pt x="12663" y="206985"/>
                  <a:pt x="-5911" y="114207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81745895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E6EBB-0751-4808-BA55-4DF0E2192D1D}"/>
              </a:ext>
            </a:extLst>
          </p:cNvPr>
          <p:cNvSpPr txBox="1"/>
          <p:nvPr/>
        </p:nvSpPr>
        <p:spPr>
          <a:xfrm>
            <a:off x="4365605" y="589964"/>
            <a:ext cx="974947" cy="261610"/>
          </a:xfrm>
          <a:custGeom>
            <a:avLst/>
            <a:gdLst>
              <a:gd name="connsiteX0" fmla="*/ 0 w 974947"/>
              <a:gd name="connsiteY0" fmla="*/ 0 h 261610"/>
              <a:gd name="connsiteX1" fmla="*/ 487474 w 974947"/>
              <a:gd name="connsiteY1" fmla="*/ 0 h 261610"/>
              <a:gd name="connsiteX2" fmla="*/ 974947 w 974947"/>
              <a:gd name="connsiteY2" fmla="*/ 0 h 261610"/>
              <a:gd name="connsiteX3" fmla="*/ 974947 w 974947"/>
              <a:gd name="connsiteY3" fmla="*/ 261610 h 261610"/>
              <a:gd name="connsiteX4" fmla="*/ 516722 w 974947"/>
              <a:gd name="connsiteY4" fmla="*/ 261610 h 261610"/>
              <a:gd name="connsiteX5" fmla="*/ 0 w 974947"/>
              <a:gd name="connsiteY5" fmla="*/ 261610 h 261610"/>
              <a:gd name="connsiteX6" fmla="*/ 0 w 974947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4947" h="261610" fill="none" extrusionOk="0">
                <a:moveTo>
                  <a:pt x="0" y="0"/>
                </a:moveTo>
                <a:cubicBezTo>
                  <a:pt x="112726" y="21808"/>
                  <a:pt x="344027" y="-16474"/>
                  <a:pt x="487474" y="0"/>
                </a:cubicBezTo>
                <a:cubicBezTo>
                  <a:pt x="630921" y="16474"/>
                  <a:pt x="796716" y="8142"/>
                  <a:pt x="974947" y="0"/>
                </a:cubicBezTo>
                <a:cubicBezTo>
                  <a:pt x="977278" y="61778"/>
                  <a:pt x="978445" y="173831"/>
                  <a:pt x="974947" y="261610"/>
                </a:cubicBezTo>
                <a:cubicBezTo>
                  <a:pt x="758045" y="258204"/>
                  <a:pt x="717325" y="245557"/>
                  <a:pt x="516722" y="261610"/>
                </a:cubicBezTo>
                <a:cubicBezTo>
                  <a:pt x="316119" y="277663"/>
                  <a:pt x="178105" y="254970"/>
                  <a:pt x="0" y="261610"/>
                </a:cubicBezTo>
                <a:cubicBezTo>
                  <a:pt x="2130" y="150531"/>
                  <a:pt x="-12727" y="85894"/>
                  <a:pt x="0" y="0"/>
                </a:cubicBezTo>
                <a:close/>
              </a:path>
              <a:path w="974947" h="261610" stroke="0" extrusionOk="0">
                <a:moveTo>
                  <a:pt x="0" y="0"/>
                </a:moveTo>
                <a:cubicBezTo>
                  <a:pt x="243191" y="-14230"/>
                  <a:pt x="335504" y="-17821"/>
                  <a:pt x="506972" y="0"/>
                </a:cubicBezTo>
                <a:cubicBezTo>
                  <a:pt x="678440" y="17821"/>
                  <a:pt x="864388" y="-18252"/>
                  <a:pt x="974947" y="0"/>
                </a:cubicBezTo>
                <a:cubicBezTo>
                  <a:pt x="976067" y="105575"/>
                  <a:pt x="982958" y="176304"/>
                  <a:pt x="974947" y="261610"/>
                </a:cubicBezTo>
                <a:cubicBezTo>
                  <a:pt x="827658" y="265225"/>
                  <a:pt x="646669" y="259525"/>
                  <a:pt x="506972" y="261610"/>
                </a:cubicBezTo>
                <a:cubicBezTo>
                  <a:pt x="367276" y="263695"/>
                  <a:pt x="111308" y="241798"/>
                  <a:pt x="0" y="261610"/>
                </a:cubicBezTo>
                <a:cubicBezTo>
                  <a:pt x="-3866" y="147574"/>
                  <a:pt x="12659" y="109101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210097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7BE1B-869B-4B6C-9849-4F405DB30651}"/>
              </a:ext>
            </a:extLst>
          </p:cNvPr>
          <p:cNvSpPr txBox="1"/>
          <p:nvPr/>
        </p:nvSpPr>
        <p:spPr>
          <a:xfrm>
            <a:off x="4365605" y="921144"/>
            <a:ext cx="1257075" cy="261610"/>
          </a:xfrm>
          <a:custGeom>
            <a:avLst/>
            <a:gdLst>
              <a:gd name="connsiteX0" fmla="*/ 0 w 1257075"/>
              <a:gd name="connsiteY0" fmla="*/ 0 h 261610"/>
              <a:gd name="connsiteX1" fmla="*/ 603396 w 1257075"/>
              <a:gd name="connsiteY1" fmla="*/ 0 h 261610"/>
              <a:gd name="connsiteX2" fmla="*/ 1257075 w 1257075"/>
              <a:gd name="connsiteY2" fmla="*/ 0 h 261610"/>
              <a:gd name="connsiteX3" fmla="*/ 1257075 w 1257075"/>
              <a:gd name="connsiteY3" fmla="*/ 261610 h 261610"/>
              <a:gd name="connsiteX4" fmla="*/ 628538 w 1257075"/>
              <a:gd name="connsiteY4" fmla="*/ 261610 h 261610"/>
              <a:gd name="connsiteX5" fmla="*/ 0 w 1257075"/>
              <a:gd name="connsiteY5" fmla="*/ 261610 h 261610"/>
              <a:gd name="connsiteX6" fmla="*/ 0 w 125707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7075" h="261610" fill="none" extrusionOk="0">
                <a:moveTo>
                  <a:pt x="0" y="0"/>
                </a:moveTo>
                <a:cubicBezTo>
                  <a:pt x="125158" y="6294"/>
                  <a:pt x="384276" y="-1453"/>
                  <a:pt x="603396" y="0"/>
                </a:cubicBezTo>
                <a:cubicBezTo>
                  <a:pt x="822516" y="1453"/>
                  <a:pt x="1062411" y="14674"/>
                  <a:pt x="1257075" y="0"/>
                </a:cubicBezTo>
                <a:cubicBezTo>
                  <a:pt x="1251815" y="124092"/>
                  <a:pt x="1258999" y="139225"/>
                  <a:pt x="1257075" y="261610"/>
                </a:cubicBezTo>
                <a:cubicBezTo>
                  <a:pt x="1007533" y="240674"/>
                  <a:pt x="880986" y="279310"/>
                  <a:pt x="628538" y="261610"/>
                </a:cubicBezTo>
                <a:cubicBezTo>
                  <a:pt x="376090" y="243910"/>
                  <a:pt x="253439" y="230960"/>
                  <a:pt x="0" y="261610"/>
                </a:cubicBezTo>
                <a:cubicBezTo>
                  <a:pt x="-6465" y="181003"/>
                  <a:pt x="-9115" y="126030"/>
                  <a:pt x="0" y="0"/>
                </a:cubicBezTo>
                <a:close/>
              </a:path>
              <a:path w="1257075" h="261610" stroke="0" extrusionOk="0">
                <a:moveTo>
                  <a:pt x="0" y="0"/>
                </a:moveTo>
                <a:cubicBezTo>
                  <a:pt x="209313" y="-16884"/>
                  <a:pt x="373858" y="17119"/>
                  <a:pt x="653679" y="0"/>
                </a:cubicBezTo>
                <a:cubicBezTo>
                  <a:pt x="933500" y="-17119"/>
                  <a:pt x="1054508" y="2563"/>
                  <a:pt x="1257075" y="0"/>
                </a:cubicBezTo>
                <a:cubicBezTo>
                  <a:pt x="1245118" y="123977"/>
                  <a:pt x="1251511" y="132596"/>
                  <a:pt x="1257075" y="261610"/>
                </a:cubicBezTo>
                <a:cubicBezTo>
                  <a:pt x="1001110" y="277433"/>
                  <a:pt x="820848" y="283602"/>
                  <a:pt x="653679" y="261610"/>
                </a:cubicBezTo>
                <a:cubicBezTo>
                  <a:pt x="486510" y="239618"/>
                  <a:pt x="183412" y="283929"/>
                  <a:pt x="0" y="261610"/>
                </a:cubicBezTo>
                <a:cubicBezTo>
                  <a:pt x="2442" y="170440"/>
                  <a:pt x="-704" y="113387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39262856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3EF3E-8B1F-4B27-AE97-183E425ED69A}"/>
              </a:ext>
            </a:extLst>
          </p:cNvPr>
          <p:cNvSpPr txBox="1"/>
          <p:nvPr/>
        </p:nvSpPr>
        <p:spPr>
          <a:xfrm>
            <a:off x="4365605" y="1249547"/>
            <a:ext cx="1045479" cy="261610"/>
          </a:xfrm>
          <a:custGeom>
            <a:avLst/>
            <a:gdLst>
              <a:gd name="connsiteX0" fmla="*/ 0 w 1045479"/>
              <a:gd name="connsiteY0" fmla="*/ 0 h 261610"/>
              <a:gd name="connsiteX1" fmla="*/ 533194 w 1045479"/>
              <a:gd name="connsiteY1" fmla="*/ 0 h 261610"/>
              <a:gd name="connsiteX2" fmla="*/ 1045479 w 1045479"/>
              <a:gd name="connsiteY2" fmla="*/ 0 h 261610"/>
              <a:gd name="connsiteX3" fmla="*/ 1045479 w 1045479"/>
              <a:gd name="connsiteY3" fmla="*/ 261610 h 261610"/>
              <a:gd name="connsiteX4" fmla="*/ 543649 w 1045479"/>
              <a:gd name="connsiteY4" fmla="*/ 261610 h 261610"/>
              <a:gd name="connsiteX5" fmla="*/ 0 w 1045479"/>
              <a:gd name="connsiteY5" fmla="*/ 261610 h 261610"/>
              <a:gd name="connsiteX6" fmla="*/ 0 w 104547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479" h="261610" fill="none" extrusionOk="0">
                <a:moveTo>
                  <a:pt x="0" y="0"/>
                </a:moveTo>
                <a:cubicBezTo>
                  <a:pt x="120413" y="-10040"/>
                  <a:pt x="306390" y="21212"/>
                  <a:pt x="533194" y="0"/>
                </a:cubicBezTo>
                <a:cubicBezTo>
                  <a:pt x="759998" y="-21212"/>
                  <a:pt x="880303" y="-12571"/>
                  <a:pt x="1045479" y="0"/>
                </a:cubicBezTo>
                <a:cubicBezTo>
                  <a:pt x="1033878" y="70128"/>
                  <a:pt x="1051570" y="150224"/>
                  <a:pt x="1045479" y="261610"/>
                </a:cubicBezTo>
                <a:cubicBezTo>
                  <a:pt x="871542" y="240295"/>
                  <a:pt x="749656" y="273623"/>
                  <a:pt x="543649" y="261610"/>
                </a:cubicBezTo>
                <a:cubicBezTo>
                  <a:pt x="337642" y="249598"/>
                  <a:pt x="121923" y="267575"/>
                  <a:pt x="0" y="261610"/>
                </a:cubicBezTo>
                <a:cubicBezTo>
                  <a:pt x="-5358" y="176107"/>
                  <a:pt x="-3533" y="68060"/>
                  <a:pt x="0" y="0"/>
                </a:cubicBezTo>
                <a:close/>
              </a:path>
              <a:path w="1045479" h="261610" stroke="0" extrusionOk="0">
                <a:moveTo>
                  <a:pt x="0" y="0"/>
                </a:moveTo>
                <a:cubicBezTo>
                  <a:pt x="253035" y="796"/>
                  <a:pt x="362660" y="-11418"/>
                  <a:pt x="533194" y="0"/>
                </a:cubicBezTo>
                <a:cubicBezTo>
                  <a:pt x="703728" y="11418"/>
                  <a:pt x="921228" y="16245"/>
                  <a:pt x="1045479" y="0"/>
                </a:cubicBezTo>
                <a:cubicBezTo>
                  <a:pt x="1035374" y="100130"/>
                  <a:pt x="1032779" y="181580"/>
                  <a:pt x="1045479" y="261610"/>
                </a:cubicBezTo>
                <a:cubicBezTo>
                  <a:pt x="906636" y="286939"/>
                  <a:pt x="666935" y="252283"/>
                  <a:pt x="501830" y="261610"/>
                </a:cubicBezTo>
                <a:cubicBezTo>
                  <a:pt x="336725" y="270937"/>
                  <a:pt x="105296" y="254560"/>
                  <a:pt x="0" y="261610"/>
                </a:cubicBezTo>
                <a:cubicBezTo>
                  <a:pt x="-5796" y="201948"/>
                  <a:pt x="-6384" y="71586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1288351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EF02F0-5F0B-41A8-A383-91645ABA2A13}"/>
              </a:ext>
            </a:extLst>
          </p:cNvPr>
          <p:cNvSpPr txBox="1"/>
          <p:nvPr/>
        </p:nvSpPr>
        <p:spPr>
          <a:xfrm>
            <a:off x="6096000" y="587543"/>
            <a:ext cx="952505" cy="261610"/>
          </a:xfrm>
          <a:custGeom>
            <a:avLst/>
            <a:gdLst>
              <a:gd name="connsiteX0" fmla="*/ 0 w 952505"/>
              <a:gd name="connsiteY0" fmla="*/ 0 h 261610"/>
              <a:gd name="connsiteX1" fmla="*/ 447677 w 952505"/>
              <a:gd name="connsiteY1" fmla="*/ 0 h 261610"/>
              <a:gd name="connsiteX2" fmla="*/ 952505 w 952505"/>
              <a:gd name="connsiteY2" fmla="*/ 0 h 261610"/>
              <a:gd name="connsiteX3" fmla="*/ 952505 w 952505"/>
              <a:gd name="connsiteY3" fmla="*/ 261610 h 261610"/>
              <a:gd name="connsiteX4" fmla="*/ 504828 w 952505"/>
              <a:gd name="connsiteY4" fmla="*/ 261610 h 261610"/>
              <a:gd name="connsiteX5" fmla="*/ 0 w 952505"/>
              <a:gd name="connsiteY5" fmla="*/ 261610 h 261610"/>
              <a:gd name="connsiteX6" fmla="*/ 0 w 95250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2505" h="261610" fill="none" extrusionOk="0">
                <a:moveTo>
                  <a:pt x="0" y="0"/>
                </a:moveTo>
                <a:cubicBezTo>
                  <a:pt x="89567" y="121"/>
                  <a:pt x="269076" y="15703"/>
                  <a:pt x="447677" y="0"/>
                </a:cubicBezTo>
                <a:cubicBezTo>
                  <a:pt x="626278" y="-15703"/>
                  <a:pt x="784025" y="20563"/>
                  <a:pt x="952505" y="0"/>
                </a:cubicBezTo>
                <a:cubicBezTo>
                  <a:pt x="965547" y="80546"/>
                  <a:pt x="940835" y="153198"/>
                  <a:pt x="952505" y="261610"/>
                </a:cubicBezTo>
                <a:cubicBezTo>
                  <a:pt x="816951" y="239363"/>
                  <a:pt x="660476" y="266780"/>
                  <a:pt x="504828" y="261610"/>
                </a:cubicBezTo>
                <a:cubicBezTo>
                  <a:pt x="349180" y="256440"/>
                  <a:pt x="242478" y="258523"/>
                  <a:pt x="0" y="261610"/>
                </a:cubicBezTo>
                <a:cubicBezTo>
                  <a:pt x="8192" y="173851"/>
                  <a:pt x="-3883" y="71725"/>
                  <a:pt x="0" y="0"/>
                </a:cubicBezTo>
                <a:close/>
              </a:path>
              <a:path w="952505" h="261610" stroke="0" extrusionOk="0">
                <a:moveTo>
                  <a:pt x="0" y="0"/>
                </a:moveTo>
                <a:cubicBezTo>
                  <a:pt x="204311" y="14501"/>
                  <a:pt x="367825" y="-6401"/>
                  <a:pt x="476253" y="0"/>
                </a:cubicBezTo>
                <a:cubicBezTo>
                  <a:pt x="584681" y="6401"/>
                  <a:pt x="745358" y="-4299"/>
                  <a:pt x="952505" y="0"/>
                </a:cubicBezTo>
                <a:cubicBezTo>
                  <a:pt x="948382" y="97751"/>
                  <a:pt x="960612" y="156981"/>
                  <a:pt x="952505" y="261610"/>
                </a:cubicBezTo>
                <a:cubicBezTo>
                  <a:pt x="851680" y="240257"/>
                  <a:pt x="630533" y="275614"/>
                  <a:pt x="504828" y="261610"/>
                </a:cubicBezTo>
                <a:cubicBezTo>
                  <a:pt x="379123" y="247606"/>
                  <a:pt x="116670" y="269065"/>
                  <a:pt x="0" y="261610"/>
                </a:cubicBezTo>
                <a:cubicBezTo>
                  <a:pt x="5412" y="206211"/>
                  <a:pt x="-6712" y="97745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31076450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hard-conflict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54DC0B-EC44-45BA-BCB5-E9A2DA427E26}"/>
              </a:ext>
            </a:extLst>
          </p:cNvPr>
          <p:cNvSpPr txBox="1"/>
          <p:nvPr/>
        </p:nvSpPr>
        <p:spPr>
          <a:xfrm>
            <a:off x="6096000" y="921144"/>
            <a:ext cx="896399" cy="261610"/>
          </a:xfrm>
          <a:custGeom>
            <a:avLst/>
            <a:gdLst>
              <a:gd name="connsiteX0" fmla="*/ 0 w 896399"/>
              <a:gd name="connsiteY0" fmla="*/ 0 h 261610"/>
              <a:gd name="connsiteX1" fmla="*/ 457163 w 896399"/>
              <a:gd name="connsiteY1" fmla="*/ 0 h 261610"/>
              <a:gd name="connsiteX2" fmla="*/ 896399 w 896399"/>
              <a:gd name="connsiteY2" fmla="*/ 0 h 261610"/>
              <a:gd name="connsiteX3" fmla="*/ 896399 w 896399"/>
              <a:gd name="connsiteY3" fmla="*/ 261610 h 261610"/>
              <a:gd name="connsiteX4" fmla="*/ 475091 w 896399"/>
              <a:gd name="connsiteY4" fmla="*/ 261610 h 261610"/>
              <a:gd name="connsiteX5" fmla="*/ 0 w 896399"/>
              <a:gd name="connsiteY5" fmla="*/ 261610 h 261610"/>
              <a:gd name="connsiteX6" fmla="*/ 0 w 89639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6399" h="261610" fill="none" extrusionOk="0">
                <a:moveTo>
                  <a:pt x="0" y="0"/>
                </a:moveTo>
                <a:cubicBezTo>
                  <a:pt x="180710" y="22199"/>
                  <a:pt x="252565" y="-22072"/>
                  <a:pt x="457163" y="0"/>
                </a:cubicBezTo>
                <a:cubicBezTo>
                  <a:pt x="661761" y="22072"/>
                  <a:pt x="702261" y="-17616"/>
                  <a:pt x="896399" y="0"/>
                </a:cubicBezTo>
                <a:cubicBezTo>
                  <a:pt x="889795" y="129960"/>
                  <a:pt x="907806" y="149295"/>
                  <a:pt x="896399" y="261610"/>
                </a:cubicBezTo>
                <a:cubicBezTo>
                  <a:pt x="745820" y="273396"/>
                  <a:pt x="650718" y="254151"/>
                  <a:pt x="475091" y="261610"/>
                </a:cubicBezTo>
                <a:cubicBezTo>
                  <a:pt x="299464" y="269069"/>
                  <a:pt x="179362" y="253034"/>
                  <a:pt x="0" y="261610"/>
                </a:cubicBezTo>
                <a:cubicBezTo>
                  <a:pt x="5951" y="181604"/>
                  <a:pt x="9640" y="61667"/>
                  <a:pt x="0" y="0"/>
                </a:cubicBezTo>
                <a:close/>
              </a:path>
              <a:path w="896399" h="261610" stroke="0" extrusionOk="0">
                <a:moveTo>
                  <a:pt x="0" y="0"/>
                </a:moveTo>
                <a:cubicBezTo>
                  <a:pt x="161217" y="-18650"/>
                  <a:pt x="224085" y="1502"/>
                  <a:pt x="439236" y="0"/>
                </a:cubicBezTo>
                <a:cubicBezTo>
                  <a:pt x="654387" y="-1502"/>
                  <a:pt x="759642" y="9539"/>
                  <a:pt x="896399" y="0"/>
                </a:cubicBezTo>
                <a:cubicBezTo>
                  <a:pt x="904508" y="93190"/>
                  <a:pt x="907174" y="206144"/>
                  <a:pt x="896399" y="261610"/>
                </a:cubicBezTo>
                <a:cubicBezTo>
                  <a:pt x="744751" y="272800"/>
                  <a:pt x="611899" y="263890"/>
                  <a:pt x="466127" y="261610"/>
                </a:cubicBezTo>
                <a:cubicBezTo>
                  <a:pt x="320355" y="259330"/>
                  <a:pt x="156750" y="279897"/>
                  <a:pt x="0" y="261610"/>
                </a:cubicBezTo>
                <a:cubicBezTo>
                  <a:pt x="10301" y="168636"/>
                  <a:pt x="9572" y="129859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774922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soft-conflict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2A9DB9-E298-4E2B-BD8E-6A8BC6E59A4D}"/>
              </a:ext>
            </a:extLst>
          </p:cNvPr>
          <p:cNvSpPr txBox="1"/>
          <p:nvPr/>
        </p:nvSpPr>
        <p:spPr>
          <a:xfrm>
            <a:off x="6092469" y="1249547"/>
            <a:ext cx="827471" cy="261610"/>
          </a:xfrm>
          <a:custGeom>
            <a:avLst/>
            <a:gdLst>
              <a:gd name="connsiteX0" fmla="*/ 0 w 827471"/>
              <a:gd name="connsiteY0" fmla="*/ 0 h 261610"/>
              <a:gd name="connsiteX1" fmla="*/ 430285 w 827471"/>
              <a:gd name="connsiteY1" fmla="*/ 0 h 261610"/>
              <a:gd name="connsiteX2" fmla="*/ 827471 w 827471"/>
              <a:gd name="connsiteY2" fmla="*/ 0 h 261610"/>
              <a:gd name="connsiteX3" fmla="*/ 827471 w 827471"/>
              <a:gd name="connsiteY3" fmla="*/ 261610 h 261610"/>
              <a:gd name="connsiteX4" fmla="*/ 430285 w 827471"/>
              <a:gd name="connsiteY4" fmla="*/ 261610 h 261610"/>
              <a:gd name="connsiteX5" fmla="*/ 0 w 827471"/>
              <a:gd name="connsiteY5" fmla="*/ 261610 h 261610"/>
              <a:gd name="connsiteX6" fmla="*/ 0 w 827471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71" h="261610" fill="none" extrusionOk="0">
                <a:moveTo>
                  <a:pt x="0" y="0"/>
                </a:moveTo>
                <a:cubicBezTo>
                  <a:pt x="112527" y="17364"/>
                  <a:pt x="309164" y="-12794"/>
                  <a:pt x="430285" y="0"/>
                </a:cubicBezTo>
                <a:cubicBezTo>
                  <a:pt x="551407" y="12794"/>
                  <a:pt x="696868" y="-8904"/>
                  <a:pt x="827471" y="0"/>
                </a:cubicBezTo>
                <a:cubicBezTo>
                  <a:pt x="838716" y="103410"/>
                  <a:pt x="832753" y="161980"/>
                  <a:pt x="827471" y="261610"/>
                </a:cubicBezTo>
                <a:cubicBezTo>
                  <a:pt x="702642" y="250012"/>
                  <a:pt x="617217" y="267929"/>
                  <a:pt x="430285" y="261610"/>
                </a:cubicBezTo>
                <a:cubicBezTo>
                  <a:pt x="243353" y="255291"/>
                  <a:pt x="186995" y="245011"/>
                  <a:pt x="0" y="261610"/>
                </a:cubicBezTo>
                <a:cubicBezTo>
                  <a:pt x="154" y="145083"/>
                  <a:pt x="-9272" y="107354"/>
                  <a:pt x="0" y="0"/>
                </a:cubicBezTo>
                <a:close/>
              </a:path>
              <a:path w="827471" h="261610" stroke="0" extrusionOk="0">
                <a:moveTo>
                  <a:pt x="0" y="0"/>
                </a:moveTo>
                <a:cubicBezTo>
                  <a:pt x="146696" y="-17228"/>
                  <a:pt x="232058" y="15266"/>
                  <a:pt x="405461" y="0"/>
                </a:cubicBezTo>
                <a:cubicBezTo>
                  <a:pt x="578864" y="-15266"/>
                  <a:pt x="723218" y="12543"/>
                  <a:pt x="827471" y="0"/>
                </a:cubicBezTo>
                <a:cubicBezTo>
                  <a:pt x="835037" y="116594"/>
                  <a:pt x="837935" y="178866"/>
                  <a:pt x="827471" y="261610"/>
                </a:cubicBezTo>
                <a:cubicBezTo>
                  <a:pt x="625221" y="272121"/>
                  <a:pt x="569817" y="243235"/>
                  <a:pt x="413736" y="261610"/>
                </a:cubicBezTo>
                <a:cubicBezTo>
                  <a:pt x="257655" y="279985"/>
                  <a:pt x="147051" y="255878"/>
                  <a:pt x="0" y="261610"/>
                </a:cubicBezTo>
                <a:cubicBezTo>
                  <a:pt x="3271" y="177851"/>
                  <a:pt x="4815" y="8918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7678890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no-conflict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045D-AC1A-4807-A773-9ED74E28E786}"/>
              </a:ext>
            </a:extLst>
          </p:cNvPr>
          <p:cNvSpPr txBox="1"/>
          <p:nvPr/>
        </p:nvSpPr>
        <p:spPr>
          <a:xfrm>
            <a:off x="7639737" y="587543"/>
            <a:ext cx="764953" cy="261610"/>
          </a:xfrm>
          <a:custGeom>
            <a:avLst/>
            <a:gdLst>
              <a:gd name="connsiteX0" fmla="*/ 0 w 764953"/>
              <a:gd name="connsiteY0" fmla="*/ 0 h 261610"/>
              <a:gd name="connsiteX1" fmla="*/ 374827 w 764953"/>
              <a:gd name="connsiteY1" fmla="*/ 0 h 261610"/>
              <a:gd name="connsiteX2" fmla="*/ 764953 w 764953"/>
              <a:gd name="connsiteY2" fmla="*/ 0 h 261610"/>
              <a:gd name="connsiteX3" fmla="*/ 764953 w 764953"/>
              <a:gd name="connsiteY3" fmla="*/ 261610 h 261610"/>
              <a:gd name="connsiteX4" fmla="*/ 382477 w 764953"/>
              <a:gd name="connsiteY4" fmla="*/ 261610 h 261610"/>
              <a:gd name="connsiteX5" fmla="*/ 0 w 764953"/>
              <a:gd name="connsiteY5" fmla="*/ 261610 h 261610"/>
              <a:gd name="connsiteX6" fmla="*/ 0 w 76495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4953" h="261610" fill="none" extrusionOk="0">
                <a:moveTo>
                  <a:pt x="0" y="0"/>
                </a:moveTo>
                <a:cubicBezTo>
                  <a:pt x="138299" y="-1577"/>
                  <a:pt x="194745" y="6788"/>
                  <a:pt x="374827" y="0"/>
                </a:cubicBezTo>
                <a:cubicBezTo>
                  <a:pt x="554909" y="-6788"/>
                  <a:pt x="632029" y="-5645"/>
                  <a:pt x="764953" y="0"/>
                </a:cubicBezTo>
                <a:cubicBezTo>
                  <a:pt x="767523" y="90750"/>
                  <a:pt x="764479" y="180268"/>
                  <a:pt x="764953" y="261610"/>
                </a:cubicBezTo>
                <a:cubicBezTo>
                  <a:pt x="599957" y="256002"/>
                  <a:pt x="484244" y="243092"/>
                  <a:pt x="382477" y="261610"/>
                </a:cubicBezTo>
                <a:cubicBezTo>
                  <a:pt x="280710" y="280128"/>
                  <a:pt x="142073" y="264717"/>
                  <a:pt x="0" y="261610"/>
                </a:cubicBezTo>
                <a:cubicBezTo>
                  <a:pt x="7340" y="197248"/>
                  <a:pt x="3511" y="125913"/>
                  <a:pt x="0" y="0"/>
                </a:cubicBezTo>
                <a:close/>
              </a:path>
              <a:path w="764953" h="261610" stroke="0" extrusionOk="0">
                <a:moveTo>
                  <a:pt x="0" y="0"/>
                </a:moveTo>
                <a:cubicBezTo>
                  <a:pt x="124589" y="-16952"/>
                  <a:pt x="235983" y="6484"/>
                  <a:pt x="382477" y="0"/>
                </a:cubicBezTo>
                <a:cubicBezTo>
                  <a:pt x="528971" y="-6484"/>
                  <a:pt x="647144" y="-2952"/>
                  <a:pt x="764953" y="0"/>
                </a:cubicBezTo>
                <a:cubicBezTo>
                  <a:pt x="763431" y="88366"/>
                  <a:pt x="770157" y="184044"/>
                  <a:pt x="764953" y="261610"/>
                </a:cubicBezTo>
                <a:cubicBezTo>
                  <a:pt x="654592" y="262074"/>
                  <a:pt x="459302" y="280983"/>
                  <a:pt x="367177" y="261610"/>
                </a:cubicBezTo>
                <a:cubicBezTo>
                  <a:pt x="275052" y="242237"/>
                  <a:pt x="120046" y="258914"/>
                  <a:pt x="0" y="261610"/>
                </a:cubicBezTo>
                <a:cubicBezTo>
                  <a:pt x="8079" y="171549"/>
                  <a:pt x="2468" y="5591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6313595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no-action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632F6D-BB27-42F1-A350-1605E4B40895}"/>
              </a:ext>
            </a:extLst>
          </p:cNvPr>
          <p:cNvSpPr txBox="1"/>
          <p:nvPr/>
        </p:nvSpPr>
        <p:spPr>
          <a:xfrm>
            <a:off x="7639737" y="918545"/>
            <a:ext cx="1737976" cy="261610"/>
          </a:xfrm>
          <a:custGeom>
            <a:avLst/>
            <a:gdLst>
              <a:gd name="connsiteX0" fmla="*/ 0 w 1737976"/>
              <a:gd name="connsiteY0" fmla="*/ 0 h 261610"/>
              <a:gd name="connsiteX1" fmla="*/ 561946 w 1737976"/>
              <a:gd name="connsiteY1" fmla="*/ 0 h 261610"/>
              <a:gd name="connsiteX2" fmla="*/ 1123891 w 1737976"/>
              <a:gd name="connsiteY2" fmla="*/ 0 h 261610"/>
              <a:gd name="connsiteX3" fmla="*/ 1737976 w 1737976"/>
              <a:gd name="connsiteY3" fmla="*/ 0 h 261610"/>
              <a:gd name="connsiteX4" fmla="*/ 1737976 w 1737976"/>
              <a:gd name="connsiteY4" fmla="*/ 261610 h 261610"/>
              <a:gd name="connsiteX5" fmla="*/ 1176030 w 1737976"/>
              <a:gd name="connsiteY5" fmla="*/ 261610 h 261610"/>
              <a:gd name="connsiteX6" fmla="*/ 579325 w 1737976"/>
              <a:gd name="connsiteY6" fmla="*/ 261610 h 261610"/>
              <a:gd name="connsiteX7" fmla="*/ 0 w 1737976"/>
              <a:gd name="connsiteY7" fmla="*/ 261610 h 261610"/>
              <a:gd name="connsiteX8" fmla="*/ 0 w 1737976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7976" h="261610" fill="none" extrusionOk="0">
                <a:moveTo>
                  <a:pt x="0" y="0"/>
                </a:moveTo>
                <a:cubicBezTo>
                  <a:pt x="208855" y="26117"/>
                  <a:pt x="299119" y="-7561"/>
                  <a:pt x="561946" y="0"/>
                </a:cubicBezTo>
                <a:cubicBezTo>
                  <a:pt x="824773" y="7561"/>
                  <a:pt x="1003849" y="26441"/>
                  <a:pt x="1123891" y="0"/>
                </a:cubicBezTo>
                <a:cubicBezTo>
                  <a:pt x="1243934" y="-26441"/>
                  <a:pt x="1597867" y="23223"/>
                  <a:pt x="1737976" y="0"/>
                </a:cubicBezTo>
                <a:cubicBezTo>
                  <a:pt x="1750299" y="87765"/>
                  <a:pt x="1728056" y="140023"/>
                  <a:pt x="1737976" y="261610"/>
                </a:cubicBezTo>
                <a:cubicBezTo>
                  <a:pt x="1532299" y="273279"/>
                  <a:pt x="1289277" y="268115"/>
                  <a:pt x="1176030" y="261610"/>
                </a:cubicBezTo>
                <a:cubicBezTo>
                  <a:pt x="1062783" y="255105"/>
                  <a:pt x="822315" y="267617"/>
                  <a:pt x="579325" y="261610"/>
                </a:cubicBezTo>
                <a:cubicBezTo>
                  <a:pt x="336335" y="255603"/>
                  <a:pt x="180430" y="289423"/>
                  <a:pt x="0" y="261610"/>
                </a:cubicBezTo>
                <a:cubicBezTo>
                  <a:pt x="-3356" y="136321"/>
                  <a:pt x="3045" y="127717"/>
                  <a:pt x="0" y="0"/>
                </a:cubicBezTo>
                <a:close/>
              </a:path>
              <a:path w="1737976" h="261610" stroke="0" extrusionOk="0">
                <a:moveTo>
                  <a:pt x="0" y="0"/>
                </a:moveTo>
                <a:cubicBezTo>
                  <a:pt x="250883" y="11011"/>
                  <a:pt x="393534" y="14331"/>
                  <a:pt x="614085" y="0"/>
                </a:cubicBezTo>
                <a:cubicBezTo>
                  <a:pt x="834637" y="-14331"/>
                  <a:pt x="1029134" y="27089"/>
                  <a:pt x="1176030" y="0"/>
                </a:cubicBezTo>
                <a:cubicBezTo>
                  <a:pt x="1322927" y="-27089"/>
                  <a:pt x="1496016" y="-5431"/>
                  <a:pt x="1737976" y="0"/>
                </a:cubicBezTo>
                <a:cubicBezTo>
                  <a:pt x="1738671" y="60173"/>
                  <a:pt x="1732276" y="137626"/>
                  <a:pt x="1737976" y="261610"/>
                </a:cubicBezTo>
                <a:cubicBezTo>
                  <a:pt x="1486136" y="275007"/>
                  <a:pt x="1391564" y="242281"/>
                  <a:pt x="1210790" y="261610"/>
                </a:cubicBezTo>
                <a:cubicBezTo>
                  <a:pt x="1030016" y="280939"/>
                  <a:pt x="872902" y="271927"/>
                  <a:pt x="648844" y="261610"/>
                </a:cubicBezTo>
                <a:cubicBezTo>
                  <a:pt x="424786" y="251293"/>
                  <a:pt x="195150" y="231598"/>
                  <a:pt x="0" y="261610"/>
                </a:cubicBezTo>
                <a:cubicBezTo>
                  <a:pt x="9982" y="172820"/>
                  <a:pt x="7935" y="5257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7467483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latin typeface="+mj-lt"/>
              </a:defRPr>
            </a:lvl1pPr>
          </a:lstStyle>
          <a:p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FlagNutrientConflictError</a:t>
            </a:r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505CD1-217E-4373-8EF7-ADCD5B88C088}"/>
              </a:ext>
            </a:extLst>
          </p:cNvPr>
          <p:cNvSpPr txBox="1"/>
          <p:nvPr/>
        </p:nvSpPr>
        <p:spPr>
          <a:xfrm>
            <a:off x="7639737" y="1249546"/>
            <a:ext cx="1138453" cy="261610"/>
          </a:xfrm>
          <a:custGeom>
            <a:avLst/>
            <a:gdLst>
              <a:gd name="connsiteX0" fmla="*/ 0 w 1138453"/>
              <a:gd name="connsiteY0" fmla="*/ 0 h 261610"/>
              <a:gd name="connsiteX1" fmla="*/ 546457 w 1138453"/>
              <a:gd name="connsiteY1" fmla="*/ 0 h 261610"/>
              <a:gd name="connsiteX2" fmla="*/ 1138453 w 1138453"/>
              <a:gd name="connsiteY2" fmla="*/ 0 h 261610"/>
              <a:gd name="connsiteX3" fmla="*/ 1138453 w 1138453"/>
              <a:gd name="connsiteY3" fmla="*/ 261610 h 261610"/>
              <a:gd name="connsiteX4" fmla="*/ 546457 w 1138453"/>
              <a:gd name="connsiteY4" fmla="*/ 261610 h 261610"/>
              <a:gd name="connsiteX5" fmla="*/ 0 w 1138453"/>
              <a:gd name="connsiteY5" fmla="*/ 261610 h 261610"/>
              <a:gd name="connsiteX6" fmla="*/ 0 w 113845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8453" h="261610" fill="none" extrusionOk="0">
                <a:moveTo>
                  <a:pt x="0" y="0"/>
                </a:moveTo>
                <a:cubicBezTo>
                  <a:pt x="156894" y="24296"/>
                  <a:pt x="345462" y="14205"/>
                  <a:pt x="546457" y="0"/>
                </a:cubicBezTo>
                <a:cubicBezTo>
                  <a:pt x="747452" y="-14205"/>
                  <a:pt x="971704" y="-20600"/>
                  <a:pt x="1138453" y="0"/>
                </a:cubicBezTo>
                <a:cubicBezTo>
                  <a:pt x="1131230" y="94393"/>
                  <a:pt x="1136455" y="181981"/>
                  <a:pt x="1138453" y="261610"/>
                </a:cubicBezTo>
                <a:cubicBezTo>
                  <a:pt x="865945" y="247316"/>
                  <a:pt x="829631" y="249945"/>
                  <a:pt x="546457" y="261610"/>
                </a:cubicBezTo>
                <a:cubicBezTo>
                  <a:pt x="263283" y="273275"/>
                  <a:pt x="169176" y="260756"/>
                  <a:pt x="0" y="261610"/>
                </a:cubicBezTo>
                <a:cubicBezTo>
                  <a:pt x="-3195" y="199023"/>
                  <a:pt x="12495" y="75342"/>
                  <a:pt x="0" y="0"/>
                </a:cubicBezTo>
                <a:close/>
              </a:path>
              <a:path w="1138453" h="261610" stroke="0" extrusionOk="0">
                <a:moveTo>
                  <a:pt x="0" y="0"/>
                </a:moveTo>
                <a:cubicBezTo>
                  <a:pt x="248901" y="11889"/>
                  <a:pt x="287680" y="-21779"/>
                  <a:pt x="535073" y="0"/>
                </a:cubicBezTo>
                <a:cubicBezTo>
                  <a:pt x="782466" y="21779"/>
                  <a:pt x="953327" y="-13518"/>
                  <a:pt x="1138453" y="0"/>
                </a:cubicBezTo>
                <a:cubicBezTo>
                  <a:pt x="1147310" y="72563"/>
                  <a:pt x="1139464" y="151610"/>
                  <a:pt x="1138453" y="261610"/>
                </a:cubicBezTo>
                <a:cubicBezTo>
                  <a:pt x="901981" y="235022"/>
                  <a:pt x="818427" y="247406"/>
                  <a:pt x="546457" y="261610"/>
                </a:cubicBezTo>
                <a:cubicBezTo>
                  <a:pt x="274487" y="275814"/>
                  <a:pt x="243456" y="279145"/>
                  <a:pt x="0" y="261610"/>
                </a:cubicBezTo>
                <a:cubicBezTo>
                  <a:pt x="830" y="182884"/>
                  <a:pt x="9461" y="6789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9286391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nutrient-to-zero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E39D9F-83CA-4FB1-972E-30B95DB7EE22}"/>
              </a:ext>
            </a:extLst>
          </p:cNvPr>
          <p:cNvSpPr txBox="1"/>
          <p:nvPr/>
        </p:nvSpPr>
        <p:spPr>
          <a:xfrm>
            <a:off x="7640699" y="1580547"/>
            <a:ext cx="864339" cy="261610"/>
          </a:xfrm>
          <a:custGeom>
            <a:avLst/>
            <a:gdLst>
              <a:gd name="connsiteX0" fmla="*/ 0 w 864339"/>
              <a:gd name="connsiteY0" fmla="*/ 0 h 261610"/>
              <a:gd name="connsiteX1" fmla="*/ 406239 w 864339"/>
              <a:gd name="connsiteY1" fmla="*/ 0 h 261610"/>
              <a:gd name="connsiteX2" fmla="*/ 864339 w 864339"/>
              <a:gd name="connsiteY2" fmla="*/ 0 h 261610"/>
              <a:gd name="connsiteX3" fmla="*/ 864339 w 864339"/>
              <a:gd name="connsiteY3" fmla="*/ 261610 h 261610"/>
              <a:gd name="connsiteX4" fmla="*/ 423526 w 864339"/>
              <a:gd name="connsiteY4" fmla="*/ 261610 h 261610"/>
              <a:gd name="connsiteX5" fmla="*/ 0 w 864339"/>
              <a:gd name="connsiteY5" fmla="*/ 261610 h 261610"/>
              <a:gd name="connsiteX6" fmla="*/ 0 w 86433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4339" h="261610" fill="none" extrusionOk="0">
                <a:moveTo>
                  <a:pt x="0" y="0"/>
                </a:moveTo>
                <a:cubicBezTo>
                  <a:pt x="184817" y="-4660"/>
                  <a:pt x="231014" y="-16278"/>
                  <a:pt x="406239" y="0"/>
                </a:cubicBezTo>
                <a:cubicBezTo>
                  <a:pt x="581464" y="16278"/>
                  <a:pt x="684115" y="-11316"/>
                  <a:pt x="864339" y="0"/>
                </a:cubicBezTo>
                <a:cubicBezTo>
                  <a:pt x="868048" y="112535"/>
                  <a:pt x="877228" y="174689"/>
                  <a:pt x="864339" y="261610"/>
                </a:cubicBezTo>
                <a:cubicBezTo>
                  <a:pt x="681239" y="273075"/>
                  <a:pt x="551324" y="240993"/>
                  <a:pt x="423526" y="261610"/>
                </a:cubicBezTo>
                <a:cubicBezTo>
                  <a:pt x="295728" y="282227"/>
                  <a:pt x="156296" y="260422"/>
                  <a:pt x="0" y="261610"/>
                </a:cubicBezTo>
                <a:cubicBezTo>
                  <a:pt x="-9091" y="197442"/>
                  <a:pt x="9561" y="94505"/>
                  <a:pt x="0" y="0"/>
                </a:cubicBezTo>
                <a:close/>
              </a:path>
              <a:path w="864339" h="261610" stroke="0" extrusionOk="0">
                <a:moveTo>
                  <a:pt x="0" y="0"/>
                </a:moveTo>
                <a:cubicBezTo>
                  <a:pt x="170634" y="3433"/>
                  <a:pt x="334270" y="13966"/>
                  <a:pt x="440813" y="0"/>
                </a:cubicBezTo>
                <a:cubicBezTo>
                  <a:pt x="547356" y="-13966"/>
                  <a:pt x="770093" y="10854"/>
                  <a:pt x="864339" y="0"/>
                </a:cubicBezTo>
                <a:cubicBezTo>
                  <a:pt x="863485" y="102886"/>
                  <a:pt x="863906" y="143905"/>
                  <a:pt x="864339" y="261610"/>
                </a:cubicBezTo>
                <a:cubicBezTo>
                  <a:pt x="694335" y="272382"/>
                  <a:pt x="577244" y="279467"/>
                  <a:pt x="432170" y="261610"/>
                </a:cubicBezTo>
                <a:cubicBezTo>
                  <a:pt x="287096" y="243753"/>
                  <a:pt x="203170" y="258391"/>
                  <a:pt x="0" y="261610"/>
                </a:cubicBezTo>
                <a:cubicBezTo>
                  <a:pt x="-1567" y="169457"/>
                  <a:pt x="139" y="6039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661808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flag-to-true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9ABF98-6C2C-4DC3-B157-2CA766E09A0C}"/>
              </a:ext>
            </a:extLst>
          </p:cNvPr>
          <p:cNvSpPr txBox="1"/>
          <p:nvPr/>
        </p:nvSpPr>
        <p:spPr>
          <a:xfrm>
            <a:off x="7640699" y="1911548"/>
            <a:ext cx="920445" cy="261610"/>
          </a:xfrm>
          <a:custGeom>
            <a:avLst/>
            <a:gdLst>
              <a:gd name="connsiteX0" fmla="*/ 0 w 920445"/>
              <a:gd name="connsiteY0" fmla="*/ 0 h 261610"/>
              <a:gd name="connsiteX1" fmla="*/ 451018 w 920445"/>
              <a:gd name="connsiteY1" fmla="*/ 0 h 261610"/>
              <a:gd name="connsiteX2" fmla="*/ 920445 w 920445"/>
              <a:gd name="connsiteY2" fmla="*/ 0 h 261610"/>
              <a:gd name="connsiteX3" fmla="*/ 920445 w 920445"/>
              <a:gd name="connsiteY3" fmla="*/ 261610 h 261610"/>
              <a:gd name="connsiteX4" fmla="*/ 478631 w 920445"/>
              <a:gd name="connsiteY4" fmla="*/ 261610 h 261610"/>
              <a:gd name="connsiteX5" fmla="*/ 0 w 920445"/>
              <a:gd name="connsiteY5" fmla="*/ 261610 h 261610"/>
              <a:gd name="connsiteX6" fmla="*/ 0 w 92044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0445" h="261610" fill="none" extrusionOk="0">
                <a:moveTo>
                  <a:pt x="0" y="0"/>
                </a:moveTo>
                <a:cubicBezTo>
                  <a:pt x="107698" y="-22075"/>
                  <a:pt x="281912" y="-14715"/>
                  <a:pt x="451018" y="0"/>
                </a:cubicBezTo>
                <a:cubicBezTo>
                  <a:pt x="620124" y="14715"/>
                  <a:pt x="800922" y="-10116"/>
                  <a:pt x="920445" y="0"/>
                </a:cubicBezTo>
                <a:cubicBezTo>
                  <a:pt x="921330" y="117550"/>
                  <a:pt x="911764" y="195521"/>
                  <a:pt x="920445" y="261610"/>
                </a:cubicBezTo>
                <a:cubicBezTo>
                  <a:pt x="784309" y="270619"/>
                  <a:pt x="596093" y="280422"/>
                  <a:pt x="478631" y="261610"/>
                </a:cubicBezTo>
                <a:cubicBezTo>
                  <a:pt x="361169" y="242798"/>
                  <a:pt x="96380" y="268501"/>
                  <a:pt x="0" y="261610"/>
                </a:cubicBezTo>
                <a:cubicBezTo>
                  <a:pt x="5081" y="167036"/>
                  <a:pt x="-10522" y="98361"/>
                  <a:pt x="0" y="0"/>
                </a:cubicBezTo>
                <a:close/>
              </a:path>
              <a:path w="920445" h="261610" stroke="0" extrusionOk="0">
                <a:moveTo>
                  <a:pt x="0" y="0"/>
                </a:moveTo>
                <a:cubicBezTo>
                  <a:pt x="119408" y="5258"/>
                  <a:pt x="280999" y="-18839"/>
                  <a:pt x="432609" y="0"/>
                </a:cubicBezTo>
                <a:cubicBezTo>
                  <a:pt x="584219" y="18839"/>
                  <a:pt x="777108" y="12127"/>
                  <a:pt x="920445" y="0"/>
                </a:cubicBezTo>
                <a:cubicBezTo>
                  <a:pt x="912142" y="56735"/>
                  <a:pt x="912286" y="145356"/>
                  <a:pt x="920445" y="261610"/>
                </a:cubicBezTo>
                <a:cubicBezTo>
                  <a:pt x="711447" y="242864"/>
                  <a:pt x="569290" y="269348"/>
                  <a:pt x="441814" y="261610"/>
                </a:cubicBezTo>
                <a:cubicBezTo>
                  <a:pt x="314338" y="253872"/>
                  <a:pt x="124997" y="243081"/>
                  <a:pt x="0" y="261610"/>
                </a:cubicBezTo>
                <a:cubicBezTo>
                  <a:pt x="-4465" y="133149"/>
                  <a:pt x="-9382" y="12172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14006173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latin typeface="+mj-lt"/>
              </a:defRPr>
            </a:lvl1pPr>
          </a:lstStyle>
          <a:p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flag-to-false</a:t>
            </a:r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0A0997-FBA7-4C56-9270-BD4F0BA9FBB9}"/>
              </a:ext>
            </a:extLst>
          </p:cNvPr>
          <p:cNvSpPr txBox="1"/>
          <p:nvPr/>
        </p:nvSpPr>
        <p:spPr>
          <a:xfrm>
            <a:off x="531164" y="921145"/>
            <a:ext cx="1766830" cy="261610"/>
          </a:xfrm>
          <a:custGeom>
            <a:avLst/>
            <a:gdLst>
              <a:gd name="connsiteX0" fmla="*/ 0 w 1766830"/>
              <a:gd name="connsiteY0" fmla="*/ 0 h 261610"/>
              <a:gd name="connsiteX1" fmla="*/ 588943 w 1766830"/>
              <a:gd name="connsiteY1" fmla="*/ 0 h 261610"/>
              <a:gd name="connsiteX2" fmla="*/ 1124882 w 1766830"/>
              <a:gd name="connsiteY2" fmla="*/ 0 h 261610"/>
              <a:gd name="connsiteX3" fmla="*/ 1766830 w 1766830"/>
              <a:gd name="connsiteY3" fmla="*/ 0 h 261610"/>
              <a:gd name="connsiteX4" fmla="*/ 1766830 w 1766830"/>
              <a:gd name="connsiteY4" fmla="*/ 261610 h 261610"/>
              <a:gd name="connsiteX5" fmla="*/ 1230892 w 1766830"/>
              <a:gd name="connsiteY5" fmla="*/ 261610 h 261610"/>
              <a:gd name="connsiteX6" fmla="*/ 659617 w 1766830"/>
              <a:gd name="connsiteY6" fmla="*/ 261610 h 261610"/>
              <a:gd name="connsiteX7" fmla="*/ 0 w 1766830"/>
              <a:gd name="connsiteY7" fmla="*/ 261610 h 261610"/>
              <a:gd name="connsiteX8" fmla="*/ 0 w 1766830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6830" h="261610" fill="none" extrusionOk="0">
                <a:moveTo>
                  <a:pt x="0" y="0"/>
                </a:moveTo>
                <a:cubicBezTo>
                  <a:pt x="177149" y="-9525"/>
                  <a:pt x="401275" y="29014"/>
                  <a:pt x="588943" y="0"/>
                </a:cubicBezTo>
                <a:cubicBezTo>
                  <a:pt x="776611" y="-29014"/>
                  <a:pt x="952979" y="16383"/>
                  <a:pt x="1124882" y="0"/>
                </a:cubicBezTo>
                <a:cubicBezTo>
                  <a:pt x="1296785" y="-16383"/>
                  <a:pt x="1557683" y="23586"/>
                  <a:pt x="1766830" y="0"/>
                </a:cubicBezTo>
                <a:cubicBezTo>
                  <a:pt x="1758932" y="106211"/>
                  <a:pt x="1768668" y="187562"/>
                  <a:pt x="1766830" y="261610"/>
                </a:cubicBezTo>
                <a:cubicBezTo>
                  <a:pt x="1539413" y="284480"/>
                  <a:pt x="1413998" y="249100"/>
                  <a:pt x="1230892" y="261610"/>
                </a:cubicBezTo>
                <a:cubicBezTo>
                  <a:pt x="1047786" y="274120"/>
                  <a:pt x="939139" y="242520"/>
                  <a:pt x="659617" y="261610"/>
                </a:cubicBezTo>
                <a:cubicBezTo>
                  <a:pt x="380096" y="280700"/>
                  <a:pt x="132782" y="254441"/>
                  <a:pt x="0" y="261610"/>
                </a:cubicBezTo>
                <a:cubicBezTo>
                  <a:pt x="-9089" y="173252"/>
                  <a:pt x="12703" y="75484"/>
                  <a:pt x="0" y="0"/>
                </a:cubicBezTo>
                <a:close/>
              </a:path>
              <a:path w="1766830" h="261610" stroke="0" extrusionOk="0">
                <a:moveTo>
                  <a:pt x="0" y="0"/>
                </a:moveTo>
                <a:cubicBezTo>
                  <a:pt x="270085" y="19677"/>
                  <a:pt x="408889" y="22524"/>
                  <a:pt x="606612" y="0"/>
                </a:cubicBezTo>
                <a:cubicBezTo>
                  <a:pt x="804335" y="-22524"/>
                  <a:pt x="951702" y="530"/>
                  <a:pt x="1213223" y="0"/>
                </a:cubicBezTo>
                <a:cubicBezTo>
                  <a:pt x="1474744" y="-530"/>
                  <a:pt x="1549381" y="-19295"/>
                  <a:pt x="1766830" y="0"/>
                </a:cubicBezTo>
                <a:cubicBezTo>
                  <a:pt x="1755977" y="111403"/>
                  <a:pt x="1760415" y="158519"/>
                  <a:pt x="1766830" y="261610"/>
                </a:cubicBezTo>
                <a:cubicBezTo>
                  <a:pt x="1518749" y="282072"/>
                  <a:pt x="1366451" y="259998"/>
                  <a:pt x="1160218" y="261610"/>
                </a:cubicBezTo>
                <a:cubicBezTo>
                  <a:pt x="953985" y="263222"/>
                  <a:pt x="853053" y="246719"/>
                  <a:pt x="588943" y="261610"/>
                </a:cubicBezTo>
                <a:cubicBezTo>
                  <a:pt x="324834" y="276501"/>
                  <a:pt x="280143" y="260068"/>
                  <a:pt x="0" y="261610"/>
                </a:cubicBezTo>
                <a:cubicBezTo>
                  <a:pt x="-4498" y="140062"/>
                  <a:pt x="10653" y="116420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6043856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219D54-6815-47E5-AC06-50AC3F0540FF}"/>
              </a:ext>
            </a:extLst>
          </p:cNvPr>
          <p:cNvSpPr txBox="1"/>
          <p:nvPr/>
        </p:nvSpPr>
        <p:spPr>
          <a:xfrm>
            <a:off x="2274283" y="2843456"/>
            <a:ext cx="646331" cy="261610"/>
          </a:xfrm>
          <a:custGeom>
            <a:avLst/>
            <a:gdLst>
              <a:gd name="connsiteX0" fmla="*/ 0 w 646331"/>
              <a:gd name="connsiteY0" fmla="*/ 0 h 261610"/>
              <a:gd name="connsiteX1" fmla="*/ 646331 w 646331"/>
              <a:gd name="connsiteY1" fmla="*/ 0 h 261610"/>
              <a:gd name="connsiteX2" fmla="*/ 646331 w 646331"/>
              <a:gd name="connsiteY2" fmla="*/ 261610 h 261610"/>
              <a:gd name="connsiteX3" fmla="*/ 0 w 646331"/>
              <a:gd name="connsiteY3" fmla="*/ 261610 h 261610"/>
              <a:gd name="connsiteX4" fmla="*/ 0 w 646331"/>
              <a:gd name="connsiteY4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331" h="261610" fill="none" extrusionOk="0">
                <a:moveTo>
                  <a:pt x="0" y="0"/>
                </a:moveTo>
                <a:cubicBezTo>
                  <a:pt x="195290" y="-7872"/>
                  <a:pt x="429209" y="20188"/>
                  <a:pt x="646331" y="0"/>
                </a:cubicBezTo>
                <a:cubicBezTo>
                  <a:pt x="635176" y="65785"/>
                  <a:pt x="653054" y="201468"/>
                  <a:pt x="646331" y="261610"/>
                </a:cubicBezTo>
                <a:cubicBezTo>
                  <a:pt x="419548" y="289840"/>
                  <a:pt x="262497" y="288685"/>
                  <a:pt x="0" y="261610"/>
                </a:cubicBezTo>
                <a:cubicBezTo>
                  <a:pt x="-8422" y="190389"/>
                  <a:pt x="-840" y="94469"/>
                  <a:pt x="0" y="0"/>
                </a:cubicBezTo>
                <a:close/>
              </a:path>
              <a:path w="646331" h="261610" stroke="0" extrusionOk="0">
                <a:moveTo>
                  <a:pt x="0" y="0"/>
                </a:moveTo>
                <a:cubicBezTo>
                  <a:pt x="161490" y="-31916"/>
                  <a:pt x="364521" y="9180"/>
                  <a:pt x="646331" y="0"/>
                </a:cubicBezTo>
                <a:cubicBezTo>
                  <a:pt x="654613" y="93815"/>
                  <a:pt x="646459" y="164374"/>
                  <a:pt x="646331" y="261610"/>
                </a:cubicBezTo>
                <a:cubicBezTo>
                  <a:pt x="352246" y="251472"/>
                  <a:pt x="309466" y="254274"/>
                  <a:pt x="0" y="261610"/>
                </a:cubicBezTo>
                <a:cubicBezTo>
                  <a:pt x="-7343" y="174148"/>
                  <a:pt x="8785" y="94713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39490638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9A7326-AC06-40D3-95DB-C66412764739}"/>
              </a:ext>
            </a:extLst>
          </p:cNvPr>
          <p:cNvSpPr txBox="1"/>
          <p:nvPr/>
        </p:nvSpPr>
        <p:spPr>
          <a:xfrm>
            <a:off x="2907020" y="2842764"/>
            <a:ext cx="974947" cy="261610"/>
          </a:xfrm>
          <a:custGeom>
            <a:avLst/>
            <a:gdLst>
              <a:gd name="connsiteX0" fmla="*/ 0 w 974947"/>
              <a:gd name="connsiteY0" fmla="*/ 0 h 261610"/>
              <a:gd name="connsiteX1" fmla="*/ 487474 w 974947"/>
              <a:gd name="connsiteY1" fmla="*/ 0 h 261610"/>
              <a:gd name="connsiteX2" fmla="*/ 974947 w 974947"/>
              <a:gd name="connsiteY2" fmla="*/ 0 h 261610"/>
              <a:gd name="connsiteX3" fmla="*/ 974947 w 974947"/>
              <a:gd name="connsiteY3" fmla="*/ 261610 h 261610"/>
              <a:gd name="connsiteX4" fmla="*/ 487474 w 974947"/>
              <a:gd name="connsiteY4" fmla="*/ 261610 h 261610"/>
              <a:gd name="connsiteX5" fmla="*/ 0 w 974947"/>
              <a:gd name="connsiteY5" fmla="*/ 261610 h 261610"/>
              <a:gd name="connsiteX6" fmla="*/ 0 w 974947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4947" h="261610" fill="none" extrusionOk="0">
                <a:moveTo>
                  <a:pt x="0" y="0"/>
                </a:moveTo>
                <a:cubicBezTo>
                  <a:pt x="204683" y="13868"/>
                  <a:pt x="352322" y="-23510"/>
                  <a:pt x="487474" y="0"/>
                </a:cubicBezTo>
                <a:cubicBezTo>
                  <a:pt x="622626" y="23510"/>
                  <a:pt x="836559" y="15143"/>
                  <a:pt x="974947" y="0"/>
                </a:cubicBezTo>
                <a:cubicBezTo>
                  <a:pt x="975435" y="94786"/>
                  <a:pt x="973399" y="200210"/>
                  <a:pt x="974947" y="261610"/>
                </a:cubicBezTo>
                <a:cubicBezTo>
                  <a:pt x="839274" y="265650"/>
                  <a:pt x="666411" y="254463"/>
                  <a:pt x="487474" y="261610"/>
                </a:cubicBezTo>
                <a:cubicBezTo>
                  <a:pt x="308537" y="268757"/>
                  <a:pt x="135454" y="250304"/>
                  <a:pt x="0" y="261610"/>
                </a:cubicBezTo>
                <a:cubicBezTo>
                  <a:pt x="12898" y="200685"/>
                  <a:pt x="-6909" y="124107"/>
                  <a:pt x="0" y="0"/>
                </a:cubicBezTo>
                <a:close/>
              </a:path>
              <a:path w="974947" h="261610" stroke="0" extrusionOk="0">
                <a:moveTo>
                  <a:pt x="0" y="0"/>
                </a:moveTo>
                <a:cubicBezTo>
                  <a:pt x="98140" y="21545"/>
                  <a:pt x="258770" y="-15859"/>
                  <a:pt x="458225" y="0"/>
                </a:cubicBezTo>
                <a:cubicBezTo>
                  <a:pt x="657681" y="15859"/>
                  <a:pt x="741521" y="-15513"/>
                  <a:pt x="974947" y="0"/>
                </a:cubicBezTo>
                <a:cubicBezTo>
                  <a:pt x="973213" y="111047"/>
                  <a:pt x="963049" y="182496"/>
                  <a:pt x="974947" y="261610"/>
                </a:cubicBezTo>
                <a:cubicBezTo>
                  <a:pt x="850554" y="255518"/>
                  <a:pt x="608159" y="266008"/>
                  <a:pt x="506972" y="261610"/>
                </a:cubicBezTo>
                <a:cubicBezTo>
                  <a:pt x="405786" y="257212"/>
                  <a:pt x="165176" y="247031"/>
                  <a:pt x="0" y="261610"/>
                </a:cubicBezTo>
                <a:cubicBezTo>
                  <a:pt x="-9761" y="147610"/>
                  <a:pt x="-6705" y="128789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8107779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9CBF76-DD23-4301-BF2F-39E64FF1289D}"/>
              </a:ext>
            </a:extLst>
          </p:cNvPr>
          <p:cNvSpPr txBox="1"/>
          <p:nvPr/>
        </p:nvSpPr>
        <p:spPr>
          <a:xfrm>
            <a:off x="531164" y="172045"/>
            <a:ext cx="813043" cy="261610"/>
          </a:xfrm>
          <a:custGeom>
            <a:avLst/>
            <a:gdLst>
              <a:gd name="connsiteX0" fmla="*/ 0 w 813043"/>
              <a:gd name="connsiteY0" fmla="*/ 0 h 261610"/>
              <a:gd name="connsiteX1" fmla="*/ 390261 w 813043"/>
              <a:gd name="connsiteY1" fmla="*/ 0 h 261610"/>
              <a:gd name="connsiteX2" fmla="*/ 813043 w 813043"/>
              <a:gd name="connsiteY2" fmla="*/ 0 h 261610"/>
              <a:gd name="connsiteX3" fmla="*/ 813043 w 813043"/>
              <a:gd name="connsiteY3" fmla="*/ 261610 h 261610"/>
              <a:gd name="connsiteX4" fmla="*/ 430913 w 813043"/>
              <a:gd name="connsiteY4" fmla="*/ 261610 h 261610"/>
              <a:gd name="connsiteX5" fmla="*/ 0 w 813043"/>
              <a:gd name="connsiteY5" fmla="*/ 261610 h 261610"/>
              <a:gd name="connsiteX6" fmla="*/ 0 w 81304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043" h="261610" extrusionOk="0">
                <a:moveTo>
                  <a:pt x="0" y="0"/>
                </a:moveTo>
                <a:cubicBezTo>
                  <a:pt x="161813" y="-648"/>
                  <a:pt x="208111" y="-16518"/>
                  <a:pt x="390261" y="0"/>
                </a:cubicBezTo>
                <a:cubicBezTo>
                  <a:pt x="572411" y="16518"/>
                  <a:pt x="718032" y="20357"/>
                  <a:pt x="813043" y="0"/>
                </a:cubicBezTo>
                <a:cubicBezTo>
                  <a:pt x="823984" y="64392"/>
                  <a:pt x="809595" y="131466"/>
                  <a:pt x="813043" y="261610"/>
                </a:cubicBezTo>
                <a:cubicBezTo>
                  <a:pt x="723333" y="257615"/>
                  <a:pt x="589480" y="245875"/>
                  <a:pt x="430913" y="261610"/>
                </a:cubicBezTo>
                <a:cubicBezTo>
                  <a:pt x="272346" y="277346"/>
                  <a:pt x="198517" y="248303"/>
                  <a:pt x="0" y="261610"/>
                </a:cubicBezTo>
                <a:cubicBezTo>
                  <a:pt x="8032" y="134883"/>
                  <a:pt x="8613" y="5588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651356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 Type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55C025-C646-48E8-8973-0FD8CD070E8F}"/>
              </a:ext>
            </a:extLst>
          </p:cNvPr>
          <p:cNvSpPr txBox="1"/>
          <p:nvPr/>
        </p:nvSpPr>
        <p:spPr>
          <a:xfrm>
            <a:off x="2920902" y="172045"/>
            <a:ext cx="827471" cy="261610"/>
          </a:xfrm>
          <a:custGeom>
            <a:avLst/>
            <a:gdLst>
              <a:gd name="connsiteX0" fmla="*/ 0 w 827471"/>
              <a:gd name="connsiteY0" fmla="*/ 0 h 261610"/>
              <a:gd name="connsiteX1" fmla="*/ 388911 w 827471"/>
              <a:gd name="connsiteY1" fmla="*/ 0 h 261610"/>
              <a:gd name="connsiteX2" fmla="*/ 827471 w 827471"/>
              <a:gd name="connsiteY2" fmla="*/ 0 h 261610"/>
              <a:gd name="connsiteX3" fmla="*/ 827471 w 827471"/>
              <a:gd name="connsiteY3" fmla="*/ 261610 h 261610"/>
              <a:gd name="connsiteX4" fmla="*/ 413736 w 827471"/>
              <a:gd name="connsiteY4" fmla="*/ 261610 h 261610"/>
              <a:gd name="connsiteX5" fmla="*/ 0 w 827471"/>
              <a:gd name="connsiteY5" fmla="*/ 261610 h 261610"/>
              <a:gd name="connsiteX6" fmla="*/ 0 w 827471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71" h="261610" extrusionOk="0">
                <a:moveTo>
                  <a:pt x="0" y="0"/>
                </a:moveTo>
                <a:cubicBezTo>
                  <a:pt x="121610" y="7922"/>
                  <a:pt x="287583" y="1432"/>
                  <a:pt x="388911" y="0"/>
                </a:cubicBezTo>
                <a:cubicBezTo>
                  <a:pt x="490239" y="-1432"/>
                  <a:pt x="694226" y="11425"/>
                  <a:pt x="827471" y="0"/>
                </a:cubicBezTo>
                <a:cubicBezTo>
                  <a:pt x="828953" y="82386"/>
                  <a:pt x="836069" y="163568"/>
                  <a:pt x="827471" y="261610"/>
                </a:cubicBezTo>
                <a:cubicBezTo>
                  <a:pt x="626550" y="267597"/>
                  <a:pt x="554436" y="278480"/>
                  <a:pt x="413736" y="261610"/>
                </a:cubicBezTo>
                <a:cubicBezTo>
                  <a:pt x="273037" y="244740"/>
                  <a:pt x="157910" y="246660"/>
                  <a:pt x="0" y="261610"/>
                </a:cubicBezTo>
                <a:cubicBezTo>
                  <a:pt x="-8073" y="153958"/>
                  <a:pt x="-3119" y="9473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028488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 State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ABBE5E-11D3-43A9-9591-6AF55621FEC0}"/>
              </a:ext>
            </a:extLst>
          </p:cNvPr>
          <p:cNvSpPr txBox="1"/>
          <p:nvPr/>
        </p:nvSpPr>
        <p:spPr>
          <a:xfrm>
            <a:off x="4282504" y="172045"/>
            <a:ext cx="1045479" cy="261610"/>
          </a:xfrm>
          <a:custGeom>
            <a:avLst/>
            <a:gdLst>
              <a:gd name="connsiteX0" fmla="*/ 0 w 1045479"/>
              <a:gd name="connsiteY0" fmla="*/ 0 h 261610"/>
              <a:gd name="connsiteX1" fmla="*/ 533194 w 1045479"/>
              <a:gd name="connsiteY1" fmla="*/ 0 h 261610"/>
              <a:gd name="connsiteX2" fmla="*/ 1045479 w 1045479"/>
              <a:gd name="connsiteY2" fmla="*/ 0 h 261610"/>
              <a:gd name="connsiteX3" fmla="*/ 1045479 w 1045479"/>
              <a:gd name="connsiteY3" fmla="*/ 261610 h 261610"/>
              <a:gd name="connsiteX4" fmla="*/ 501830 w 1045479"/>
              <a:gd name="connsiteY4" fmla="*/ 261610 h 261610"/>
              <a:gd name="connsiteX5" fmla="*/ 0 w 1045479"/>
              <a:gd name="connsiteY5" fmla="*/ 261610 h 261610"/>
              <a:gd name="connsiteX6" fmla="*/ 0 w 104547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479" h="261610" extrusionOk="0">
                <a:moveTo>
                  <a:pt x="0" y="0"/>
                </a:moveTo>
                <a:cubicBezTo>
                  <a:pt x="197955" y="25975"/>
                  <a:pt x="294657" y="22801"/>
                  <a:pt x="533194" y="0"/>
                </a:cubicBezTo>
                <a:cubicBezTo>
                  <a:pt x="771731" y="-22801"/>
                  <a:pt x="863655" y="9477"/>
                  <a:pt x="1045479" y="0"/>
                </a:cubicBezTo>
                <a:cubicBezTo>
                  <a:pt x="1049178" y="120659"/>
                  <a:pt x="1043029" y="182299"/>
                  <a:pt x="1045479" y="261610"/>
                </a:cubicBezTo>
                <a:cubicBezTo>
                  <a:pt x="798115" y="235459"/>
                  <a:pt x="757640" y="236369"/>
                  <a:pt x="501830" y="261610"/>
                </a:cubicBezTo>
                <a:cubicBezTo>
                  <a:pt x="246020" y="286851"/>
                  <a:pt x="204762" y="269608"/>
                  <a:pt x="0" y="261610"/>
                </a:cubicBezTo>
                <a:cubicBezTo>
                  <a:pt x="10283" y="202283"/>
                  <a:pt x="607" y="8263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9057400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 State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D49073-1C56-4070-BBB3-A84C8FAB8763}"/>
              </a:ext>
            </a:extLst>
          </p:cNvPr>
          <p:cNvSpPr txBox="1"/>
          <p:nvPr/>
        </p:nvSpPr>
        <p:spPr>
          <a:xfrm>
            <a:off x="6014179" y="172045"/>
            <a:ext cx="1023037" cy="261610"/>
          </a:xfrm>
          <a:custGeom>
            <a:avLst/>
            <a:gdLst>
              <a:gd name="connsiteX0" fmla="*/ 0 w 1023037"/>
              <a:gd name="connsiteY0" fmla="*/ 0 h 261610"/>
              <a:gd name="connsiteX1" fmla="*/ 501288 w 1023037"/>
              <a:gd name="connsiteY1" fmla="*/ 0 h 261610"/>
              <a:gd name="connsiteX2" fmla="*/ 1023037 w 1023037"/>
              <a:gd name="connsiteY2" fmla="*/ 0 h 261610"/>
              <a:gd name="connsiteX3" fmla="*/ 1023037 w 1023037"/>
              <a:gd name="connsiteY3" fmla="*/ 261610 h 261610"/>
              <a:gd name="connsiteX4" fmla="*/ 531979 w 1023037"/>
              <a:gd name="connsiteY4" fmla="*/ 261610 h 261610"/>
              <a:gd name="connsiteX5" fmla="*/ 0 w 1023037"/>
              <a:gd name="connsiteY5" fmla="*/ 261610 h 261610"/>
              <a:gd name="connsiteX6" fmla="*/ 0 w 1023037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3037" h="261610" extrusionOk="0">
                <a:moveTo>
                  <a:pt x="0" y="0"/>
                </a:moveTo>
                <a:cubicBezTo>
                  <a:pt x="115744" y="-7795"/>
                  <a:pt x="385434" y="3538"/>
                  <a:pt x="501288" y="0"/>
                </a:cubicBezTo>
                <a:cubicBezTo>
                  <a:pt x="617142" y="-3538"/>
                  <a:pt x="808849" y="-2407"/>
                  <a:pt x="1023037" y="0"/>
                </a:cubicBezTo>
                <a:cubicBezTo>
                  <a:pt x="1031361" y="123981"/>
                  <a:pt x="1027865" y="158304"/>
                  <a:pt x="1023037" y="261610"/>
                </a:cubicBezTo>
                <a:cubicBezTo>
                  <a:pt x="875264" y="255137"/>
                  <a:pt x="701786" y="242964"/>
                  <a:pt x="531979" y="261610"/>
                </a:cubicBezTo>
                <a:cubicBezTo>
                  <a:pt x="362172" y="280256"/>
                  <a:pt x="107353" y="272349"/>
                  <a:pt x="0" y="261610"/>
                </a:cubicBezTo>
                <a:cubicBezTo>
                  <a:pt x="-10426" y="187911"/>
                  <a:pt x="6641" y="5938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81641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Conflict State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76A931-6E27-47DB-B82A-23677B1830C9}"/>
              </a:ext>
            </a:extLst>
          </p:cNvPr>
          <p:cNvSpPr txBox="1"/>
          <p:nvPr/>
        </p:nvSpPr>
        <p:spPr>
          <a:xfrm>
            <a:off x="7593869" y="172045"/>
            <a:ext cx="647934" cy="261610"/>
          </a:xfrm>
          <a:custGeom>
            <a:avLst/>
            <a:gdLst>
              <a:gd name="connsiteX0" fmla="*/ 0 w 647934"/>
              <a:gd name="connsiteY0" fmla="*/ 0 h 261610"/>
              <a:gd name="connsiteX1" fmla="*/ 647934 w 647934"/>
              <a:gd name="connsiteY1" fmla="*/ 0 h 261610"/>
              <a:gd name="connsiteX2" fmla="*/ 647934 w 647934"/>
              <a:gd name="connsiteY2" fmla="*/ 261610 h 261610"/>
              <a:gd name="connsiteX3" fmla="*/ 0 w 647934"/>
              <a:gd name="connsiteY3" fmla="*/ 261610 h 261610"/>
              <a:gd name="connsiteX4" fmla="*/ 0 w 647934"/>
              <a:gd name="connsiteY4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934" h="261610" extrusionOk="0">
                <a:moveTo>
                  <a:pt x="0" y="0"/>
                </a:moveTo>
                <a:cubicBezTo>
                  <a:pt x="312356" y="17657"/>
                  <a:pt x="441074" y="-11266"/>
                  <a:pt x="647934" y="0"/>
                </a:cubicBezTo>
                <a:cubicBezTo>
                  <a:pt x="653367" y="98128"/>
                  <a:pt x="656117" y="144770"/>
                  <a:pt x="647934" y="261610"/>
                </a:cubicBezTo>
                <a:cubicBezTo>
                  <a:pt x="497781" y="239664"/>
                  <a:pt x="279305" y="262329"/>
                  <a:pt x="0" y="261610"/>
                </a:cubicBezTo>
                <a:cubicBezTo>
                  <a:pt x="7386" y="146866"/>
                  <a:pt x="-10106" y="8834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0348669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C88A1B-3B04-441A-9A7B-D3EC61BDEE52}"/>
              </a:ext>
            </a:extLst>
          </p:cNvPr>
          <p:cNvSpPr txBox="1"/>
          <p:nvPr/>
        </p:nvSpPr>
        <p:spPr>
          <a:xfrm>
            <a:off x="520533" y="2428649"/>
            <a:ext cx="1354858" cy="261610"/>
          </a:xfrm>
          <a:custGeom>
            <a:avLst/>
            <a:gdLst>
              <a:gd name="connsiteX0" fmla="*/ 0 w 1354858"/>
              <a:gd name="connsiteY0" fmla="*/ 0 h 261610"/>
              <a:gd name="connsiteX1" fmla="*/ 636783 w 1354858"/>
              <a:gd name="connsiteY1" fmla="*/ 0 h 261610"/>
              <a:gd name="connsiteX2" fmla="*/ 1354858 w 1354858"/>
              <a:gd name="connsiteY2" fmla="*/ 0 h 261610"/>
              <a:gd name="connsiteX3" fmla="*/ 1354858 w 1354858"/>
              <a:gd name="connsiteY3" fmla="*/ 261610 h 261610"/>
              <a:gd name="connsiteX4" fmla="*/ 663880 w 1354858"/>
              <a:gd name="connsiteY4" fmla="*/ 261610 h 261610"/>
              <a:gd name="connsiteX5" fmla="*/ 0 w 1354858"/>
              <a:gd name="connsiteY5" fmla="*/ 261610 h 261610"/>
              <a:gd name="connsiteX6" fmla="*/ 0 w 1354858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4858" h="261610" extrusionOk="0">
                <a:moveTo>
                  <a:pt x="0" y="0"/>
                </a:moveTo>
                <a:cubicBezTo>
                  <a:pt x="199757" y="26200"/>
                  <a:pt x="498163" y="-15767"/>
                  <a:pt x="636783" y="0"/>
                </a:cubicBezTo>
                <a:cubicBezTo>
                  <a:pt x="775403" y="15767"/>
                  <a:pt x="1186071" y="19956"/>
                  <a:pt x="1354858" y="0"/>
                </a:cubicBezTo>
                <a:cubicBezTo>
                  <a:pt x="1350766" y="78929"/>
                  <a:pt x="1341988" y="192754"/>
                  <a:pt x="1354858" y="261610"/>
                </a:cubicBezTo>
                <a:cubicBezTo>
                  <a:pt x="1169999" y="248575"/>
                  <a:pt x="843922" y="279708"/>
                  <a:pt x="663880" y="261610"/>
                </a:cubicBezTo>
                <a:cubicBezTo>
                  <a:pt x="483838" y="243512"/>
                  <a:pt x="201265" y="243086"/>
                  <a:pt x="0" y="261610"/>
                </a:cubicBezTo>
                <a:cubicBezTo>
                  <a:pt x="-3586" y="140847"/>
                  <a:pt x="-12220" y="12340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9213996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All Possible States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D21A27-510A-4CFB-9B72-1084C7346C24}"/>
              </a:ext>
            </a:extLst>
          </p:cNvPr>
          <p:cNvSpPr txBox="1"/>
          <p:nvPr/>
        </p:nvSpPr>
        <p:spPr>
          <a:xfrm>
            <a:off x="520533" y="3119763"/>
            <a:ext cx="1766830" cy="261610"/>
          </a:xfrm>
          <a:custGeom>
            <a:avLst/>
            <a:gdLst>
              <a:gd name="connsiteX0" fmla="*/ 0 w 1766830"/>
              <a:gd name="connsiteY0" fmla="*/ 0 h 261610"/>
              <a:gd name="connsiteX1" fmla="*/ 553607 w 1766830"/>
              <a:gd name="connsiteY1" fmla="*/ 0 h 261610"/>
              <a:gd name="connsiteX2" fmla="*/ 1089545 w 1766830"/>
              <a:gd name="connsiteY2" fmla="*/ 0 h 261610"/>
              <a:gd name="connsiteX3" fmla="*/ 1766830 w 1766830"/>
              <a:gd name="connsiteY3" fmla="*/ 0 h 261610"/>
              <a:gd name="connsiteX4" fmla="*/ 1766830 w 1766830"/>
              <a:gd name="connsiteY4" fmla="*/ 261610 h 261610"/>
              <a:gd name="connsiteX5" fmla="*/ 1177887 w 1766830"/>
              <a:gd name="connsiteY5" fmla="*/ 261610 h 261610"/>
              <a:gd name="connsiteX6" fmla="*/ 606612 w 1766830"/>
              <a:gd name="connsiteY6" fmla="*/ 261610 h 261610"/>
              <a:gd name="connsiteX7" fmla="*/ 0 w 1766830"/>
              <a:gd name="connsiteY7" fmla="*/ 261610 h 261610"/>
              <a:gd name="connsiteX8" fmla="*/ 0 w 1766830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6830" h="261610" fill="none" extrusionOk="0">
                <a:moveTo>
                  <a:pt x="0" y="0"/>
                </a:moveTo>
                <a:cubicBezTo>
                  <a:pt x="210624" y="-7540"/>
                  <a:pt x="379505" y="1635"/>
                  <a:pt x="553607" y="0"/>
                </a:cubicBezTo>
                <a:cubicBezTo>
                  <a:pt x="727709" y="-1635"/>
                  <a:pt x="952711" y="22101"/>
                  <a:pt x="1089545" y="0"/>
                </a:cubicBezTo>
                <a:cubicBezTo>
                  <a:pt x="1226379" y="-22101"/>
                  <a:pt x="1533777" y="-10625"/>
                  <a:pt x="1766830" y="0"/>
                </a:cubicBezTo>
                <a:cubicBezTo>
                  <a:pt x="1770559" y="103254"/>
                  <a:pt x="1779780" y="146931"/>
                  <a:pt x="1766830" y="261610"/>
                </a:cubicBezTo>
                <a:cubicBezTo>
                  <a:pt x="1531328" y="264251"/>
                  <a:pt x="1455927" y="234996"/>
                  <a:pt x="1177887" y="261610"/>
                </a:cubicBezTo>
                <a:cubicBezTo>
                  <a:pt x="899847" y="288224"/>
                  <a:pt x="753674" y="252350"/>
                  <a:pt x="606612" y="261610"/>
                </a:cubicBezTo>
                <a:cubicBezTo>
                  <a:pt x="459551" y="270870"/>
                  <a:pt x="291264" y="277291"/>
                  <a:pt x="0" y="261610"/>
                </a:cubicBezTo>
                <a:cubicBezTo>
                  <a:pt x="-9448" y="186420"/>
                  <a:pt x="-3274" y="112376"/>
                  <a:pt x="0" y="0"/>
                </a:cubicBezTo>
                <a:close/>
              </a:path>
              <a:path w="1766830" h="261610" stroke="0" extrusionOk="0">
                <a:moveTo>
                  <a:pt x="0" y="0"/>
                </a:moveTo>
                <a:cubicBezTo>
                  <a:pt x="158760" y="-20133"/>
                  <a:pt x="310853" y="18980"/>
                  <a:pt x="571275" y="0"/>
                </a:cubicBezTo>
                <a:cubicBezTo>
                  <a:pt x="831698" y="-18980"/>
                  <a:pt x="1029318" y="12427"/>
                  <a:pt x="1160218" y="0"/>
                </a:cubicBezTo>
                <a:cubicBezTo>
                  <a:pt x="1291118" y="-12427"/>
                  <a:pt x="1486993" y="-3099"/>
                  <a:pt x="1766830" y="0"/>
                </a:cubicBezTo>
                <a:cubicBezTo>
                  <a:pt x="1761998" y="62575"/>
                  <a:pt x="1767968" y="136604"/>
                  <a:pt x="1766830" y="261610"/>
                </a:cubicBezTo>
                <a:cubicBezTo>
                  <a:pt x="1545972" y="232872"/>
                  <a:pt x="1386696" y="251750"/>
                  <a:pt x="1160218" y="261610"/>
                </a:cubicBezTo>
                <a:cubicBezTo>
                  <a:pt x="933740" y="271470"/>
                  <a:pt x="831258" y="259104"/>
                  <a:pt x="606612" y="261610"/>
                </a:cubicBezTo>
                <a:cubicBezTo>
                  <a:pt x="381966" y="264116"/>
                  <a:pt x="229497" y="289209"/>
                  <a:pt x="0" y="261610"/>
                </a:cubicBezTo>
                <a:cubicBezTo>
                  <a:pt x="-4000" y="162558"/>
                  <a:pt x="8739" y="61515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23711927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7914DA-7A9C-4662-B365-AFD950D54A07}"/>
              </a:ext>
            </a:extLst>
          </p:cNvPr>
          <p:cNvSpPr txBox="1"/>
          <p:nvPr/>
        </p:nvSpPr>
        <p:spPr>
          <a:xfrm>
            <a:off x="2274283" y="3119071"/>
            <a:ext cx="646331" cy="261610"/>
          </a:xfrm>
          <a:custGeom>
            <a:avLst/>
            <a:gdLst>
              <a:gd name="connsiteX0" fmla="*/ 0 w 646331"/>
              <a:gd name="connsiteY0" fmla="*/ 0 h 261610"/>
              <a:gd name="connsiteX1" fmla="*/ 646331 w 646331"/>
              <a:gd name="connsiteY1" fmla="*/ 0 h 261610"/>
              <a:gd name="connsiteX2" fmla="*/ 646331 w 646331"/>
              <a:gd name="connsiteY2" fmla="*/ 261610 h 261610"/>
              <a:gd name="connsiteX3" fmla="*/ 0 w 646331"/>
              <a:gd name="connsiteY3" fmla="*/ 261610 h 261610"/>
              <a:gd name="connsiteX4" fmla="*/ 0 w 646331"/>
              <a:gd name="connsiteY4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331" h="261610" fill="none" extrusionOk="0">
                <a:moveTo>
                  <a:pt x="0" y="0"/>
                </a:moveTo>
                <a:cubicBezTo>
                  <a:pt x="235982" y="2163"/>
                  <a:pt x="335931" y="-29326"/>
                  <a:pt x="646331" y="0"/>
                </a:cubicBezTo>
                <a:cubicBezTo>
                  <a:pt x="648094" y="55991"/>
                  <a:pt x="637055" y="167101"/>
                  <a:pt x="646331" y="261610"/>
                </a:cubicBezTo>
                <a:cubicBezTo>
                  <a:pt x="483252" y="268815"/>
                  <a:pt x="131505" y="258728"/>
                  <a:pt x="0" y="261610"/>
                </a:cubicBezTo>
                <a:cubicBezTo>
                  <a:pt x="-9405" y="185558"/>
                  <a:pt x="-8354" y="78813"/>
                  <a:pt x="0" y="0"/>
                </a:cubicBezTo>
                <a:close/>
              </a:path>
              <a:path w="646331" h="261610" stroke="0" extrusionOk="0">
                <a:moveTo>
                  <a:pt x="0" y="0"/>
                </a:moveTo>
                <a:cubicBezTo>
                  <a:pt x="233413" y="-13348"/>
                  <a:pt x="379394" y="30674"/>
                  <a:pt x="646331" y="0"/>
                </a:cubicBezTo>
                <a:cubicBezTo>
                  <a:pt x="638951" y="73887"/>
                  <a:pt x="635063" y="160306"/>
                  <a:pt x="646331" y="261610"/>
                </a:cubicBezTo>
                <a:cubicBezTo>
                  <a:pt x="326601" y="242459"/>
                  <a:pt x="162035" y="255734"/>
                  <a:pt x="0" y="261610"/>
                </a:cubicBezTo>
                <a:cubicBezTo>
                  <a:pt x="11808" y="145927"/>
                  <a:pt x="6771" y="121906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8996888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4930BE-A440-456B-BA73-C85BE0323FFE}"/>
              </a:ext>
            </a:extLst>
          </p:cNvPr>
          <p:cNvSpPr txBox="1"/>
          <p:nvPr/>
        </p:nvSpPr>
        <p:spPr>
          <a:xfrm>
            <a:off x="520533" y="3393302"/>
            <a:ext cx="1766830" cy="261610"/>
          </a:xfrm>
          <a:custGeom>
            <a:avLst/>
            <a:gdLst>
              <a:gd name="connsiteX0" fmla="*/ 0 w 1766830"/>
              <a:gd name="connsiteY0" fmla="*/ 0 h 261610"/>
              <a:gd name="connsiteX1" fmla="*/ 606612 w 1766830"/>
              <a:gd name="connsiteY1" fmla="*/ 0 h 261610"/>
              <a:gd name="connsiteX2" fmla="*/ 1230892 w 1766830"/>
              <a:gd name="connsiteY2" fmla="*/ 0 h 261610"/>
              <a:gd name="connsiteX3" fmla="*/ 1766830 w 1766830"/>
              <a:gd name="connsiteY3" fmla="*/ 0 h 261610"/>
              <a:gd name="connsiteX4" fmla="*/ 1766830 w 1766830"/>
              <a:gd name="connsiteY4" fmla="*/ 261610 h 261610"/>
              <a:gd name="connsiteX5" fmla="*/ 1195555 w 1766830"/>
              <a:gd name="connsiteY5" fmla="*/ 261610 h 261610"/>
              <a:gd name="connsiteX6" fmla="*/ 659617 w 1766830"/>
              <a:gd name="connsiteY6" fmla="*/ 261610 h 261610"/>
              <a:gd name="connsiteX7" fmla="*/ 0 w 1766830"/>
              <a:gd name="connsiteY7" fmla="*/ 261610 h 261610"/>
              <a:gd name="connsiteX8" fmla="*/ 0 w 1766830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6830" h="261610" fill="none" extrusionOk="0">
                <a:moveTo>
                  <a:pt x="0" y="0"/>
                </a:moveTo>
                <a:cubicBezTo>
                  <a:pt x="200082" y="24929"/>
                  <a:pt x="481466" y="-27906"/>
                  <a:pt x="606612" y="0"/>
                </a:cubicBezTo>
                <a:cubicBezTo>
                  <a:pt x="731758" y="27906"/>
                  <a:pt x="1046136" y="17478"/>
                  <a:pt x="1230892" y="0"/>
                </a:cubicBezTo>
                <a:cubicBezTo>
                  <a:pt x="1415648" y="-17478"/>
                  <a:pt x="1589394" y="11411"/>
                  <a:pt x="1766830" y="0"/>
                </a:cubicBezTo>
                <a:cubicBezTo>
                  <a:pt x="1756761" y="115128"/>
                  <a:pt x="1772017" y="131627"/>
                  <a:pt x="1766830" y="261610"/>
                </a:cubicBezTo>
                <a:cubicBezTo>
                  <a:pt x="1638241" y="278901"/>
                  <a:pt x="1402220" y="238581"/>
                  <a:pt x="1195555" y="261610"/>
                </a:cubicBezTo>
                <a:cubicBezTo>
                  <a:pt x="988891" y="284639"/>
                  <a:pt x="851453" y="268513"/>
                  <a:pt x="659617" y="261610"/>
                </a:cubicBezTo>
                <a:cubicBezTo>
                  <a:pt x="467781" y="254707"/>
                  <a:pt x="290019" y="284688"/>
                  <a:pt x="0" y="261610"/>
                </a:cubicBezTo>
                <a:cubicBezTo>
                  <a:pt x="1010" y="202891"/>
                  <a:pt x="-9683" y="63459"/>
                  <a:pt x="0" y="0"/>
                </a:cubicBezTo>
                <a:close/>
              </a:path>
              <a:path w="1766830" h="261610" stroke="0" extrusionOk="0">
                <a:moveTo>
                  <a:pt x="0" y="0"/>
                </a:moveTo>
                <a:cubicBezTo>
                  <a:pt x="221099" y="1897"/>
                  <a:pt x="384272" y="-7708"/>
                  <a:pt x="588943" y="0"/>
                </a:cubicBezTo>
                <a:cubicBezTo>
                  <a:pt x="793614" y="7708"/>
                  <a:pt x="1015021" y="-20329"/>
                  <a:pt x="1213223" y="0"/>
                </a:cubicBezTo>
                <a:cubicBezTo>
                  <a:pt x="1411425" y="20329"/>
                  <a:pt x="1573423" y="26927"/>
                  <a:pt x="1766830" y="0"/>
                </a:cubicBezTo>
                <a:cubicBezTo>
                  <a:pt x="1761633" y="69452"/>
                  <a:pt x="1768012" y="194383"/>
                  <a:pt x="1766830" y="261610"/>
                </a:cubicBezTo>
                <a:cubicBezTo>
                  <a:pt x="1545374" y="247695"/>
                  <a:pt x="1379420" y="237879"/>
                  <a:pt x="1160218" y="261610"/>
                </a:cubicBezTo>
                <a:cubicBezTo>
                  <a:pt x="941016" y="285341"/>
                  <a:pt x="846751" y="255728"/>
                  <a:pt x="606612" y="261610"/>
                </a:cubicBezTo>
                <a:cubicBezTo>
                  <a:pt x="366473" y="267492"/>
                  <a:pt x="154729" y="271338"/>
                  <a:pt x="0" y="261610"/>
                </a:cubicBezTo>
                <a:cubicBezTo>
                  <a:pt x="-3107" y="159556"/>
                  <a:pt x="5082" y="5603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65078320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A5DD4B1-481E-47BE-9777-DCE1133413A0}"/>
              </a:ext>
            </a:extLst>
          </p:cNvPr>
          <p:cNvSpPr txBox="1"/>
          <p:nvPr/>
        </p:nvSpPr>
        <p:spPr>
          <a:xfrm>
            <a:off x="2274283" y="3392610"/>
            <a:ext cx="646331" cy="261610"/>
          </a:xfrm>
          <a:custGeom>
            <a:avLst/>
            <a:gdLst>
              <a:gd name="connsiteX0" fmla="*/ 0 w 646331"/>
              <a:gd name="connsiteY0" fmla="*/ 0 h 261610"/>
              <a:gd name="connsiteX1" fmla="*/ 646331 w 646331"/>
              <a:gd name="connsiteY1" fmla="*/ 0 h 261610"/>
              <a:gd name="connsiteX2" fmla="*/ 646331 w 646331"/>
              <a:gd name="connsiteY2" fmla="*/ 261610 h 261610"/>
              <a:gd name="connsiteX3" fmla="*/ 0 w 646331"/>
              <a:gd name="connsiteY3" fmla="*/ 261610 h 261610"/>
              <a:gd name="connsiteX4" fmla="*/ 0 w 646331"/>
              <a:gd name="connsiteY4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331" h="261610" fill="none" extrusionOk="0">
                <a:moveTo>
                  <a:pt x="0" y="0"/>
                </a:moveTo>
                <a:cubicBezTo>
                  <a:pt x="187384" y="-14108"/>
                  <a:pt x="391292" y="-7498"/>
                  <a:pt x="646331" y="0"/>
                </a:cubicBezTo>
                <a:cubicBezTo>
                  <a:pt x="650974" y="64165"/>
                  <a:pt x="640046" y="133668"/>
                  <a:pt x="646331" y="261610"/>
                </a:cubicBezTo>
                <a:cubicBezTo>
                  <a:pt x="361480" y="289738"/>
                  <a:pt x="222855" y="252373"/>
                  <a:pt x="0" y="261610"/>
                </a:cubicBezTo>
                <a:cubicBezTo>
                  <a:pt x="-2340" y="159359"/>
                  <a:pt x="9011" y="98988"/>
                  <a:pt x="0" y="0"/>
                </a:cubicBezTo>
                <a:close/>
              </a:path>
              <a:path w="646331" h="261610" stroke="0" extrusionOk="0">
                <a:moveTo>
                  <a:pt x="0" y="0"/>
                </a:moveTo>
                <a:cubicBezTo>
                  <a:pt x="159628" y="21017"/>
                  <a:pt x="454696" y="-10334"/>
                  <a:pt x="646331" y="0"/>
                </a:cubicBezTo>
                <a:cubicBezTo>
                  <a:pt x="638900" y="91449"/>
                  <a:pt x="641980" y="206975"/>
                  <a:pt x="646331" y="261610"/>
                </a:cubicBezTo>
                <a:cubicBezTo>
                  <a:pt x="444969" y="230576"/>
                  <a:pt x="313345" y="233753"/>
                  <a:pt x="0" y="261610"/>
                </a:cubicBezTo>
                <a:cubicBezTo>
                  <a:pt x="7799" y="183095"/>
                  <a:pt x="3482" y="78415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2579025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DDEA91-94CA-4C3F-B7E4-E7D8B3C290E9}"/>
              </a:ext>
            </a:extLst>
          </p:cNvPr>
          <p:cNvSpPr txBox="1"/>
          <p:nvPr/>
        </p:nvSpPr>
        <p:spPr>
          <a:xfrm>
            <a:off x="2907020" y="3120577"/>
            <a:ext cx="1257075" cy="261610"/>
          </a:xfrm>
          <a:custGeom>
            <a:avLst/>
            <a:gdLst>
              <a:gd name="connsiteX0" fmla="*/ 0 w 1257075"/>
              <a:gd name="connsiteY0" fmla="*/ 0 h 261610"/>
              <a:gd name="connsiteX1" fmla="*/ 628538 w 1257075"/>
              <a:gd name="connsiteY1" fmla="*/ 0 h 261610"/>
              <a:gd name="connsiteX2" fmla="*/ 1257075 w 1257075"/>
              <a:gd name="connsiteY2" fmla="*/ 0 h 261610"/>
              <a:gd name="connsiteX3" fmla="*/ 1257075 w 1257075"/>
              <a:gd name="connsiteY3" fmla="*/ 261610 h 261610"/>
              <a:gd name="connsiteX4" fmla="*/ 628538 w 1257075"/>
              <a:gd name="connsiteY4" fmla="*/ 261610 h 261610"/>
              <a:gd name="connsiteX5" fmla="*/ 0 w 1257075"/>
              <a:gd name="connsiteY5" fmla="*/ 261610 h 261610"/>
              <a:gd name="connsiteX6" fmla="*/ 0 w 125707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7075" h="261610" fill="none" extrusionOk="0">
                <a:moveTo>
                  <a:pt x="0" y="0"/>
                </a:moveTo>
                <a:cubicBezTo>
                  <a:pt x="193384" y="-19964"/>
                  <a:pt x="393762" y="-3050"/>
                  <a:pt x="628538" y="0"/>
                </a:cubicBezTo>
                <a:cubicBezTo>
                  <a:pt x="863314" y="3050"/>
                  <a:pt x="1118869" y="3929"/>
                  <a:pt x="1257075" y="0"/>
                </a:cubicBezTo>
                <a:cubicBezTo>
                  <a:pt x="1261336" y="87263"/>
                  <a:pt x="1257599" y="171264"/>
                  <a:pt x="1257075" y="261610"/>
                </a:cubicBezTo>
                <a:cubicBezTo>
                  <a:pt x="1012091" y="257955"/>
                  <a:pt x="842430" y="285508"/>
                  <a:pt x="628538" y="261610"/>
                </a:cubicBezTo>
                <a:cubicBezTo>
                  <a:pt x="414646" y="237712"/>
                  <a:pt x="238122" y="279117"/>
                  <a:pt x="0" y="261610"/>
                </a:cubicBezTo>
                <a:cubicBezTo>
                  <a:pt x="8775" y="135037"/>
                  <a:pt x="2534" y="122439"/>
                  <a:pt x="0" y="0"/>
                </a:cubicBezTo>
                <a:close/>
              </a:path>
              <a:path w="1257075" h="261610" stroke="0" extrusionOk="0">
                <a:moveTo>
                  <a:pt x="0" y="0"/>
                </a:moveTo>
                <a:cubicBezTo>
                  <a:pt x="261588" y="23813"/>
                  <a:pt x="308971" y="23677"/>
                  <a:pt x="615967" y="0"/>
                </a:cubicBezTo>
                <a:cubicBezTo>
                  <a:pt x="922963" y="-23677"/>
                  <a:pt x="950374" y="23406"/>
                  <a:pt x="1257075" y="0"/>
                </a:cubicBezTo>
                <a:cubicBezTo>
                  <a:pt x="1266440" y="57525"/>
                  <a:pt x="1270070" y="169726"/>
                  <a:pt x="1257075" y="261610"/>
                </a:cubicBezTo>
                <a:cubicBezTo>
                  <a:pt x="1128262" y="276389"/>
                  <a:pt x="783659" y="229796"/>
                  <a:pt x="615967" y="261610"/>
                </a:cubicBezTo>
                <a:cubicBezTo>
                  <a:pt x="448275" y="293424"/>
                  <a:pt x="250174" y="267221"/>
                  <a:pt x="0" y="261610"/>
                </a:cubicBezTo>
                <a:cubicBezTo>
                  <a:pt x="8121" y="174467"/>
                  <a:pt x="-84" y="64441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1883498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D74308-8A1E-476C-B168-FA64A8AD8275}"/>
              </a:ext>
            </a:extLst>
          </p:cNvPr>
          <p:cNvSpPr txBox="1"/>
          <p:nvPr/>
        </p:nvSpPr>
        <p:spPr>
          <a:xfrm>
            <a:off x="2907020" y="3392609"/>
            <a:ext cx="1045479" cy="261610"/>
          </a:xfrm>
          <a:custGeom>
            <a:avLst/>
            <a:gdLst>
              <a:gd name="connsiteX0" fmla="*/ 0 w 1045479"/>
              <a:gd name="connsiteY0" fmla="*/ 0 h 261610"/>
              <a:gd name="connsiteX1" fmla="*/ 491375 w 1045479"/>
              <a:gd name="connsiteY1" fmla="*/ 0 h 261610"/>
              <a:gd name="connsiteX2" fmla="*/ 1045479 w 1045479"/>
              <a:gd name="connsiteY2" fmla="*/ 0 h 261610"/>
              <a:gd name="connsiteX3" fmla="*/ 1045479 w 1045479"/>
              <a:gd name="connsiteY3" fmla="*/ 261610 h 261610"/>
              <a:gd name="connsiteX4" fmla="*/ 543649 w 1045479"/>
              <a:gd name="connsiteY4" fmla="*/ 261610 h 261610"/>
              <a:gd name="connsiteX5" fmla="*/ 0 w 1045479"/>
              <a:gd name="connsiteY5" fmla="*/ 261610 h 261610"/>
              <a:gd name="connsiteX6" fmla="*/ 0 w 104547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479" h="261610" fill="none" extrusionOk="0">
                <a:moveTo>
                  <a:pt x="0" y="0"/>
                </a:moveTo>
                <a:cubicBezTo>
                  <a:pt x="177810" y="-13374"/>
                  <a:pt x="377668" y="-10315"/>
                  <a:pt x="491375" y="0"/>
                </a:cubicBezTo>
                <a:cubicBezTo>
                  <a:pt x="605082" y="10315"/>
                  <a:pt x="897544" y="87"/>
                  <a:pt x="1045479" y="0"/>
                </a:cubicBezTo>
                <a:cubicBezTo>
                  <a:pt x="1048855" y="61599"/>
                  <a:pt x="1034212" y="155716"/>
                  <a:pt x="1045479" y="261610"/>
                </a:cubicBezTo>
                <a:cubicBezTo>
                  <a:pt x="927803" y="277781"/>
                  <a:pt x="654298" y="274736"/>
                  <a:pt x="543649" y="261610"/>
                </a:cubicBezTo>
                <a:cubicBezTo>
                  <a:pt x="433000" y="248485"/>
                  <a:pt x="143721" y="252444"/>
                  <a:pt x="0" y="261610"/>
                </a:cubicBezTo>
                <a:cubicBezTo>
                  <a:pt x="-11014" y="145769"/>
                  <a:pt x="262" y="67916"/>
                  <a:pt x="0" y="0"/>
                </a:cubicBezTo>
                <a:close/>
              </a:path>
              <a:path w="1045479" h="261610" stroke="0" extrusionOk="0">
                <a:moveTo>
                  <a:pt x="0" y="0"/>
                </a:moveTo>
                <a:cubicBezTo>
                  <a:pt x="99278" y="-6239"/>
                  <a:pt x="366525" y="18393"/>
                  <a:pt x="491375" y="0"/>
                </a:cubicBezTo>
                <a:cubicBezTo>
                  <a:pt x="616226" y="-18393"/>
                  <a:pt x="805453" y="-12796"/>
                  <a:pt x="1045479" y="0"/>
                </a:cubicBezTo>
                <a:cubicBezTo>
                  <a:pt x="1041447" y="114308"/>
                  <a:pt x="1047386" y="176434"/>
                  <a:pt x="1045479" y="261610"/>
                </a:cubicBezTo>
                <a:cubicBezTo>
                  <a:pt x="876756" y="257554"/>
                  <a:pt x="619877" y="259002"/>
                  <a:pt x="512285" y="261610"/>
                </a:cubicBezTo>
                <a:cubicBezTo>
                  <a:pt x="404693" y="264218"/>
                  <a:pt x="125639" y="276006"/>
                  <a:pt x="0" y="261610"/>
                </a:cubicBezTo>
                <a:cubicBezTo>
                  <a:pt x="10820" y="200242"/>
                  <a:pt x="8656" y="75953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66688110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AE981F1-8F52-4342-9D9B-F2ABA3257FDD}"/>
              </a:ext>
            </a:extLst>
          </p:cNvPr>
          <p:cNvSpPr txBox="1"/>
          <p:nvPr/>
        </p:nvSpPr>
        <p:spPr>
          <a:xfrm>
            <a:off x="520533" y="3761563"/>
            <a:ext cx="1766830" cy="261610"/>
          </a:xfrm>
          <a:custGeom>
            <a:avLst/>
            <a:gdLst>
              <a:gd name="connsiteX0" fmla="*/ 0 w 1766830"/>
              <a:gd name="connsiteY0" fmla="*/ 0 h 261610"/>
              <a:gd name="connsiteX1" fmla="*/ 571275 w 1766830"/>
              <a:gd name="connsiteY1" fmla="*/ 0 h 261610"/>
              <a:gd name="connsiteX2" fmla="*/ 1107213 w 1766830"/>
              <a:gd name="connsiteY2" fmla="*/ 0 h 261610"/>
              <a:gd name="connsiteX3" fmla="*/ 1766830 w 1766830"/>
              <a:gd name="connsiteY3" fmla="*/ 0 h 261610"/>
              <a:gd name="connsiteX4" fmla="*/ 1766830 w 1766830"/>
              <a:gd name="connsiteY4" fmla="*/ 261610 h 261610"/>
              <a:gd name="connsiteX5" fmla="*/ 1230892 w 1766830"/>
              <a:gd name="connsiteY5" fmla="*/ 261610 h 261610"/>
              <a:gd name="connsiteX6" fmla="*/ 641948 w 1766830"/>
              <a:gd name="connsiteY6" fmla="*/ 261610 h 261610"/>
              <a:gd name="connsiteX7" fmla="*/ 0 w 1766830"/>
              <a:gd name="connsiteY7" fmla="*/ 261610 h 261610"/>
              <a:gd name="connsiteX8" fmla="*/ 0 w 1766830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6830" h="261610" fill="none" extrusionOk="0">
                <a:moveTo>
                  <a:pt x="0" y="0"/>
                </a:moveTo>
                <a:cubicBezTo>
                  <a:pt x="213294" y="-3575"/>
                  <a:pt x="321966" y="-1743"/>
                  <a:pt x="571275" y="0"/>
                </a:cubicBezTo>
                <a:cubicBezTo>
                  <a:pt x="820584" y="1743"/>
                  <a:pt x="990917" y="-3426"/>
                  <a:pt x="1107213" y="0"/>
                </a:cubicBezTo>
                <a:cubicBezTo>
                  <a:pt x="1223509" y="3426"/>
                  <a:pt x="1592453" y="-20053"/>
                  <a:pt x="1766830" y="0"/>
                </a:cubicBezTo>
                <a:cubicBezTo>
                  <a:pt x="1773508" y="61504"/>
                  <a:pt x="1768515" y="177431"/>
                  <a:pt x="1766830" y="261610"/>
                </a:cubicBezTo>
                <a:cubicBezTo>
                  <a:pt x="1631001" y="262251"/>
                  <a:pt x="1348605" y="255333"/>
                  <a:pt x="1230892" y="261610"/>
                </a:cubicBezTo>
                <a:cubicBezTo>
                  <a:pt x="1113179" y="267887"/>
                  <a:pt x="786499" y="285059"/>
                  <a:pt x="641948" y="261610"/>
                </a:cubicBezTo>
                <a:cubicBezTo>
                  <a:pt x="497397" y="238161"/>
                  <a:pt x="152617" y="230507"/>
                  <a:pt x="0" y="261610"/>
                </a:cubicBezTo>
                <a:cubicBezTo>
                  <a:pt x="4087" y="208193"/>
                  <a:pt x="-3580" y="110010"/>
                  <a:pt x="0" y="0"/>
                </a:cubicBezTo>
                <a:close/>
              </a:path>
              <a:path w="1766830" h="261610" stroke="0" extrusionOk="0">
                <a:moveTo>
                  <a:pt x="0" y="0"/>
                </a:moveTo>
                <a:cubicBezTo>
                  <a:pt x="226594" y="-20137"/>
                  <a:pt x="288880" y="-1905"/>
                  <a:pt x="535938" y="0"/>
                </a:cubicBezTo>
                <a:cubicBezTo>
                  <a:pt x="782996" y="1905"/>
                  <a:pt x="952493" y="15025"/>
                  <a:pt x="1089545" y="0"/>
                </a:cubicBezTo>
                <a:cubicBezTo>
                  <a:pt x="1226597" y="-15025"/>
                  <a:pt x="1490780" y="1436"/>
                  <a:pt x="1766830" y="0"/>
                </a:cubicBezTo>
                <a:cubicBezTo>
                  <a:pt x="1768817" y="66219"/>
                  <a:pt x="1763703" y="176994"/>
                  <a:pt x="1766830" y="261610"/>
                </a:cubicBezTo>
                <a:cubicBezTo>
                  <a:pt x="1536945" y="254563"/>
                  <a:pt x="1405947" y="287622"/>
                  <a:pt x="1160218" y="261610"/>
                </a:cubicBezTo>
                <a:cubicBezTo>
                  <a:pt x="914489" y="235598"/>
                  <a:pt x="802599" y="265258"/>
                  <a:pt x="553607" y="261610"/>
                </a:cubicBezTo>
                <a:cubicBezTo>
                  <a:pt x="304615" y="257962"/>
                  <a:pt x="116505" y="269743"/>
                  <a:pt x="0" y="261610"/>
                </a:cubicBezTo>
                <a:cubicBezTo>
                  <a:pt x="-6538" y="167651"/>
                  <a:pt x="12902" y="97132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9681157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98F2C7-6104-4FA8-8546-63321173E86B}"/>
              </a:ext>
            </a:extLst>
          </p:cNvPr>
          <p:cNvSpPr txBox="1"/>
          <p:nvPr/>
        </p:nvSpPr>
        <p:spPr>
          <a:xfrm>
            <a:off x="2274283" y="3760871"/>
            <a:ext cx="803425" cy="261610"/>
          </a:xfrm>
          <a:custGeom>
            <a:avLst/>
            <a:gdLst>
              <a:gd name="connsiteX0" fmla="*/ 0 w 803425"/>
              <a:gd name="connsiteY0" fmla="*/ 0 h 261610"/>
              <a:gd name="connsiteX1" fmla="*/ 417781 w 803425"/>
              <a:gd name="connsiteY1" fmla="*/ 0 h 261610"/>
              <a:gd name="connsiteX2" fmla="*/ 803425 w 803425"/>
              <a:gd name="connsiteY2" fmla="*/ 0 h 261610"/>
              <a:gd name="connsiteX3" fmla="*/ 803425 w 803425"/>
              <a:gd name="connsiteY3" fmla="*/ 261610 h 261610"/>
              <a:gd name="connsiteX4" fmla="*/ 409747 w 803425"/>
              <a:gd name="connsiteY4" fmla="*/ 261610 h 261610"/>
              <a:gd name="connsiteX5" fmla="*/ 0 w 803425"/>
              <a:gd name="connsiteY5" fmla="*/ 261610 h 261610"/>
              <a:gd name="connsiteX6" fmla="*/ 0 w 80342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425" h="261610" fill="none" extrusionOk="0">
                <a:moveTo>
                  <a:pt x="0" y="0"/>
                </a:moveTo>
                <a:cubicBezTo>
                  <a:pt x="182572" y="6830"/>
                  <a:pt x="240350" y="-14073"/>
                  <a:pt x="417781" y="0"/>
                </a:cubicBezTo>
                <a:cubicBezTo>
                  <a:pt x="595212" y="14073"/>
                  <a:pt x="640535" y="7013"/>
                  <a:pt x="803425" y="0"/>
                </a:cubicBezTo>
                <a:cubicBezTo>
                  <a:pt x="802492" y="73383"/>
                  <a:pt x="798283" y="205327"/>
                  <a:pt x="803425" y="261610"/>
                </a:cubicBezTo>
                <a:cubicBezTo>
                  <a:pt x="662454" y="245422"/>
                  <a:pt x="605798" y="263861"/>
                  <a:pt x="409747" y="261610"/>
                </a:cubicBezTo>
                <a:cubicBezTo>
                  <a:pt x="213696" y="259359"/>
                  <a:pt x="120262" y="243656"/>
                  <a:pt x="0" y="261610"/>
                </a:cubicBezTo>
                <a:cubicBezTo>
                  <a:pt x="12754" y="165932"/>
                  <a:pt x="-11637" y="80532"/>
                  <a:pt x="0" y="0"/>
                </a:cubicBezTo>
                <a:close/>
              </a:path>
              <a:path w="803425" h="261610" stroke="0" extrusionOk="0">
                <a:moveTo>
                  <a:pt x="0" y="0"/>
                </a:moveTo>
                <a:cubicBezTo>
                  <a:pt x="84940" y="-18868"/>
                  <a:pt x="322466" y="6331"/>
                  <a:pt x="417781" y="0"/>
                </a:cubicBezTo>
                <a:cubicBezTo>
                  <a:pt x="513096" y="-6331"/>
                  <a:pt x="622075" y="12015"/>
                  <a:pt x="803425" y="0"/>
                </a:cubicBezTo>
                <a:cubicBezTo>
                  <a:pt x="809394" y="82634"/>
                  <a:pt x="803263" y="133626"/>
                  <a:pt x="803425" y="261610"/>
                </a:cubicBezTo>
                <a:cubicBezTo>
                  <a:pt x="664859" y="258661"/>
                  <a:pt x="498044" y="278042"/>
                  <a:pt x="417781" y="261610"/>
                </a:cubicBezTo>
                <a:cubicBezTo>
                  <a:pt x="337518" y="245178"/>
                  <a:pt x="128587" y="261011"/>
                  <a:pt x="0" y="261610"/>
                </a:cubicBezTo>
                <a:cubicBezTo>
                  <a:pt x="-12073" y="182137"/>
                  <a:pt x="-10521" y="83317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9522853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814E22-42BC-4145-A98C-EC487D611CD7}"/>
              </a:ext>
            </a:extLst>
          </p:cNvPr>
          <p:cNvSpPr txBox="1"/>
          <p:nvPr/>
        </p:nvSpPr>
        <p:spPr>
          <a:xfrm>
            <a:off x="3064115" y="3760179"/>
            <a:ext cx="974947" cy="261610"/>
          </a:xfrm>
          <a:custGeom>
            <a:avLst/>
            <a:gdLst>
              <a:gd name="connsiteX0" fmla="*/ 0 w 974947"/>
              <a:gd name="connsiteY0" fmla="*/ 0 h 261610"/>
              <a:gd name="connsiteX1" fmla="*/ 477724 w 974947"/>
              <a:gd name="connsiteY1" fmla="*/ 0 h 261610"/>
              <a:gd name="connsiteX2" fmla="*/ 974947 w 974947"/>
              <a:gd name="connsiteY2" fmla="*/ 0 h 261610"/>
              <a:gd name="connsiteX3" fmla="*/ 974947 w 974947"/>
              <a:gd name="connsiteY3" fmla="*/ 261610 h 261610"/>
              <a:gd name="connsiteX4" fmla="*/ 477724 w 974947"/>
              <a:gd name="connsiteY4" fmla="*/ 261610 h 261610"/>
              <a:gd name="connsiteX5" fmla="*/ 0 w 974947"/>
              <a:gd name="connsiteY5" fmla="*/ 261610 h 261610"/>
              <a:gd name="connsiteX6" fmla="*/ 0 w 974947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4947" h="261610" fill="none" extrusionOk="0">
                <a:moveTo>
                  <a:pt x="0" y="0"/>
                </a:moveTo>
                <a:cubicBezTo>
                  <a:pt x="214915" y="8469"/>
                  <a:pt x="363100" y="14507"/>
                  <a:pt x="477724" y="0"/>
                </a:cubicBezTo>
                <a:cubicBezTo>
                  <a:pt x="592348" y="-14507"/>
                  <a:pt x="738770" y="-19141"/>
                  <a:pt x="974947" y="0"/>
                </a:cubicBezTo>
                <a:cubicBezTo>
                  <a:pt x="970389" y="120780"/>
                  <a:pt x="985421" y="171896"/>
                  <a:pt x="974947" y="261610"/>
                </a:cubicBezTo>
                <a:cubicBezTo>
                  <a:pt x="738107" y="264730"/>
                  <a:pt x="699786" y="251833"/>
                  <a:pt x="477724" y="261610"/>
                </a:cubicBezTo>
                <a:cubicBezTo>
                  <a:pt x="255662" y="271387"/>
                  <a:pt x="180376" y="274257"/>
                  <a:pt x="0" y="261610"/>
                </a:cubicBezTo>
                <a:cubicBezTo>
                  <a:pt x="2982" y="139549"/>
                  <a:pt x="2512" y="114389"/>
                  <a:pt x="0" y="0"/>
                </a:cubicBezTo>
                <a:close/>
              </a:path>
              <a:path w="974947" h="261610" stroke="0" extrusionOk="0">
                <a:moveTo>
                  <a:pt x="0" y="0"/>
                </a:moveTo>
                <a:cubicBezTo>
                  <a:pt x="243067" y="20659"/>
                  <a:pt x="316509" y="10328"/>
                  <a:pt x="506972" y="0"/>
                </a:cubicBezTo>
                <a:cubicBezTo>
                  <a:pt x="697435" y="-10328"/>
                  <a:pt x="793828" y="20510"/>
                  <a:pt x="974947" y="0"/>
                </a:cubicBezTo>
                <a:cubicBezTo>
                  <a:pt x="983390" y="65781"/>
                  <a:pt x="961947" y="147799"/>
                  <a:pt x="974947" y="261610"/>
                </a:cubicBezTo>
                <a:cubicBezTo>
                  <a:pt x="849421" y="240826"/>
                  <a:pt x="645503" y="237621"/>
                  <a:pt x="487474" y="261610"/>
                </a:cubicBezTo>
                <a:cubicBezTo>
                  <a:pt x="329445" y="285599"/>
                  <a:pt x="236727" y="264099"/>
                  <a:pt x="0" y="261610"/>
                </a:cubicBezTo>
                <a:cubicBezTo>
                  <a:pt x="-1435" y="181562"/>
                  <a:pt x="8368" y="116311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7005214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BFDA0D-8785-46DA-972B-38E4B34525D2}"/>
              </a:ext>
            </a:extLst>
          </p:cNvPr>
          <p:cNvSpPr txBox="1"/>
          <p:nvPr/>
        </p:nvSpPr>
        <p:spPr>
          <a:xfrm>
            <a:off x="520533" y="4037178"/>
            <a:ext cx="1766830" cy="261610"/>
          </a:xfrm>
          <a:custGeom>
            <a:avLst/>
            <a:gdLst>
              <a:gd name="connsiteX0" fmla="*/ 0 w 1766830"/>
              <a:gd name="connsiteY0" fmla="*/ 0 h 261610"/>
              <a:gd name="connsiteX1" fmla="*/ 571275 w 1766830"/>
              <a:gd name="connsiteY1" fmla="*/ 0 h 261610"/>
              <a:gd name="connsiteX2" fmla="*/ 1177887 w 1766830"/>
              <a:gd name="connsiteY2" fmla="*/ 0 h 261610"/>
              <a:gd name="connsiteX3" fmla="*/ 1766830 w 1766830"/>
              <a:gd name="connsiteY3" fmla="*/ 0 h 261610"/>
              <a:gd name="connsiteX4" fmla="*/ 1766830 w 1766830"/>
              <a:gd name="connsiteY4" fmla="*/ 261610 h 261610"/>
              <a:gd name="connsiteX5" fmla="*/ 1195555 w 1766830"/>
              <a:gd name="connsiteY5" fmla="*/ 261610 h 261610"/>
              <a:gd name="connsiteX6" fmla="*/ 659617 w 1766830"/>
              <a:gd name="connsiteY6" fmla="*/ 261610 h 261610"/>
              <a:gd name="connsiteX7" fmla="*/ 0 w 1766830"/>
              <a:gd name="connsiteY7" fmla="*/ 261610 h 261610"/>
              <a:gd name="connsiteX8" fmla="*/ 0 w 1766830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6830" h="261610" fill="none" extrusionOk="0">
                <a:moveTo>
                  <a:pt x="0" y="0"/>
                </a:moveTo>
                <a:cubicBezTo>
                  <a:pt x="227132" y="-12497"/>
                  <a:pt x="361400" y="-5952"/>
                  <a:pt x="571275" y="0"/>
                </a:cubicBezTo>
                <a:cubicBezTo>
                  <a:pt x="781151" y="5952"/>
                  <a:pt x="1037002" y="-151"/>
                  <a:pt x="1177887" y="0"/>
                </a:cubicBezTo>
                <a:cubicBezTo>
                  <a:pt x="1318772" y="151"/>
                  <a:pt x="1575476" y="-10426"/>
                  <a:pt x="1766830" y="0"/>
                </a:cubicBezTo>
                <a:cubicBezTo>
                  <a:pt x="1770740" y="120395"/>
                  <a:pt x="1755838" y="182992"/>
                  <a:pt x="1766830" y="261610"/>
                </a:cubicBezTo>
                <a:cubicBezTo>
                  <a:pt x="1513199" y="271137"/>
                  <a:pt x="1460222" y="276010"/>
                  <a:pt x="1195555" y="261610"/>
                </a:cubicBezTo>
                <a:cubicBezTo>
                  <a:pt x="930888" y="247210"/>
                  <a:pt x="770091" y="283819"/>
                  <a:pt x="659617" y="261610"/>
                </a:cubicBezTo>
                <a:cubicBezTo>
                  <a:pt x="549143" y="239401"/>
                  <a:pt x="176816" y="288518"/>
                  <a:pt x="0" y="261610"/>
                </a:cubicBezTo>
                <a:cubicBezTo>
                  <a:pt x="8719" y="183785"/>
                  <a:pt x="-5063" y="57284"/>
                  <a:pt x="0" y="0"/>
                </a:cubicBezTo>
                <a:close/>
              </a:path>
              <a:path w="1766830" h="261610" stroke="0" extrusionOk="0">
                <a:moveTo>
                  <a:pt x="0" y="0"/>
                </a:moveTo>
                <a:cubicBezTo>
                  <a:pt x="287575" y="-16720"/>
                  <a:pt x="346750" y="-8849"/>
                  <a:pt x="588943" y="0"/>
                </a:cubicBezTo>
                <a:cubicBezTo>
                  <a:pt x="831136" y="8849"/>
                  <a:pt x="938489" y="15931"/>
                  <a:pt x="1160218" y="0"/>
                </a:cubicBezTo>
                <a:cubicBezTo>
                  <a:pt x="1381947" y="-15931"/>
                  <a:pt x="1491404" y="24826"/>
                  <a:pt x="1766830" y="0"/>
                </a:cubicBezTo>
                <a:cubicBezTo>
                  <a:pt x="1758589" y="79603"/>
                  <a:pt x="1765591" y="171505"/>
                  <a:pt x="1766830" y="261610"/>
                </a:cubicBezTo>
                <a:cubicBezTo>
                  <a:pt x="1636130" y="239514"/>
                  <a:pt x="1440709" y="237187"/>
                  <a:pt x="1195555" y="261610"/>
                </a:cubicBezTo>
                <a:cubicBezTo>
                  <a:pt x="950401" y="286033"/>
                  <a:pt x="854090" y="234840"/>
                  <a:pt x="571275" y="261610"/>
                </a:cubicBezTo>
                <a:cubicBezTo>
                  <a:pt x="288460" y="288380"/>
                  <a:pt x="267362" y="259422"/>
                  <a:pt x="0" y="261610"/>
                </a:cubicBezTo>
                <a:cubicBezTo>
                  <a:pt x="-10103" y="191193"/>
                  <a:pt x="-1124" y="72888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1050636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D204DE-585C-48C6-ADB2-5DE9A6F9133E}"/>
              </a:ext>
            </a:extLst>
          </p:cNvPr>
          <p:cNvSpPr txBox="1"/>
          <p:nvPr/>
        </p:nvSpPr>
        <p:spPr>
          <a:xfrm>
            <a:off x="2274283" y="4036486"/>
            <a:ext cx="803425" cy="261610"/>
          </a:xfrm>
          <a:custGeom>
            <a:avLst/>
            <a:gdLst>
              <a:gd name="connsiteX0" fmla="*/ 0 w 803425"/>
              <a:gd name="connsiteY0" fmla="*/ 0 h 261610"/>
              <a:gd name="connsiteX1" fmla="*/ 393678 w 803425"/>
              <a:gd name="connsiteY1" fmla="*/ 0 h 261610"/>
              <a:gd name="connsiteX2" fmla="*/ 803425 w 803425"/>
              <a:gd name="connsiteY2" fmla="*/ 0 h 261610"/>
              <a:gd name="connsiteX3" fmla="*/ 803425 w 803425"/>
              <a:gd name="connsiteY3" fmla="*/ 261610 h 261610"/>
              <a:gd name="connsiteX4" fmla="*/ 409747 w 803425"/>
              <a:gd name="connsiteY4" fmla="*/ 261610 h 261610"/>
              <a:gd name="connsiteX5" fmla="*/ 0 w 803425"/>
              <a:gd name="connsiteY5" fmla="*/ 261610 h 261610"/>
              <a:gd name="connsiteX6" fmla="*/ 0 w 80342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425" h="261610" fill="none" extrusionOk="0">
                <a:moveTo>
                  <a:pt x="0" y="0"/>
                </a:moveTo>
                <a:cubicBezTo>
                  <a:pt x="162093" y="13494"/>
                  <a:pt x="221572" y="18181"/>
                  <a:pt x="393678" y="0"/>
                </a:cubicBezTo>
                <a:cubicBezTo>
                  <a:pt x="565784" y="-18181"/>
                  <a:pt x="714647" y="-12266"/>
                  <a:pt x="803425" y="0"/>
                </a:cubicBezTo>
                <a:cubicBezTo>
                  <a:pt x="808122" y="63427"/>
                  <a:pt x="807704" y="191147"/>
                  <a:pt x="803425" y="261610"/>
                </a:cubicBezTo>
                <a:cubicBezTo>
                  <a:pt x="631400" y="271090"/>
                  <a:pt x="538060" y="264152"/>
                  <a:pt x="409747" y="261610"/>
                </a:cubicBezTo>
                <a:cubicBezTo>
                  <a:pt x="281434" y="259068"/>
                  <a:pt x="130319" y="252915"/>
                  <a:pt x="0" y="261610"/>
                </a:cubicBezTo>
                <a:cubicBezTo>
                  <a:pt x="-7142" y="168439"/>
                  <a:pt x="-11745" y="112475"/>
                  <a:pt x="0" y="0"/>
                </a:cubicBezTo>
                <a:close/>
              </a:path>
              <a:path w="803425" h="261610" stroke="0" extrusionOk="0">
                <a:moveTo>
                  <a:pt x="0" y="0"/>
                </a:moveTo>
                <a:cubicBezTo>
                  <a:pt x="141627" y="15655"/>
                  <a:pt x="314177" y="-6502"/>
                  <a:pt x="393678" y="0"/>
                </a:cubicBezTo>
                <a:cubicBezTo>
                  <a:pt x="473179" y="6502"/>
                  <a:pt x="713034" y="13338"/>
                  <a:pt x="803425" y="0"/>
                </a:cubicBezTo>
                <a:cubicBezTo>
                  <a:pt x="802097" y="105195"/>
                  <a:pt x="810643" y="137487"/>
                  <a:pt x="803425" y="261610"/>
                </a:cubicBezTo>
                <a:cubicBezTo>
                  <a:pt x="716958" y="244883"/>
                  <a:pt x="581796" y="279432"/>
                  <a:pt x="425815" y="261610"/>
                </a:cubicBezTo>
                <a:cubicBezTo>
                  <a:pt x="269834" y="243789"/>
                  <a:pt x="138176" y="245904"/>
                  <a:pt x="0" y="261610"/>
                </a:cubicBezTo>
                <a:cubicBezTo>
                  <a:pt x="3300" y="133294"/>
                  <a:pt x="-6629" y="59736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2729141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F17EBF-B180-4F62-8188-3D27263147A1}"/>
              </a:ext>
            </a:extLst>
          </p:cNvPr>
          <p:cNvSpPr txBox="1"/>
          <p:nvPr/>
        </p:nvSpPr>
        <p:spPr>
          <a:xfrm>
            <a:off x="520533" y="4310717"/>
            <a:ext cx="1766830" cy="261610"/>
          </a:xfrm>
          <a:custGeom>
            <a:avLst/>
            <a:gdLst>
              <a:gd name="connsiteX0" fmla="*/ 0 w 1766830"/>
              <a:gd name="connsiteY0" fmla="*/ 0 h 261610"/>
              <a:gd name="connsiteX1" fmla="*/ 588943 w 1766830"/>
              <a:gd name="connsiteY1" fmla="*/ 0 h 261610"/>
              <a:gd name="connsiteX2" fmla="*/ 1160218 w 1766830"/>
              <a:gd name="connsiteY2" fmla="*/ 0 h 261610"/>
              <a:gd name="connsiteX3" fmla="*/ 1766830 w 1766830"/>
              <a:gd name="connsiteY3" fmla="*/ 0 h 261610"/>
              <a:gd name="connsiteX4" fmla="*/ 1766830 w 1766830"/>
              <a:gd name="connsiteY4" fmla="*/ 261610 h 261610"/>
              <a:gd name="connsiteX5" fmla="*/ 1160218 w 1766830"/>
              <a:gd name="connsiteY5" fmla="*/ 261610 h 261610"/>
              <a:gd name="connsiteX6" fmla="*/ 624280 w 1766830"/>
              <a:gd name="connsiteY6" fmla="*/ 261610 h 261610"/>
              <a:gd name="connsiteX7" fmla="*/ 0 w 1766830"/>
              <a:gd name="connsiteY7" fmla="*/ 261610 h 261610"/>
              <a:gd name="connsiteX8" fmla="*/ 0 w 1766830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6830" h="261610" fill="none" extrusionOk="0">
                <a:moveTo>
                  <a:pt x="0" y="0"/>
                </a:moveTo>
                <a:cubicBezTo>
                  <a:pt x="235495" y="18911"/>
                  <a:pt x="324904" y="-8356"/>
                  <a:pt x="588943" y="0"/>
                </a:cubicBezTo>
                <a:cubicBezTo>
                  <a:pt x="852982" y="8356"/>
                  <a:pt x="963297" y="13780"/>
                  <a:pt x="1160218" y="0"/>
                </a:cubicBezTo>
                <a:cubicBezTo>
                  <a:pt x="1357140" y="-13780"/>
                  <a:pt x="1525488" y="-18286"/>
                  <a:pt x="1766830" y="0"/>
                </a:cubicBezTo>
                <a:cubicBezTo>
                  <a:pt x="1778309" y="114742"/>
                  <a:pt x="1764751" y="195362"/>
                  <a:pt x="1766830" y="261610"/>
                </a:cubicBezTo>
                <a:cubicBezTo>
                  <a:pt x="1467481" y="244777"/>
                  <a:pt x="1352103" y="283117"/>
                  <a:pt x="1160218" y="261610"/>
                </a:cubicBezTo>
                <a:cubicBezTo>
                  <a:pt x="968333" y="240103"/>
                  <a:pt x="822415" y="283024"/>
                  <a:pt x="624280" y="261610"/>
                </a:cubicBezTo>
                <a:cubicBezTo>
                  <a:pt x="426145" y="240196"/>
                  <a:pt x="263982" y="284902"/>
                  <a:pt x="0" y="261610"/>
                </a:cubicBezTo>
                <a:cubicBezTo>
                  <a:pt x="-9177" y="182405"/>
                  <a:pt x="8784" y="61636"/>
                  <a:pt x="0" y="0"/>
                </a:cubicBezTo>
                <a:close/>
              </a:path>
              <a:path w="1766830" h="261610" stroke="0" extrusionOk="0">
                <a:moveTo>
                  <a:pt x="0" y="0"/>
                </a:moveTo>
                <a:cubicBezTo>
                  <a:pt x="218187" y="21309"/>
                  <a:pt x="471010" y="8720"/>
                  <a:pt x="588943" y="0"/>
                </a:cubicBezTo>
                <a:cubicBezTo>
                  <a:pt x="706876" y="-8720"/>
                  <a:pt x="876212" y="-24469"/>
                  <a:pt x="1142550" y="0"/>
                </a:cubicBezTo>
                <a:cubicBezTo>
                  <a:pt x="1408888" y="24469"/>
                  <a:pt x="1569792" y="-26571"/>
                  <a:pt x="1766830" y="0"/>
                </a:cubicBezTo>
                <a:cubicBezTo>
                  <a:pt x="1768629" y="118585"/>
                  <a:pt x="1777508" y="178870"/>
                  <a:pt x="1766830" y="261610"/>
                </a:cubicBezTo>
                <a:cubicBezTo>
                  <a:pt x="1479711" y="287739"/>
                  <a:pt x="1416481" y="260915"/>
                  <a:pt x="1177887" y="261610"/>
                </a:cubicBezTo>
                <a:cubicBezTo>
                  <a:pt x="939293" y="262305"/>
                  <a:pt x="755774" y="241764"/>
                  <a:pt x="624280" y="261610"/>
                </a:cubicBezTo>
                <a:cubicBezTo>
                  <a:pt x="492786" y="281456"/>
                  <a:pt x="157798" y="262842"/>
                  <a:pt x="0" y="261610"/>
                </a:cubicBezTo>
                <a:cubicBezTo>
                  <a:pt x="6965" y="199698"/>
                  <a:pt x="12572" y="55104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1609378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547B79-53FE-4CE7-B96E-F8CD0CA4746F}"/>
              </a:ext>
            </a:extLst>
          </p:cNvPr>
          <p:cNvSpPr txBox="1"/>
          <p:nvPr/>
        </p:nvSpPr>
        <p:spPr>
          <a:xfrm>
            <a:off x="2274283" y="4310025"/>
            <a:ext cx="803425" cy="261610"/>
          </a:xfrm>
          <a:custGeom>
            <a:avLst/>
            <a:gdLst>
              <a:gd name="connsiteX0" fmla="*/ 0 w 803425"/>
              <a:gd name="connsiteY0" fmla="*/ 0 h 261610"/>
              <a:gd name="connsiteX1" fmla="*/ 401713 w 803425"/>
              <a:gd name="connsiteY1" fmla="*/ 0 h 261610"/>
              <a:gd name="connsiteX2" fmla="*/ 803425 w 803425"/>
              <a:gd name="connsiteY2" fmla="*/ 0 h 261610"/>
              <a:gd name="connsiteX3" fmla="*/ 803425 w 803425"/>
              <a:gd name="connsiteY3" fmla="*/ 261610 h 261610"/>
              <a:gd name="connsiteX4" fmla="*/ 417781 w 803425"/>
              <a:gd name="connsiteY4" fmla="*/ 261610 h 261610"/>
              <a:gd name="connsiteX5" fmla="*/ 0 w 803425"/>
              <a:gd name="connsiteY5" fmla="*/ 261610 h 261610"/>
              <a:gd name="connsiteX6" fmla="*/ 0 w 80342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425" h="261610" fill="none" extrusionOk="0">
                <a:moveTo>
                  <a:pt x="0" y="0"/>
                </a:moveTo>
                <a:cubicBezTo>
                  <a:pt x="116573" y="-17053"/>
                  <a:pt x="255075" y="16248"/>
                  <a:pt x="401713" y="0"/>
                </a:cubicBezTo>
                <a:cubicBezTo>
                  <a:pt x="548351" y="-16248"/>
                  <a:pt x="643825" y="-2746"/>
                  <a:pt x="803425" y="0"/>
                </a:cubicBezTo>
                <a:cubicBezTo>
                  <a:pt x="813560" y="69594"/>
                  <a:pt x="798975" y="173325"/>
                  <a:pt x="803425" y="261610"/>
                </a:cubicBezTo>
                <a:cubicBezTo>
                  <a:pt x="670032" y="260165"/>
                  <a:pt x="511358" y="267035"/>
                  <a:pt x="417781" y="261610"/>
                </a:cubicBezTo>
                <a:cubicBezTo>
                  <a:pt x="324204" y="256185"/>
                  <a:pt x="206704" y="276747"/>
                  <a:pt x="0" y="261610"/>
                </a:cubicBezTo>
                <a:cubicBezTo>
                  <a:pt x="-7969" y="184008"/>
                  <a:pt x="8803" y="109295"/>
                  <a:pt x="0" y="0"/>
                </a:cubicBezTo>
                <a:close/>
              </a:path>
              <a:path w="803425" h="261610" stroke="0" extrusionOk="0">
                <a:moveTo>
                  <a:pt x="0" y="0"/>
                </a:moveTo>
                <a:cubicBezTo>
                  <a:pt x="132996" y="-10673"/>
                  <a:pt x="309592" y="17006"/>
                  <a:pt x="417781" y="0"/>
                </a:cubicBezTo>
                <a:cubicBezTo>
                  <a:pt x="525970" y="-17006"/>
                  <a:pt x="644749" y="-12810"/>
                  <a:pt x="803425" y="0"/>
                </a:cubicBezTo>
                <a:cubicBezTo>
                  <a:pt x="797335" y="119799"/>
                  <a:pt x="813308" y="159019"/>
                  <a:pt x="803425" y="261610"/>
                </a:cubicBezTo>
                <a:cubicBezTo>
                  <a:pt x="651691" y="244313"/>
                  <a:pt x="560487" y="273005"/>
                  <a:pt x="401713" y="261610"/>
                </a:cubicBezTo>
                <a:cubicBezTo>
                  <a:pt x="242939" y="250215"/>
                  <a:pt x="175425" y="272204"/>
                  <a:pt x="0" y="261610"/>
                </a:cubicBezTo>
                <a:cubicBezTo>
                  <a:pt x="-5670" y="164129"/>
                  <a:pt x="9563" y="81296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936536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DFA32D-1728-4686-9BE5-C5517B979C3F}"/>
              </a:ext>
            </a:extLst>
          </p:cNvPr>
          <p:cNvSpPr txBox="1"/>
          <p:nvPr/>
        </p:nvSpPr>
        <p:spPr>
          <a:xfrm>
            <a:off x="3064115" y="4031642"/>
            <a:ext cx="1257075" cy="261610"/>
          </a:xfrm>
          <a:custGeom>
            <a:avLst/>
            <a:gdLst>
              <a:gd name="connsiteX0" fmla="*/ 0 w 1257075"/>
              <a:gd name="connsiteY0" fmla="*/ 0 h 261610"/>
              <a:gd name="connsiteX1" fmla="*/ 653679 w 1257075"/>
              <a:gd name="connsiteY1" fmla="*/ 0 h 261610"/>
              <a:gd name="connsiteX2" fmla="*/ 1257075 w 1257075"/>
              <a:gd name="connsiteY2" fmla="*/ 0 h 261610"/>
              <a:gd name="connsiteX3" fmla="*/ 1257075 w 1257075"/>
              <a:gd name="connsiteY3" fmla="*/ 261610 h 261610"/>
              <a:gd name="connsiteX4" fmla="*/ 641108 w 1257075"/>
              <a:gd name="connsiteY4" fmla="*/ 261610 h 261610"/>
              <a:gd name="connsiteX5" fmla="*/ 0 w 1257075"/>
              <a:gd name="connsiteY5" fmla="*/ 261610 h 261610"/>
              <a:gd name="connsiteX6" fmla="*/ 0 w 125707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7075" h="261610" fill="none" extrusionOk="0">
                <a:moveTo>
                  <a:pt x="0" y="0"/>
                </a:moveTo>
                <a:cubicBezTo>
                  <a:pt x="196282" y="7576"/>
                  <a:pt x="407172" y="11612"/>
                  <a:pt x="653679" y="0"/>
                </a:cubicBezTo>
                <a:cubicBezTo>
                  <a:pt x="900186" y="-11612"/>
                  <a:pt x="967722" y="19346"/>
                  <a:pt x="1257075" y="0"/>
                </a:cubicBezTo>
                <a:cubicBezTo>
                  <a:pt x="1263304" y="126064"/>
                  <a:pt x="1246933" y="200681"/>
                  <a:pt x="1257075" y="261610"/>
                </a:cubicBezTo>
                <a:cubicBezTo>
                  <a:pt x="1028955" y="260584"/>
                  <a:pt x="848366" y="270305"/>
                  <a:pt x="641108" y="261610"/>
                </a:cubicBezTo>
                <a:cubicBezTo>
                  <a:pt x="433850" y="252915"/>
                  <a:pt x="182843" y="282197"/>
                  <a:pt x="0" y="261610"/>
                </a:cubicBezTo>
                <a:cubicBezTo>
                  <a:pt x="8980" y="204845"/>
                  <a:pt x="-570" y="74390"/>
                  <a:pt x="0" y="0"/>
                </a:cubicBezTo>
                <a:close/>
              </a:path>
              <a:path w="1257075" h="261610" stroke="0" extrusionOk="0">
                <a:moveTo>
                  <a:pt x="0" y="0"/>
                </a:moveTo>
                <a:cubicBezTo>
                  <a:pt x="186089" y="-23738"/>
                  <a:pt x="352618" y="-14860"/>
                  <a:pt x="590825" y="0"/>
                </a:cubicBezTo>
                <a:cubicBezTo>
                  <a:pt x="829032" y="14860"/>
                  <a:pt x="980086" y="19451"/>
                  <a:pt x="1257075" y="0"/>
                </a:cubicBezTo>
                <a:cubicBezTo>
                  <a:pt x="1267517" y="107330"/>
                  <a:pt x="1259886" y="204671"/>
                  <a:pt x="1257075" y="261610"/>
                </a:cubicBezTo>
                <a:cubicBezTo>
                  <a:pt x="1105411" y="240777"/>
                  <a:pt x="839193" y="291623"/>
                  <a:pt x="641108" y="261610"/>
                </a:cubicBezTo>
                <a:cubicBezTo>
                  <a:pt x="443023" y="231597"/>
                  <a:pt x="219344" y="240016"/>
                  <a:pt x="0" y="261610"/>
                </a:cubicBezTo>
                <a:cubicBezTo>
                  <a:pt x="-82" y="168894"/>
                  <a:pt x="3236" y="75249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17103433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198AB6-06BE-476D-BFBB-2556F754D83D}"/>
              </a:ext>
            </a:extLst>
          </p:cNvPr>
          <p:cNvSpPr txBox="1"/>
          <p:nvPr/>
        </p:nvSpPr>
        <p:spPr>
          <a:xfrm>
            <a:off x="3064115" y="4310024"/>
            <a:ext cx="1045479" cy="261610"/>
          </a:xfrm>
          <a:custGeom>
            <a:avLst/>
            <a:gdLst>
              <a:gd name="connsiteX0" fmla="*/ 0 w 1045479"/>
              <a:gd name="connsiteY0" fmla="*/ 0 h 261610"/>
              <a:gd name="connsiteX1" fmla="*/ 522740 w 1045479"/>
              <a:gd name="connsiteY1" fmla="*/ 0 h 261610"/>
              <a:gd name="connsiteX2" fmla="*/ 1045479 w 1045479"/>
              <a:gd name="connsiteY2" fmla="*/ 0 h 261610"/>
              <a:gd name="connsiteX3" fmla="*/ 1045479 w 1045479"/>
              <a:gd name="connsiteY3" fmla="*/ 261610 h 261610"/>
              <a:gd name="connsiteX4" fmla="*/ 533194 w 1045479"/>
              <a:gd name="connsiteY4" fmla="*/ 261610 h 261610"/>
              <a:gd name="connsiteX5" fmla="*/ 0 w 1045479"/>
              <a:gd name="connsiteY5" fmla="*/ 261610 h 261610"/>
              <a:gd name="connsiteX6" fmla="*/ 0 w 104547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479" h="261610" fill="none" extrusionOk="0">
                <a:moveTo>
                  <a:pt x="0" y="0"/>
                </a:moveTo>
                <a:cubicBezTo>
                  <a:pt x="144336" y="24580"/>
                  <a:pt x="266820" y="-16097"/>
                  <a:pt x="522740" y="0"/>
                </a:cubicBezTo>
                <a:cubicBezTo>
                  <a:pt x="778660" y="16097"/>
                  <a:pt x="786235" y="-17166"/>
                  <a:pt x="1045479" y="0"/>
                </a:cubicBezTo>
                <a:cubicBezTo>
                  <a:pt x="1047696" y="68537"/>
                  <a:pt x="1039679" y="198001"/>
                  <a:pt x="1045479" y="261610"/>
                </a:cubicBezTo>
                <a:cubicBezTo>
                  <a:pt x="802037" y="272074"/>
                  <a:pt x="660973" y="257755"/>
                  <a:pt x="533194" y="261610"/>
                </a:cubicBezTo>
                <a:cubicBezTo>
                  <a:pt x="405416" y="265465"/>
                  <a:pt x="127731" y="254098"/>
                  <a:pt x="0" y="261610"/>
                </a:cubicBezTo>
                <a:cubicBezTo>
                  <a:pt x="5575" y="199440"/>
                  <a:pt x="3222" y="118379"/>
                  <a:pt x="0" y="0"/>
                </a:cubicBezTo>
                <a:close/>
              </a:path>
              <a:path w="1045479" h="261610" stroke="0" extrusionOk="0">
                <a:moveTo>
                  <a:pt x="0" y="0"/>
                </a:moveTo>
                <a:cubicBezTo>
                  <a:pt x="212159" y="-21464"/>
                  <a:pt x="337245" y="-12698"/>
                  <a:pt x="543649" y="0"/>
                </a:cubicBezTo>
                <a:cubicBezTo>
                  <a:pt x="750053" y="12698"/>
                  <a:pt x="855332" y="18269"/>
                  <a:pt x="1045479" y="0"/>
                </a:cubicBezTo>
                <a:cubicBezTo>
                  <a:pt x="1039911" y="116639"/>
                  <a:pt x="1032875" y="180407"/>
                  <a:pt x="1045479" y="261610"/>
                </a:cubicBezTo>
                <a:cubicBezTo>
                  <a:pt x="924172" y="264092"/>
                  <a:pt x="654940" y="277559"/>
                  <a:pt x="533194" y="261610"/>
                </a:cubicBezTo>
                <a:cubicBezTo>
                  <a:pt x="411449" y="245661"/>
                  <a:pt x="169366" y="247545"/>
                  <a:pt x="0" y="261610"/>
                </a:cubicBezTo>
                <a:cubicBezTo>
                  <a:pt x="8691" y="190485"/>
                  <a:pt x="-2107" y="121540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218862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486CF4-3006-48A9-A532-F81A731DF974}"/>
              </a:ext>
            </a:extLst>
          </p:cNvPr>
          <p:cNvSpPr txBox="1"/>
          <p:nvPr/>
        </p:nvSpPr>
        <p:spPr>
          <a:xfrm>
            <a:off x="520533" y="4682235"/>
            <a:ext cx="2048959" cy="261610"/>
          </a:xfrm>
          <a:custGeom>
            <a:avLst/>
            <a:gdLst>
              <a:gd name="connsiteX0" fmla="*/ 0 w 2048959"/>
              <a:gd name="connsiteY0" fmla="*/ 0 h 261610"/>
              <a:gd name="connsiteX1" fmla="*/ 621518 w 2048959"/>
              <a:gd name="connsiteY1" fmla="*/ 0 h 261610"/>
              <a:gd name="connsiteX2" fmla="*/ 1263525 w 2048959"/>
              <a:gd name="connsiteY2" fmla="*/ 0 h 261610"/>
              <a:gd name="connsiteX3" fmla="*/ 2048959 w 2048959"/>
              <a:gd name="connsiteY3" fmla="*/ 0 h 261610"/>
              <a:gd name="connsiteX4" fmla="*/ 2048959 w 2048959"/>
              <a:gd name="connsiteY4" fmla="*/ 261610 h 261610"/>
              <a:gd name="connsiteX5" fmla="*/ 1365973 w 2048959"/>
              <a:gd name="connsiteY5" fmla="*/ 261610 h 261610"/>
              <a:gd name="connsiteX6" fmla="*/ 723966 w 2048959"/>
              <a:gd name="connsiteY6" fmla="*/ 261610 h 261610"/>
              <a:gd name="connsiteX7" fmla="*/ 0 w 2048959"/>
              <a:gd name="connsiteY7" fmla="*/ 261610 h 261610"/>
              <a:gd name="connsiteX8" fmla="*/ 0 w 2048959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8959" h="261610" fill="none" extrusionOk="0">
                <a:moveTo>
                  <a:pt x="0" y="0"/>
                </a:moveTo>
                <a:cubicBezTo>
                  <a:pt x="239646" y="-27782"/>
                  <a:pt x="337375" y="30210"/>
                  <a:pt x="621518" y="0"/>
                </a:cubicBezTo>
                <a:cubicBezTo>
                  <a:pt x="905661" y="-30210"/>
                  <a:pt x="1005209" y="-27350"/>
                  <a:pt x="1263525" y="0"/>
                </a:cubicBezTo>
                <a:cubicBezTo>
                  <a:pt x="1521841" y="27350"/>
                  <a:pt x="1671989" y="-90"/>
                  <a:pt x="2048959" y="0"/>
                </a:cubicBezTo>
                <a:cubicBezTo>
                  <a:pt x="2044312" y="122673"/>
                  <a:pt x="2038138" y="145032"/>
                  <a:pt x="2048959" y="261610"/>
                </a:cubicBezTo>
                <a:cubicBezTo>
                  <a:pt x="1833983" y="290066"/>
                  <a:pt x="1681688" y="294047"/>
                  <a:pt x="1365973" y="261610"/>
                </a:cubicBezTo>
                <a:cubicBezTo>
                  <a:pt x="1050258" y="229173"/>
                  <a:pt x="918170" y="230332"/>
                  <a:pt x="723966" y="261610"/>
                </a:cubicBezTo>
                <a:cubicBezTo>
                  <a:pt x="529762" y="292888"/>
                  <a:pt x="193180" y="246750"/>
                  <a:pt x="0" y="261610"/>
                </a:cubicBezTo>
                <a:cubicBezTo>
                  <a:pt x="2294" y="153158"/>
                  <a:pt x="-9186" y="125569"/>
                  <a:pt x="0" y="0"/>
                </a:cubicBezTo>
                <a:close/>
              </a:path>
              <a:path w="2048959" h="261610" stroke="0" extrusionOk="0">
                <a:moveTo>
                  <a:pt x="0" y="0"/>
                </a:moveTo>
                <a:cubicBezTo>
                  <a:pt x="188982" y="-4372"/>
                  <a:pt x="342994" y="-3608"/>
                  <a:pt x="682986" y="0"/>
                </a:cubicBezTo>
                <a:cubicBezTo>
                  <a:pt x="1022978" y="3608"/>
                  <a:pt x="1210002" y="7548"/>
                  <a:pt x="1345483" y="0"/>
                </a:cubicBezTo>
                <a:cubicBezTo>
                  <a:pt x="1480964" y="-7548"/>
                  <a:pt x="1884483" y="6115"/>
                  <a:pt x="2048959" y="0"/>
                </a:cubicBezTo>
                <a:cubicBezTo>
                  <a:pt x="2037824" y="86011"/>
                  <a:pt x="2036444" y="151809"/>
                  <a:pt x="2048959" y="261610"/>
                </a:cubicBezTo>
                <a:cubicBezTo>
                  <a:pt x="1851614" y="234960"/>
                  <a:pt x="1557217" y="256549"/>
                  <a:pt x="1365973" y="261610"/>
                </a:cubicBezTo>
                <a:cubicBezTo>
                  <a:pt x="1174729" y="266671"/>
                  <a:pt x="936502" y="288553"/>
                  <a:pt x="703476" y="261610"/>
                </a:cubicBezTo>
                <a:cubicBezTo>
                  <a:pt x="470450" y="234667"/>
                  <a:pt x="206308" y="250589"/>
                  <a:pt x="0" y="261610"/>
                </a:cubicBezTo>
                <a:cubicBezTo>
                  <a:pt x="-8806" y="158274"/>
                  <a:pt x="12257" y="12737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56916584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0039E9-3FC1-4BA4-B448-0F0CAC33D905}"/>
              </a:ext>
            </a:extLst>
          </p:cNvPr>
          <p:cNvSpPr txBox="1"/>
          <p:nvPr/>
        </p:nvSpPr>
        <p:spPr>
          <a:xfrm>
            <a:off x="2554218" y="4681543"/>
            <a:ext cx="646331" cy="261610"/>
          </a:xfrm>
          <a:custGeom>
            <a:avLst/>
            <a:gdLst>
              <a:gd name="connsiteX0" fmla="*/ 0 w 646331"/>
              <a:gd name="connsiteY0" fmla="*/ 0 h 261610"/>
              <a:gd name="connsiteX1" fmla="*/ 646331 w 646331"/>
              <a:gd name="connsiteY1" fmla="*/ 0 h 261610"/>
              <a:gd name="connsiteX2" fmla="*/ 646331 w 646331"/>
              <a:gd name="connsiteY2" fmla="*/ 261610 h 261610"/>
              <a:gd name="connsiteX3" fmla="*/ 0 w 646331"/>
              <a:gd name="connsiteY3" fmla="*/ 261610 h 261610"/>
              <a:gd name="connsiteX4" fmla="*/ 0 w 646331"/>
              <a:gd name="connsiteY4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331" h="261610" fill="none" extrusionOk="0">
                <a:moveTo>
                  <a:pt x="0" y="0"/>
                </a:moveTo>
                <a:cubicBezTo>
                  <a:pt x="220151" y="21352"/>
                  <a:pt x="373830" y="-5103"/>
                  <a:pt x="646331" y="0"/>
                </a:cubicBezTo>
                <a:cubicBezTo>
                  <a:pt x="647799" y="123565"/>
                  <a:pt x="638279" y="147355"/>
                  <a:pt x="646331" y="261610"/>
                </a:cubicBezTo>
                <a:cubicBezTo>
                  <a:pt x="450589" y="268057"/>
                  <a:pt x="295347" y="255159"/>
                  <a:pt x="0" y="261610"/>
                </a:cubicBezTo>
                <a:cubicBezTo>
                  <a:pt x="-4794" y="203812"/>
                  <a:pt x="-4398" y="85447"/>
                  <a:pt x="0" y="0"/>
                </a:cubicBezTo>
                <a:close/>
              </a:path>
              <a:path w="646331" h="261610" stroke="0" extrusionOk="0">
                <a:moveTo>
                  <a:pt x="0" y="0"/>
                </a:moveTo>
                <a:cubicBezTo>
                  <a:pt x="321562" y="30246"/>
                  <a:pt x="361817" y="-18117"/>
                  <a:pt x="646331" y="0"/>
                </a:cubicBezTo>
                <a:cubicBezTo>
                  <a:pt x="653334" y="72789"/>
                  <a:pt x="642190" y="166583"/>
                  <a:pt x="646331" y="261610"/>
                </a:cubicBezTo>
                <a:cubicBezTo>
                  <a:pt x="335035" y="280033"/>
                  <a:pt x="256083" y="243997"/>
                  <a:pt x="0" y="261610"/>
                </a:cubicBezTo>
                <a:cubicBezTo>
                  <a:pt x="-9698" y="145462"/>
                  <a:pt x="9596" y="115198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53734545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51665E5-CEC6-4EF5-9538-AB516A214616}"/>
              </a:ext>
            </a:extLst>
          </p:cNvPr>
          <p:cNvSpPr txBox="1"/>
          <p:nvPr/>
        </p:nvSpPr>
        <p:spPr>
          <a:xfrm>
            <a:off x="3186955" y="4680851"/>
            <a:ext cx="974947" cy="261610"/>
          </a:xfrm>
          <a:custGeom>
            <a:avLst/>
            <a:gdLst>
              <a:gd name="connsiteX0" fmla="*/ 0 w 974947"/>
              <a:gd name="connsiteY0" fmla="*/ 0 h 261610"/>
              <a:gd name="connsiteX1" fmla="*/ 497223 w 974947"/>
              <a:gd name="connsiteY1" fmla="*/ 0 h 261610"/>
              <a:gd name="connsiteX2" fmla="*/ 974947 w 974947"/>
              <a:gd name="connsiteY2" fmla="*/ 0 h 261610"/>
              <a:gd name="connsiteX3" fmla="*/ 974947 w 974947"/>
              <a:gd name="connsiteY3" fmla="*/ 261610 h 261610"/>
              <a:gd name="connsiteX4" fmla="*/ 487474 w 974947"/>
              <a:gd name="connsiteY4" fmla="*/ 261610 h 261610"/>
              <a:gd name="connsiteX5" fmla="*/ 0 w 974947"/>
              <a:gd name="connsiteY5" fmla="*/ 261610 h 261610"/>
              <a:gd name="connsiteX6" fmla="*/ 0 w 974947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4947" h="261610" fill="none" extrusionOk="0">
                <a:moveTo>
                  <a:pt x="0" y="0"/>
                </a:moveTo>
                <a:cubicBezTo>
                  <a:pt x="124254" y="-12413"/>
                  <a:pt x="355642" y="16176"/>
                  <a:pt x="497223" y="0"/>
                </a:cubicBezTo>
                <a:cubicBezTo>
                  <a:pt x="638804" y="-16176"/>
                  <a:pt x="839615" y="-20502"/>
                  <a:pt x="974947" y="0"/>
                </a:cubicBezTo>
                <a:cubicBezTo>
                  <a:pt x="965543" y="103880"/>
                  <a:pt x="985710" y="173979"/>
                  <a:pt x="974947" y="261610"/>
                </a:cubicBezTo>
                <a:cubicBezTo>
                  <a:pt x="821635" y="262358"/>
                  <a:pt x="686356" y="238668"/>
                  <a:pt x="487474" y="261610"/>
                </a:cubicBezTo>
                <a:cubicBezTo>
                  <a:pt x="288592" y="284552"/>
                  <a:pt x="226024" y="272777"/>
                  <a:pt x="0" y="261610"/>
                </a:cubicBezTo>
                <a:cubicBezTo>
                  <a:pt x="-2236" y="175811"/>
                  <a:pt x="5357" y="66569"/>
                  <a:pt x="0" y="0"/>
                </a:cubicBezTo>
                <a:close/>
              </a:path>
              <a:path w="974947" h="261610" stroke="0" extrusionOk="0">
                <a:moveTo>
                  <a:pt x="0" y="0"/>
                </a:moveTo>
                <a:cubicBezTo>
                  <a:pt x="235827" y="-20167"/>
                  <a:pt x="362647" y="-12148"/>
                  <a:pt x="477724" y="0"/>
                </a:cubicBezTo>
                <a:cubicBezTo>
                  <a:pt x="592801" y="12148"/>
                  <a:pt x="731968" y="-17275"/>
                  <a:pt x="974947" y="0"/>
                </a:cubicBezTo>
                <a:cubicBezTo>
                  <a:pt x="964703" y="64506"/>
                  <a:pt x="970512" y="148392"/>
                  <a:pt x="974947" y="261610"/>
                </a:cubicBezTo>
                <a:cubicBezTo>
                  <a:pt x="779757" y="250179"/>
                  <a:pt x="574883" y="266610"/>
                  <a:pt x="467975" y="261610"/>
                </a:cubicBezTo>
                <a:cubicBezTo>
                  <a:pt x="361067" y="256610"/>
                  <a:pt x="101373" y="284644"/>
                  <a:pt x="0" y="261610"/>
                </a:cubicBezTo>
                <a:cubicBezTo>
                  <a:pt x="10126" y="201163"/>
                  <a:pt x="-823" y="85628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01450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4CDE7B-549A-4DAF-AB32-C3006C302127}"/>
              </a:ext>
            </a:extLst>
          </p:cNvPr>
          <p:cNvSpPr txBox="1"/>
          <p:nvPr/>
        </p:nvSpPr>
        <p:spPr>
          <a:xfrm>
            <a:off x="520533" y="4957850"/>
            <a:ext cx="2048959" cy="261610"/>
          </a:xfrm>
          <a:custGeom>
            <a:avLst/>
            <a:gdLst>
              <a:gd name="connsiteX0" fmla="*/ 0 w 2048959"/>
              <a:gd name="connsiteY0" fmla="*/ 0 h 261610"/>
              <a:gd name="connsiteX1" fmla="*/ 662497 w 2048959"/>
              <a:gd name="connsiteY1" fmla="*/ 0 h 261610"/>
              <a:gd name="connsiteX2" fmla="*/ 1304504 w 2048959"/>
              <a:gd name="connsiteY2" fmla="*/ 0 h 261610"/>
              <a:gd name="connsiteX3" fmla="*/ 2048959 w 2048959"/>
              <a:gd name="connsiteY3" fmla="*/ 0 h 261610"/>
              <a:gd name="connsiteX4" fmla="*/ 2048959 w 2048959"/>
              <a:gd name="connsiteY4" fmla="*/ 261610 h 261610"/>
              <a:gd name="connsiteX5" fmla="*/ 1427441 w 2048959"/>
              <a:gd name="connsiteY5" fmla="*/ 261610 h 261610"/>
              <a:gd name="connsiteX6" fmla="*/ 703476 w 2048959"/>
              <a:gd name="connsiteY6" fmla="*/ 261610 h 261610"/>
              <a:gd name="connsiteX7" fmla="*/ 0 w 2048959"/>
              <a:gd name="connsiteY7" fmla="*/ 261610 h 261610"/>
              <a:gd name="connsiteX8" fmla="*/ 0 w 2048959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8959" h="261610" fill="none" extrusionOk="0">
                <a:moveTo>
                  <a:pt x="0" y="0"/>
                </a:moveTo>
                <a:cubicBezTo>
                  <a:pt x="165887" y="4111"/>
                  <a:pt x="418669" y="-29525"/>
                  <a:pt x="662497" y="0"/>
                </a:cubicBezTo>
                <a:cubicBezTo>
                  <a:pt x="906325" y="29525"/>
                  <a:pt x="1040306" y="6019"/>
                  <a:pt x="1304504" y="0"/>
                </a:cubicBezTo>
                <a:cubicBezTo>
                  <a:pt x="1568702" y="-6019"/>
                  <a:pt x="1835168" y="571"/>
                  <a:pt x="2048959" y="0"/>
                </a:cubicBezTo>
                <a:cubicBezTo>
                  <a:pt x="2057254" y="112617"/>
                  <a:pt x="2057264" y="168228"/>
                  <a:pt x="2048959" y="261610"/>
                </a:cubicBezTo>
                <a:cubicBezTo>
                  <a:pt x="1791861" y="286172"/>
                  <a:pt x="1685054" y="256165"/>
                  <a:pt x="1427441" y="261610"/>
                </a:cubicBezTo>
                <a:cubicBezTo>
                  <a:pt x="1169828" y="267055"/>
                  <a:pt x="874694" y="249602"/>
                  <a:pt x="703476" y="261610"/>
                </a:cubicBezTo>
                <a:cubicBezTo>
                  <a:pt x="532259" y="273618"/>
                  <a:pt x="166269" y="230802"/>
                  <a:pt x="0" y="261610"/>
                </a:cubicBezTo>
                <a:cubicBezTo>
                  <a:pt x="-3133" y="207045"/>
                  <a:pt x="4726" y="115593"/>
                  <a:pt x="0" y="0"/>
                </a:cubicBezTo>
                <a:close/>
              </a:path>
              <a:path w="2048959" h="261610" stroke="0" extrusionOk="0">
                <a:moveTo>
                  <a:pt x="0" y="0"/>
                </a:moveTo>
                <a:cubicBezTo>
                  <a:pt x="201749" y="18087"/>
                  <a:pt x="535056" y="-4967"/>
                  <a:pt x="703476" y="0"/>
                </a:cubicBezTo>
                <a:cubicBezTo>
                  <a:pt x="871896" y="4967"/>
                  <a:pt x="1108728" y="-24359"/>
                  <a:pt x="1365973" y="0"/>
                </a:cubicBezTo>
                <a:cubicBezTo>
                  <a:pt x="1623218" y="24359"/>
                  <a:pt x="1805904" y="7689"/>
                  <a:pt x="2048959" y="0"/>
                </a:cubicBezTo>
                <a:cubicBezTo>
                  <a:pt x="2045872" y="83407"/>
                  <a:pt x="2052253" y="180970"/>
                  <a:pt x="2048959" y="261610"/>
                </a:cubicBezTo>
                <a:cubicBezTo>
                  <a:pt x="1896254" y="288016"/>
                  <a:pt x="1641975" y="226656"/>
                  <a:pt x="1324993" y="261610"/>
                </a:cubicBezTo>
                <a:cubicBezTo>
                  <a:pt x="1008011" y="296564"/>
                  <a:pt x="923117" y="258037"/>
                  <a:pt x="621518" y="261610"/>
                </a:cubicBezTo>
                <a:cubicBezTo>
                  <a:pt x="319920" y="265183"/>
                  <a:pt x="212608" y="244471"/>
                  <a:pt x="0" y="261610"/>
                </a:cubicBezTo>
                <a:cubicBezTo>
                  <a:pt x="380" y="161829"/>
                  <a:pt x="12606" y="73861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95543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CCAF735-5F80-4772-8915-73841D529DEF}"/>
              </a:ext>
            </a:extLst>
          </p:cNvPr>
          <p:cNvSpPr txBox="1"/>
          <p:nvPr/>
        </p:nvSpPr>
        <p:spPr>
          <a:xfrm>
            <a:off x="2554218" y="4957158"/>
            <a:ext cx="646331" cy="261610"/>
          </a:xfrm>
          <a:custGeom>
            <a:avLst/>
            <a:gdLst>
              <a:gd name="connsiteX0" fmla="*/ 0 w 646331"/>
              <a:gd name="connsiteY0" fmla="*/ 0 h 261610"/>
              <a:gd name="connsiteX1" fmla="*/ 646331 w 646331"/>
              <a:gd name="connsiteY1" fmla="*/ 0 h 261610"/>
              <a:gd name="connsiteX2" fmla="*/ 646331 w 646331"/>
              <a:gd name="connsiteY2" fmla="*/ 261610 h 261610"/>
              <a:gd name="connsiteX3" fmla="*/ 0 w 646331"/>
              <a:gd name="connsiteY3" fmla="*/ 261610 h 261610"/>
              <a:gd name="connsiteX4" fmla="*/ 0 w 646331"/>
              <a:gd name="connsiteY4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331" h="261610" fill="none" extrusionOk="0">
                <a:moveTo>
                  <a:pt x="0" y="0"/>
                </a:moveTo>
                <a:cubicBezTo>
                  <a:pt x="211269" y="-10245"/>
                  <a:pt x="446447" y="23529"/>
                  <a:pt x="646331" y="0"/>
                </a:cubicBezTo>
                <a:cubicBezTo>
                  <a:pt x="640121" y="125629"/>
                  <a:pt x="651482" y="198186"/>
                  <a:pt x="646331" y="261610"/>
                </a:cubicBezTo>
                <a:cubicBezTo>
                  <a:pt x="337716" y="290362"/>
                  <a:pt x="154836" y="271678"/>
                  <a:pt x="0" y="261610"/>
                </a:cubicBezTo>
                <a:cubicBezTo>
                  <a:pt x="989" y="176366"/>
                  <a:pt x="-5682" y="93492"/>
                  <a:pt x="0" y="0"/>
                </a:cubicBezTo>
                <a:close/>
              </a:path>
              <a:path w="646331" h="261610" stroke="0" extrusionOk="0">
                <a:moveTo>
                  <a:pt x="0" y="0"/>
                </a:moveTo>
                <a:cubicBezTo>
                  <a:pt x="251068" y="8575"/>
                  <a:pt x="375538" y="-8715"/>
                  <a:pt x="646331" y="0"/>
                </a:cubicBezTo>
                <a:cubicBezTo>
                  <a:pt x="651502" y="117182"/>
                  <a:pt x="649224" y="137208"/>
                  <a:pt x="646331" y="261610"/>
                </a:cubicBezTo>
                <a:cubicBezTo>
                  <a:pt x="464707" y="252998"/>
                  <a:pt x="141400" y="251891"/>
                  <a:pt x="0" y="261610"/>
                </a:cubicBezTo>
                <a:cubicBezTo>
                  <a:pt x="-6405" y="200282"/>
                  <a:pt x="-12751" y="112247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359025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BC5319-128F-426D-A264-8F7515AAFFB8}"/>
              </a:ext>
            </a:extLst>
          </p:cNvPr>
          <p:cNvSpPr txBox="1"/>
          <p:nvPr/>
        </p:nvSpPr>
        <p:spPr>
          <a:xfrm>
            <a:off x="520533" y="5231389"/>
            <a:ext cx="2048959" cy="261610"/>
          </a:xfrm>
          <a:custGeom>
            <a:avLst/>
            <a:gdLst>
              <a:gd name="connsiteX0" fmla="*/ 0 w 2048959"/>
              <a:gd name="connsiteY0" fmla="*/ 0 h 261610"/>
              <a:gd name="connsiteX1" fmla="*/ 703476 w 2048959"/>
              <a:gd name="connsiteY1" fmla="*/ 0 h 261610"/>
              <a:gd name="connsiteX2" fmla="*/ 1365973 w 2048959"/>
              <a:gd name="connsiteY2" fmla="*/ 0 h 261610"/>
              <a:gd name="connsiteX3" fmla="*/ 2048959 w 2048959"/>
              <a:gd name="connsiteY3" fmla="*/ 0 h 261610"/>
              <a:gd name="connsiteX4" fmla="*/ 2048959 w 2048959"/>
              <a:gd name="connsiteY4" fmla="*/ 261610 h 261610"/>
              <a:gd name="connsiteX5" fmla="*/ 1365973 w 2048959"/>
              <a:gd name="connsiteY5" fmla="*/ 261610 h 261610"/>
              <a:gd name="connsiteX6" fmla="*/ 723966 w 2048959"/>
              <a:gd name="connsiteY6" fmla="*/ 261610 h 261610"/>
              <a:gd name="connsiteX7" fmla="*/ 0 w 2048959"/>
              <a:gd name="connsiteY7" fmla="*/ 261610 h 261610"/>
              <a:gd name="connsiteX8" fmla="*/ 0 w 2048959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8959" h="261610" fill="none" extrusionOk="0">
                <a:moveTo>
                  <a:pt x="0" y="0"/>
                </a:moveTo>
                <a:cubicBezTo>
                  <a:pt x="214369" y="21728"/>
                  <a:pt x="550572" y="15650"/>
                  <a:pt x="703476" y="0"/>
                </a:cubicBezTo>
                <a:cubicBezTo>
                  <a:pt x="856380" y="-15650"/>
                  <a:pt x="1134826" y="13971"/>
                  <a:pt x="1365973" y="0"/>
                </a:cubicBezTo>
                <a:cubicBezTo>
                  <a:pt x="1597120" y="-13971"/>
                  <a:pt x="1905667" y="7106"/>
                  <a:pt x="2048959" y="0"/>
                </a:cubicBezTo>
                <a:cubicBezTo>
                  <a:pt x="2039717" y="67791"/>
                  <a:pt x="2047275" y="182790"/>
                  <a:pt x="2048959" y="261610"/>
                </a:cubicBezTo>
                <a:cubicBezTo>
                  <a:pt x="1745209" y="235645"/>
                  <a:pt x="1572014" y="268433"/>
                  <a:pt x="1365973" y="261610"/>
                </a:cubicBezTo>
                <a:cubicBezTo>
                  <a:pt x="1159932" y="254787"/>
                  <a:pt x="899927" y="279600"/>
                  <a:pt x="723966" y="261610"/>
                </a:cubicBezTo>
                <a:cubicBezTo>
                  <a:pt x="548005" y="243620"/>
                  <a:pt x="155954" y="239971"/>
                  <a:pt x="0" y="261610"/>
                </a:cubicBezTo>
                <a:cubicBezTo>
                  <a:pt x="7069" y="176294"/>
                  <a:pt x="-3284" y="61759"/>
                  <a:pt x="0" y="0"/>
                </a:cubicBezTo>
                <a:close/>
              </a:path>
              <a:path w="2048959" h="261610" stroke="0" extrusionOk="0">
                <a:moveTo>
                  <a:pt x="0" y="0"/>
                </a:moveTo>
                <a:cubicBezTo>
                  <a:pt x="260376" y="-19998"/>
                  <a:pt x="539187" y="-6543"/>
                  <a:pt x="723966" y="0"/>
                </a:cubicBezTo>
                <a:cubicBezTo>
                  <a:pt x="908745" y="6543"/>
                  <a:pt x="1157206" y="27816"/>
                  <a:pt x="1427441" y="0"/>
                </a:cubicBezTo>
                <a:cubicBezTo>
                  <a:pt x="1697676" y="-27816"/>
                  <a:pt x="1872760" y="-7721"/>
                  <a:pt x="2048959" y="0"/>
                </a:cubicBezTo>
                <a:cubicBezTo>
                  <a:pt x="2050527" y="54460"/>
                  <a:pt x="2046128" y="144620"/>
                  <a:pt x="2048959" y="261610"/>
                </a:cubicBezTo>
                <a:cubicBezTo>
                  <a:pt x="1808693" y="289756"/>
                  <a:pt x="1587274" y="246397"/>
                  <a:pt x="1345483" y="261610"/>
                </a:cubicBezTo>
                <a:cubicBezTo>
                  <a:pt x="1103692" y="276823"/>
                  <a:pt x="902915" y="255876"/>
                  <a:pt x="662497" y="261610"/>
                </a:cubicBezTo>
                <a:cubicBezTo>
                  <a:pt x="422079" y="267344"/>
                  <a:pt x="195174" y="272084"/>
                  <a:pt x="0" y="261610"/>
                </a:cubicBezTo>
                <a:cubicBezTo>
                  <a:pt x="-2734" y="208863"/>
                  <a:pt x="5803" y="61938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61884270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266FC0-6C02-41E4-9BEF-9191249D6A71}"/>
              </a:ext>
            </a:extLst>
          </p:cNvPr>
          <p:cNvSpPr txBox="1"/>
          <p:nvPr/>
        </p:nvSpPr>
        <p:spPr>
          <a:xfrm>
            <a:off x="2554218" y="5230697"/>
            <a:ext cx="646331" cy="261610"/>
          </a:xfrm>
          <a:custGeom>
            <a:avLst/>
            <a:gdLst>
              <a:gd name="connsiteX0" fmla="*/ 0 w 646331"/>
              <a:gd name="connsiteY0" fmla="*/ 0 h 261610"/>
              <a:gd name="connsiteX1" fmla="*/ 646331 w 646331"/>
              <a:gd name="connsiteY1" fmla="*/ 0 h 261610"/>
              <a:gd name="connsiteX2" fmla="*/ 646331 w 646331"/>
              <a:gd name="connsiteY2" fmla="*/ 261610 h 261610"/>
              <a:gd name="connsiteX3" fmla="*/ 0 w 646331"/>
              <a:gd name="connsiteY3" fmla="*/ 261610 h 261610"/>
              <a:gd name="connsiteX4" fmla="*/ 0 w 646331"/>
              <a:gd name="connsiteY4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331" h="261610" fill="none" extrusionOk="0">
                <a:moveTo>
                  <a:pt x="0" y="0"/>
                </a:moveTo>
                <a:cubicBezTo>
                  <a:pt x="237099" y="13660"/>
                  <a:pt x="352407" y="-14092"/>
                  <a:pt x="646331" y="0"/>
                </a:cubicBezTo>
                <a:cubicBezTo>
                  <a:pt x="634974" y="102007"/>
                  <a:pt x="642263" y="160281"/>
                  <a:pt x="646331" y="261610"/>
                </a:cubicBezTo>
                <a:cubicBezTo>
                  <a:pt x="355227" y="246798"/>
                  <a:pt x="271250" y="245061"/>
                  <a:pt x="0" y="261610"/>
                </a:cubicBezTo>
                <a:cubicBezTo>
                  <a:pt x="7798" y="202783"/>
                  <a:pt x="7997" y="119683"/>
                  <a:pt x="0" y="0"/>
                </a:cubicBezTo>
                <a:close/>
              </a:path>
              <a:path w="646331" h="261610" stroke="0" extrusionOk="0">
                <a:moveTo>
                  <a:pt x="0" y="0"/>
                </a:moveTo>
                <a:cubicBezTo>
                  <a:pt x="283300" y="16646"/>
                  <a:pt x="430664" y="-3282"/>
                  <a:pt x="646331" y="0"/>
                </a:cubicBezTo>
                <a:cubicBezTo>
                  <a:pt x="635050" y="68881"/>
                  <a:pt x="640249" y="139803"/>
                  <a:pt x="646331" y="261610"/>
                </a:cubicBezTo>
                <a:cubicBezTo>
                  <a:pt x="379070" y="264191"/>
                  <a:pt x="210564" y="239620"/>
                  <a:pt x="0" y="261610"/>
                </a:cubicBezTo>
                <a:cubicBezTo>
                  <a:pt x="5558" y="165056"/>
                  <a:pt x="6406" y="60964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5207543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D3D2E5C-E13D-43CC-A7BC-061FE5F41ED0}"/>
              </a:ext>
            </a:extLst>
          </p:cNvPr>
          <p:cNvSpPr txBox="1"/>
          <p:nvPr/>
        </p:nvSpPr>
        <p:spPr>
          <a:xfrm>
            <a:off x="3186955" y="4952314"/>
            <a:ext cx="1257075" cy="261610"/>
          </a:xfrm>
          <a:custGeom>
            <a:avLst/>
            <a:gdLst>
              <a:gd name="connsiteX0" fmla="*/ 0 w 1257075"/>
              <a:gd name="connsiteY0" fmla="*/ 0 h 261610"/>
              <a:gd name="connsiteX1" fmla="*/ 641108 w 1257075"/>
              <a:gd name="connsiteY1" fmla="*/ 0 h 261610"/>
              <a:gd name="connsiteX2" fmla="*/ 1257075 w 1257075"/>
              <a:gd name="connsiteY2" fmla="*/ 0 h 261610"/>
              <a:gd name="connsiteX3" fmla="*/ 1257075 w 1257075"/>
              <a:gd name="connsiteY3" fmla="*/ 261610 h 261610"/>
              <a:gd name="connsiteX4" fmla="*/ 603396 w 1257075"/>
              <a:gd name="connsiteY4" fmla="*/ 261610 h 261610"/>
              <a:gd name="connsiteX5" fmla="*/ 0 w 1257075"/>
              <a:gd name="connsiteY5" fmla="*/ 261610 h 261610"/>
              <a:gd name="connsiteX6" fmla="*/ 0 w 125707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7075" h="261610" fill="none" extrusionOk="0">
                <a:moveTo>
                  <a:pt x="0" y="0"/>
                </a:moveTo>
                <a:cubicBezTo>
                  <a:pt x="211077" y="-28887"/>
                  <a:pt x="337160" y="-13730"/>
                  <a:pt x="641108" y="0"/>
                </a:cubicBezTo>
                <a:cubicBezTo>
                  <a:pt x="945056" y="13730"/>
                  <a:pt x="1004743" y="-6114"/>
                  <a:pt x="1257075" y="0"/>
                </a:cubicBezTo>
                <a:cubicBezTo>
                  <a:pt x="1257367" y="85432"/>
                  <a:pt x="1263735" y="164590"/>
                  <a:pt x="1257075" y="261610"/>
                </a:cubicBezTo>
                <a:cubicBezTo>
                  <a:pt x="1033949" y="290361"/>
                  <a:pt x="750092" y="287185"/>
                  <a:pt x="603396" y="261610"/>
                </a:cubicBezTo>
                <a:cubicBezTo>
                  <a:pt x="456700" y="236035"/>
                  <a:pt x="213077" y="270945"/>
                  <a:pt x="0" y="261610"/>
                </a:cubicBezTo>
                <a:cubicBezTo>
                  <a:pt x="176" y="179619"/>
                  <a:pt x="-9406" y="130117"/>
                  <a:pt x="0" y="0"/>
                </a:cubicBezTo>
                <a:close/>
              </a:path>
              <a:path w="1257075" h="261610" stroke="0" extrusionOk="0">
                <a:moveTo>
                  <a:pt x="0" y="0"/>
                </a:moveTo>
                <a:cubicBezTo>
                  <a:pt x="183933" y="9314"/>
                  <a:pt x="324826" y="-8238"/>
                  <a:pt x="615967" y="0"/>
                </a:cubicBezTo>
                <a:cubicBezTo>
                  <a:pt x="907108" y="8238"/>
                  <a:pt x="1098229" y="22604"/>
                  <a:pt x="1257075" y="0"/>
                </a:cubicBezTo>
                <a:cubicBezTo>
                  <a:pt x="1257087" y="69076"/>
                  <a:pt x="1264263" y="160736"/>
                  <a:pt x="1257075" y="261610"/>
                </a:cubicBezTo>
                <a:cubicBezTo>
                  <a:pt x="1078799" y="242692"/>
                  <a:pt x="892935" y="278166"/>
                  <a:pt x="628538" y="261610"/>
                </a:cubicBezTo>
                <a:cubicBezTo>
                  <a:pt x="364141" y="245054"/>
                  <a:pt x="272298" y="240080"/>
                  <a:pt x="0" y="261610"/>
                </a:cubicBezTo>
                <a:cubicBezTo>
                  <a:pt x="-11532" y="205985"/>
                  <a:pt x="3834" y="112399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8672821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C094BA-D837-4531-8018-28BC8F8E8EBA}"/>
              </a:ext>
            </a:extLst>
          </p:cNvPr>
          <p:cNvSpPr txBox="1"/>
          <p:nvPr/>
        </p:nvSpPr>
        <p:spPr>
          <a:xfrm>
            <a:off x="3186955" y="5230696"/>
            <a:ext cx="1045479" cy="261610"/>
          </a:xfrm>
          <a:custGeom>
            <a:avLst/>
            <a:gdLst>
              <a:gd name="connsiteX0" fmla="*/ 0 w 1045479"/>
              <a:gd name="connsiteY0" fmla="*/ 0 h 261610"/>
              <a:gd name="connsiteX1" fmla="*/ 491375 w 1045479"/>
              <a:gd name="connsiteY1" fmla="*/ 0 h 261610"/>
              <a:gd name="connsiteX2" fmla="*/ 1045479 w 1045479"/>
              <a:gd name="connsiteY2" fmla="*/ 0 h 261610"/>
              <a:gd name="connsiteX3" fmla="*/ 1045479 w 1045479"/>
              <a:gd name="connsiteY3" fmla="*/ 261610 h 261610"/>
              <a:gd name="connsiteX4" fmla="*/ 501830 w 1045479"/>
              <a:gd name="connsiteY4" fmla="*/ 261610 h 261610"/>
              <a:gd name="connsiteX5" fmla="*/ 0 w 1045479"/>
              <a:gd name="connsiteY5" fmla="*/ 261610 h 261610"/>
              <a:gd name="connsiteX6" fmla="*/ 0 w 104547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479" h="261610" fill="none" extrusionOk="0">
                <a:moveTo>
                  <a:pt x="0" y="0"/>
                </a:moveTo>
                <a:cubicBezTo>
                  <a:pt x="191711" y="20941"/>
                  <a:pt x="276714" y="-21024"/>
                  <a:pt x="491375" y="0"/>
                </a:cubicBezTo>
                <a:cubicBezTo>
                  <a:pt x="706037" y="21024"/>
                  <a:pt x="874181" y="8911"/>
                  <a:pt x="1045479" y="0"/>
                </a:cubicBezTo>
                <a:cubicBezTo>
                  <a:pt x="1040042" y="79716"/>
                  <a:pt x="1034260" y="192077"/>
                  <a:pt x="1045479" y="261610"/>
                </a:cubicBezTo>
                <a:cubicBezTo>
                  <a:pt x="823692" y="276101"/>
                  <a:pt x="771787" y="262951"/>
                  <a:pt x="501830" y="261610"/>
                </a:cubicBezTo>
                <a:cubicBezTo>
                  <a:pt x="231873" y="260269"/>
                  <a:pt x="157043" y="255110"/>
                  <a:pt x="0" y="261610"/>
                </a:cubicBezTo>
                <a:cubicBezTo>
                  <a:pt x="617" y="196789"/>
                  <a:pt x="-5287" y="61984"/>
                  <a:pt x="0" y="0"/>
                </a:cubicBezTo>
                <a:close/>
              </a:path>
              <a:path w="1045479" h="261610" stroke="0" extrusionOk="0">
                <a:moveTo>
                  <a:pt x="0" y="0"/>
                </a:moveTo>
                <a:cubicBezTo>
                  <a:pt x="152499" y="-13084"/>
                  <a:pt x="276830" y="-12949"/>
                  <a:pt x="501830" y="0"/>
                </a:cubicBezTo>
                <a:cubicBezTo>
                  <a:pt x="726830" y="12949"/>
                  <a:pt x="798639" y="26723"/>
                  <a:pt x="1045479" y="0"/>
                </a:cubicBezTo>
                <a:cubicBezTo>
                  <a:pt x="1050949" y="71306"/>
                  <a:pt x="1048245" y="203067"/>
                  <a:pt x="1045479" y="261610"/>
                </a:cubicBezTo>
                <a:cubicBezTo>
                  <a:pt x="932159" y="252276"/>
                  <a:pt x="752764" y="283418"/>
                  <a:pt x="533194" y="261610"/>
                </a:cubicBezTo>
                <a:cubicBezTo>
                  <a:pt x="313625" y="239802"/>
                  <a:pt x="248811" y="268088"/>
                  <a:pt x="0" y="261610"/>
                </a:cubicBezTo>
                <a:cubicBezTo>
                  <a:pt x="13075" y="202256"/>
                  <a:pt x="-4023" y="116922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26885040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D6B8CF-CEF8-4481-AC2E-98618170A935}"/>
              </a:ext>
            </a:extLst>
          </p:cNvPr>
          <p:cNvSpPr txBox="1"/>
          <p:nvPr/>
        </p:nvSpPr>
        <p:spPr>
          <a:xfrm>
            <a:off x="520533" y="5606000"/>
            <a:ext cx="2048959" cy="261610"/>
          </a:xfrm>
          <a:custGeom>
            <a:avLst/>
            <a:gdLst>
              <a:gd name="connsiteX0" fmla="*/ 0 w 2048959"/>
              <a:gd name="connsiteY0" fmla="*/ 0 h 261610"/>
              <a:gd name="connsiteX1" fmla="*/ 682986 w 2048959"/>
              <a:gd name="connsiteY1" fmla="*/ 0 h 261610"/>
              <a:gd name="connsiteX2" fmla="*/ 1345483 w 2048959"/>
              <a:gd name="connsiteY2" fmla="*/ 0 h 261610"/>
              <a:gd name="connsiteX3" fmla="*/ 2048959 w 2048959"/>
              <a:gd name="connsiteY3" fmla="*/ 0 h 261610"/>
              <a:gd name="connsiteX4" fmla="*/ 2048959 w 2048959"/>
              <a:gd name="connsiteY4" fmla="*/ 261610 h 261610"/>
              <a:gd name="connsiteX5" fmla="*/ 1427441 w 2048959"/>
              <a:gd name="connsiteY5" fmla="*/ 261610 h 261610"/>
              <a:gd name="connsiteX6" fmla="*/ 744455 w 2048959"/>
              <a:gd name="connsiteY6" fmla="*/ 261610 h 261610"/>
              <a:gd name="connsiteX7" fmla="*/ 0 w 2048959"/>
              <a:gd name="connsiteY7" fmla="*/ 261610 h 261610"/>
              <a:gd name="connsiteX8" fmla="*/ 0 w 2048959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8959" h="261610" fill="none" extrusionOk="0">
                <a:moveTo>
                  <a:pt x="0" y="0"/>
                </a:moveTo>
                <a:cubicBezTo>
                  <a:pt x="341250" y="11807"/>
                  <a:pt x="501359" y="-7357"/>
                  <a:pt x="682986" y="0"/>
                </a:cubicBezTo>
                <a:cubicBezTo>
                  <a:pt x="864613" y="7357"/>
                  <a:pt x="1137212" y="20569"/>
                  <a:pt x="1345483" y="0"/>
                </a:cubicBezTo>
                <a:cubicBezTo>
                  <a:pt x="1553754" y="-20569"/>
                  <a:pt x="1733358" y="-33269"/>
                  <a:pt x="2048959" y="0"/>
                </a:cubicBezTo>
                <a:cubicBezTo>
                  <a:pt x="2060232" y="126794"/>
                  <a:pt x="2052568" y="140871"/>
                  <a:pt x="2048959" y="261610"/>
                </a:cubicBezTo>
                <a:cubicBezTo>
                  <a:pt x="1854402" y="257170"/>
                  <a:pt x="1705463" y="287370"/>
                  <a:pt x="1427441" y="261610"/>
                </a:cubicBezTo>
                <a:cubicBezTo>
                  <a:pt x="1149419" y="235850"/>
                  <a:pt x="958534" y="283411"/>
                  <a:pt x="744455" y="261610"/>
                </a:cubicBezTo>
                <a:cubicBezTo>
                  <a:pt x="530376" y="239809"/>
                  <a:pt x="150223" y="261036"/>
                  <a:pt x="0" y="261610"/>
                </a:cubicBezTo>
                <a:cubicBezTo>
                  <a:pt x="1609" y="156479"/>
                  <a:pt x="-8619" y="77917"/>
                  <a:pt x="0" y="0"/>
                </a:cubicBezTo>
                <a:close/>
              </a:path>
              <a:path w="2048959" h="261610" stroke="0" extrusionOk="0">
                <a:moveTo>
                  <a:pt x="0" y="0"/>
                </a:moveTo>
                <a:cubicBezTo>
                  <a:pt x="141133" y="-23204"/>
                  <a:pt x="426504" y="-18250"/>
                  <a:pt x="621518" y="0"/>
                </a:cubicBezTo>
                <a:cubicBezTo>
                  <a:pt x="816532" y="18250"/>
                  <a:pt x="1091673" y="-13055"/>
                  <a:pt x="1304504" y="0"/>
                </a:cubicBezTo>
                <a:cubicBezTo>
                  <a:pt x="1517335" y="13055"/>
                  <a:pt x="1792368" y="-7156"/>
                  <a:pt x="2048959" y="0"/>
                </a:cubicBezTo>
                <a:cubicBezTo>
                  <a:pt x="2047128" y="82495"/>
                  <a:pt x="2041312" y="149810"/>
                  <a:pt x="2048959" y="261610"/>
                </a:cubicBezTo>
                <a:cubicBezTo>
                  <a:pt x="1805222" y="285969"/>
                  <a:pt x="1536939" y="285408"/>
                  <a:pt x="1365973" y="261610"/>
                </a:cubicBezTo>
                <a:cubicBezTo>
                  <a:pt x="1195007" y="237812"/>
                  <a:pt x="907651" y="290475"/>
                  <a:pt x="744455" y="261610"/>
                </a:cubicBezTo>
                <a:cubicBezTo>
                  <a:pt x="581259" y="232745"/>
                  <a:pt x="297749" y="248008"/>
                  <a:pt x="0" y="261610"/>
                </a:cubicBezTo>
                <a:cubicBezTo>
                  <a:pt x="-8023" y="149668"/>
                  <a:pt x="-6430" y="102046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152509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CABAA8-9FA5-4709-83D7-886AAC545D1C}"/>
              </a:ext>
            </a:extLst>
          </p:cNvPr>
          <p:cNvSpPr txBox="1"/>
          <p:nvPr/>
        </p:nvSpPr>
        <p:spPr>
          <a:xfrm>
            <a:off x="2554218" y="5605308"/>
            <a:ext cx="803425" cy="261610"/>
          </a:xfrm>
          <a:custGeom>
            <a:avLst/>
            <a:gdLst>
              <a:gd name="connsiteX0" fmla="*/ 0 w 803425"/>
              <a:gd name="connsiteY0" fmla="*/ 0 h 261610"/>
              <a:gd name="connsiteX1" fmla="*/ 401713 w 803425"/>
              <a:gd name="connsiteY1" fmla="*/ 0 h 261610"/>
              <a:gd name="connsiteX2" fmla="*/ 803425 w 803425"/>
              <a:gd name="connsiteY2" fmla="*/ 0 h 261610"/>
              <a:gd name="connsiteX3" fmla="*/ 803425 w 803425"/>
              <a:gd name="connsiteY3" fmla="*/ 261610 h 261610"/>
              <a:gd name="connsiteX4" fmla="*/ 425815 w 803425"/>
              <a:gd name="connsiteY4" fmla="*/ 261610 h 261610"/>
              <a:gd name="connsiteX5" fmla="*/ 0 w 803425"/>
              <a:gd name="connsiteY5" fmla="*/ 261610 h 261610"/>
              <a:gd name="connsiteX6" fmla="*/ 0 w 80342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425" h="261610" fill="none" extrusionOk="0">
                <a:moveTo>
                  <a:pt x="0" y="0"/>
                </a:moveTo>
                <a:cubicBezTo>
                  <a:pt x="114972" y="15735"/>
                  <a:pt x="221205" y="2615"/>
                  <a:pt x="401713" y="0"/>
                </a:cubicBezTo>
                <a:cubicBezTo>
                  <a:pt x="582221" y="-2615"/>
                  <a:pt x="702391" y="-5943"/>
                  <a:pt x="803425" y="0"/>
                </a:cubicBezTo>
                <a:cubicBezTo>
                  <a:pt x="796040" y="88571"/>
                  <a:pt x="806458" y="161686"/>
                  <a:pt x="803425" y="261610"/>
                </a:cubicBezTo>
                <a:cubicBezTo>
                  <a:pt x="653844" y="277734"/>
                  <a:pt x="509209" y="269491"/>
                  <a:pt x="425815" y="261610"/>
                </a:cubicBezTo>
                <a:cubicBezTo>
                  <a:pt x="342421" y="253730"/>
                  <a:pt x="166485" y="247512"/>
                  <a:pt x="0" y="261610"/>
                </a:cubicBezTo>
                <a:cubicBezTo>
                  <a:pt x="1421" y="151817"/>
                  <a:pt x="-13015" y="83876"/>
                  <a:pt x="0" y="0"/>
                </a:cubicBezTo>
                <a:close/>
              </a:path>
              <a:path w="803425" h="261610" stroke="0" extrusionOk="0">
                <a:moveTo>
                  <a:pt x="0" y="0"/>
                </a:moveTo>
                <a:cubicBezTo>
                  <a:pt x="97255" y="2959"/>
                  <a:pt x="310993" y="4448"/>
                  <a:pt x="409747" y="0"/>
                </a:cubicBezTo>
                <a:cubicBezTo>
                  <a:pt x="508501" y="-4448"/>
                  <a:pt x="703402" y="6046"/>
                  <a:pt x="803425" y="0"/>
                </a:cubicBezTo>
                <a:cubicBezTo>
                  <a:pt x="812391" y="59666"/>
                  <a:pt x="809609" y="185247"/>
                  <a:pt x="803425" y="261610"/>
                </a:cubicBezTo>
                <a:cubicBezTo>
                  <a:pt x="603346" y="255324"/>
                  <a:pt x="496507" y="258315"/>
                  <a:pt x="385644" y="261610"/>
                </a:cubicBezTo>
                <a:cubicBezTo>
                  <a:pt x="274781" y="264905"/>
                  <a:pt x="127161" y="269282"/>
                  <a:pt x="0" y="261610"/>
                </a:cubicBezTo>
                <a:cubicBezTo>
                  <a:pt x="11464" y="156541"/>
                  <a:pt x="7108" y="76493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8327107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71DB4A-C733-41B1-BDAC-8E85F402DC06}"/>
              </a:ext>
            </a:extLst>
          </p:cNvPr>
          <p:cNvSpPr txBox="1"/>
          <p:nvPr/>
        </p:nvSpPr>
        <p:spPr>
          <a:xfrm>
            <a:off x="3344050" y="5604616"/>
            <a:ext cx="974947" cy="261610"/>
          </a:xfrm>
          <a:custGeom>
            <a:avLst/>
            <a:gdLst>
              <a:gd name="connsiteX0" fmla="*/ 0 w 974947"/>
              <a:gd name="connsiteY0" fmla="*/ 0 h 261610"/>
              <a:gd name="connsiteX1" fmla="*/ 467975 w 974947"/>
              <a:gd name="connsiteY1" fmla="*/ 0 h 261610"/>
              <a:gd name="connsiteX2" fmla="*/ 974947 w 974947"/>
              <a:gd name="connsiteY2" fmla="*/ 0 h 261610"/>
              <a:gd name="connsiteX3" fmla="*/ 974947 w 974947"/>
              <a:gd name="connsiteY3" fmla="*/ 261610 h 261610"/>
              <a:gd name="connsiteX4" fmla="*/ 487474 w 974947"/>
              <a:gd name="connsiteY4" fmla="*/ 261610 h 261610"/>
              <a:gd name="connsiteX5" fmla="*/ 0 w 974947"/>
              <a:gd name="connsiteY5" fmla="*/ 261610 h 261610"/>
              <a:gd name="connsiteX6" fmla="*/ 0 w 974947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4947" h="261610" fill="none" extrusionOk="0">
                <a:moveTo>
                  <a:pt x="0" y="0"/>
                </a:moveTo>
                <a:cubicBezTo>
                  <a:pt x="200911" y="12126"/>
                  <a:pt x="347406" y="3839"/>
                  <a:pt x="467975" y="0"/>
                </a:cubicBezTo>
                <a:cubicBezTo>
                  <a:pt x="588545" y="-3839"/>
                  <a:pt x="792718" y="-17248"/>
                  <a:pt x="974947" y="0"/>
                </a:cubicBezTo>
                <a:cubicBezTo>
                  <a:pt x="966472" y="98658"/>
                  <a:pt x="965966" y="140167"/>
                  <a:pt x="974947" y="261610"/>
                </a:cubicBezTo>
                <a:cubicBezTo>
                  <a:pt x="843121" y="248718"/>
                  <a:pt x="684951" y="273928"/>
                  <a:pt x="487474" y="261610"/>
                </a:cubicBezTo>
                <a:cubicBezTo>
                  <a:pt x="289997" y="249292"/>
                  <a:pt x="187799" y="240758"/>
                  <a:pt x="0" y="261610"/>
                </a:cubicBezTo>
                <a:cubicBezTo>
                  <a:pt x="9378" y="142525"/>
                  <a:pt x="12534" y="80857"/>
                  <a:pt x="0" y="0"/>
                </a:cubicBezTo>
                <a:close/>
              </a:path>
              <a:path w="974947" h="261610" stroke="0" extrusionOk="0">
                <a:moveTo>
                  <a:pt x="0" y="0"/>
                </a:moveTo>
                <a:cubicBezTo>
                  <a:pt x="123275" y="3022"/>
                  <a:pt x="351649" y="2830"/>
                  <a:pt x="467975" y="0"/>
                </a:cubicBezTo>
                <a:cubicBezTo>
                  <a:pt x="584302" y="-2830"/>
                  <a:pt x="798360" y="4429"/>
                  <a:pt x="974947" y="0"/>
                </a:cubicBezTo>
                <a:cubicBezTo>
                  <a:pt x="970650" y="93705"/>
                  <a:pt x="970639" y="137432"/>
                  <a:pt x="974947" y="261610"/>
                </a:cubicBezTo>
                <a:cubicBezTo>
                  <a:pt x="807244" y="265124"/>
                  <a:pt x="627380" y="259746"/>
                  <a:pt x="516722" y="261610"/>
                </a:cubicBezTo>
                <a:cubicBezTo>
                  <a:pt x="406065" y="263474"/>
                  <a:pt x="210260" y="265717"/>
                  <a:pt x="0" y="261610"/>
                </a:cubicBezTo>
                <a:cubicBezTo>
                  <a:pt x="-12220" y="152338"/>
                  <a:pt x="450" y="96960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2855110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C9B648A-5C1B-47CF-9424-5831712B17B4}"/>
              </a:ext>
            </a:extLst>
          </p:cNvPr>
          <p:cNvSpPr txBox="1"/>
          <p:nvPr/>
        </p:nvSpPr>
        <p:spPr>
          <a:xfrm>
            <a:off x="520533" y="5881615"/>
            <a:ext cx="2048959" cy="261610"/>
          </a:xfrm>
          <a:custGeom>
            <a:avLst/>
            <a:gdLst>
              <a:gd name="connsiteX0" fmla="*/ 0 w 2048959"/>
              <a:gd name="connsiteY0" fmla="*/ 0 h 261610"/>
              <a:gd name="connsiteX1" fmla="*/ 642007 w 2048959"/>
              <a:gd name="connsiteY1" fmla="*/ 0 h 261610"/>
              <a:gd name="connsiteX2" fmla="*/ 1284014 w 2048959"/>
              <a:gd name="connsiteY2" fmla="*/ 0 h 261610"/>
              <a:gd name="connsiteX3" fmla="*/ 2048959 w 2048959"/>
              <a:gd name="connsiteY3" fmla="*/ 0 h 261610"/>
              <a:gd name="connsiteX4" fmla="*/ 2048959 w 2048959"/>
              <a:gd name="connsiteY4" fmla="*/ 261610 h 261610"/>
              <a:gd name="connsiteX5" fmla="*/ 1345483 w 2048959"/>
              <a:gd name="connsiteY5" fmla="*/ 261610 h 261610"/>
              <a:gd name="connsiteX6" fmla="*/ 642007 w 2048959"/>
              <a:gd name="connsiteY6" fmla="*/ 261610 h 261610"/>
              <a:gd name="connsiteX7" fmla="*/ 0 w 2048959"/>
              <a:gd name="connsiteY7" fmla="*/ 261610 h 261610"/>
              <a:gd name="connsiteX8" fmla="*/ 0 w 2048959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8959" h="261610" fill="none" extrusionOk="0">
                <a:moveTo>
                  <a:pt x="0" y="0"/>
                </a:moveTo>
                <a:cubicBezTo>
                  <a:pt x="214568" y="12052"/>
                  <a:pt x="483866" y="-6463"/>
                  <a:pt x="642007" y="0"/>
                </a:cubicBezTo>
                <a:cubicBezTo>
                  <a:pt x="800148" y="6463"/>
                  <a:pt x="1057717" y="11655"/>
                  <a:pt x="1284014" y="0"/>
                </a:cubicBezTo>
                <a:cubicBezTo>
                  <a:pt x="1510311" y="-11655"/>
                  <a:pt x="1668853" y="-35525"/>
                  <a:pt x="2048959" y="0"/>
                </a:cubicBezTo>
                <a:cubicBezTo>
                  <a:pt x="2045538" y="67124"/>
                  <a:pt x="2047455" y="194721"/>
                  <a:pt x="2048959" y="261610"/>
                </a:cubicBezTo>
                <a:cubicBezTo>
                  <a:pt x="1819016" y="264492"/>
                  <a:pt x="1682629" y="240490"/>
                  <a:pt x="1345483" y="261610"/>
                </a:cubicBezTo>
                <a:cubicBezTo>
                  <a:pt x="1008337" y="282730"/>
                  <a:pt x="893089" y="237848"/>
                  <a:pt x="642007" y="261610"/>
                </a:cubicBezTo>
                <a:cubicBezTo>
                  <a:pt x="390925" y="285372"/>
                  <a:pt x="291437" y="285085"/>
                  <a:pt x="0" y="261610"/>
                </a:cubicBezTo>
                <a:cubicBezTo>
                  <a:pt x="2096" y="168647"/>
                  <a:pt x="13007" y="92541"/>
                  <a:pt x="0" y="0"/>
                </a:cubicBezTo>
                <a:close/>
              </a:path>
              <a:path w="2048959" h="261610" stroke="0" extrusionOk="0">
                <a:moveTo>
                  <a:pt x="0" y="0"/>
                </a:moveTo>
                <a:cubicBezTo>
                  <a:pt x="163778" y="30618"/>
                  <a:pt x="438403" y="-19831"/>
                  <a:pt x="642007" y="0"/>
                </a:cubicBezTo>
                <a:cubicBezTo>
                  <a:pt x="845611" y="19831"/>
                  <a:pt x="1077678" y="7515"/>
                  <a:pt x="1263525" y="0"/>
                </a:cubicBezTo>
                <a:cubicBezTo>
                  <a:pt x="1449372" y="-7515"/>
                  <a:pt x="1850652" y="-36077"/>
                  <a:pt x="2048959" y="0"/>
                </a:cubicBezTo>
                <a:cubicBezTo>
                  <a:pt x="2046375" y="83316"/>
                  <a:pt x="2057941" y="134292"/>
                  <a:pt x="2048959" y="261610"/>
                </a:cubicBezTo>
                <a:cubicBezTo>
                  <a:pt x="1767486" y="239126"/>
                  <a:pt x="1571745" y="237765"/>
                  <a:pt x="1427441" y="261610"/>
                </a:cubicBezTo>
                <a:cubicBezTo>
                  <a:pt x="1283137" y="285455"/>
                  <a:pt x="1100991" y="262080"/>
                  <a:pt x="785434" y="261610"/>
                </a:cubicBezTo>
                <a:cubicBezTo>
                  <a:pt x="469877" y="261140"/>
                  <a:pt x="302937" y="234521"/>
                  <a:pt x="0" y="261610"/>
                </a:cubicBezTo>
                <a:cubicBezTo>
                  <a:pt x="-4530" y="187498"/>
                  <a:pt x="6488" y="6842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09597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386A48-4BCD-4521-B80A-0F30B445FDA3}"/>
              </a:ext>
            </a:extLst>
          </p:cNvPr>
          <p:cNvSpPr txBox="1"/>
          <p:nvPr/>
        </p:nvSpPr>
        <p:spPr>
          <a:xfrm>
            <a:off x="2554218" y="5880923"/>
            <a:ext cx="803425" cy="261610"/>
          </a:xfrm>
          <a:custGeom>
            <a:avLst/>
            <a:gdLst>
              <a:gd name="connsiteX0" fmla="*/ 0 w 803425"/>
              <a:gd name="connsiteY0" fmla="*/ 0 h 261610"/>
              <a:gd name="connsiteX1" fmla="*/ 417781 w 803425"/>
              <a:gd name="connsiteY1" fmla="*/ 0 h 261610"/>
              <a:gd name="connsiteX2" fmla="*/ 803425 w 803425"/>
              <a:gd name="connsiteY2" fmla="*/ 0 h 261610"/>
              <a:gd name="connsiteX3" fmla="*/ 803425 w 803425"/>
              <a:gd name="connsiteY3" fmla="*/ 261610 h 261610"/>
              <a:gd name="connsiteX4" fmla="*/ 417781 w 803425"/>
              <a:gd name="connsiteY4" fmla="*/ 261610 h 261610"/>
              <a:gd name="connsiteX5" fmla="*/ 0 w 803425"/>
              <a:gd name="connsiteY5" fmla="*/ 261610 h 261610"/>
              <a:gd name="connsiteX6" fmla="*/ 0 w 80342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425" h="261610" fill="none" extrusionOk="0">
                <a:moveTo>
                  <a:pt x="0" y="0"/>
                </a:moveTo>
                <a:cubicBezTo>
                  <a:pt x="198831" y="7008"/>
                  <a:pt x="256765" y="5620"/>
                  <a:pt x="417781" y="0"/>
                </a:cubicBezTo>
                <a:cubicBezTo>
                  <a:pt x="578797" y="-5620"/>
                  <a:pt x="669360" y="-16222"/>
                  <a:pt x="803425" y="0"/>
                </a:cubicBezTo>
                <a:cubicBezTo>
                  <a:pt x="804750" y="130199"/>
                  <a:pt x="799214" y="179567"/>
                  <a:pt x="803425" y="261610"/>
                </a:cubicBezTo>
                <a:cubicBezTo>
                  <a:pt x="659263" y="266730"/>
                  <a:pt x="497816" y="252052"/>
                  <a:pt x="417781" y="261610"/>
                </a:cubicBezTo>
                <a:cubicBezTo>
                  <a:pt x="337746" y="271168"/>
                  <a:pt x="195218" y="251576"/>
                  <a:pt x="0" y="261610"/>
                </a:cubicBezTo>
                <a:cubicBezTo>
                  <a:pt x="-4058" y="175983"/>
                  <a:pt x="10376" y="105988"/>
                  <a:pt x="0" y="0"/>
                </a:cubicBezTo>
                <a:close/>
              </a:path>
              <a:path w="803425" h="261610" stroke="0" extrusionOk="0">
                <a:moveTo>
                  <a:pt x="0" y="0"/>
                </a:moveTo>
                <a:cubicBezTo>
                  <a:pt x="133298" y="8298"/>
                  <a:pt x="206792" y="-4787"/>
                  <a:pt x="409747" y="0"/>
                </a:cubicBezTo>
                <a:cubicBezTo>
                  <a:pt x="612702" y="4787"/>
                  <a:pt x="628636" y="-7053"/>
                  <a:pt x="803425" y="0"/>
                </a:cubicBezTo>
                <a:cubicBezTo>
                  <a:pt x="792371" y="74567"/>
                  <a:pt x="792790" y="196749"/>
                  <a:pt x="803425" y="261610"/>
                </a:cubicBezTo>
                <a:cubicBezTo>
                  <a:pt x="691878" y="244485"/>
                  <a:pt x="547543" y="274033"/>
                  <a:pt x="417781" y="261610"/>
                </a:cubicBezTo>
                <a:cubicBezTo>
                  <a:pt x="288019" y="249187"/>
                  <a:pt x="101027" y="243912"/>
                  <a:pt x="0" y="261610"/>
                </a:cubicBezTo>
                <a:cubicBezTo>
                  <a:pt x="-3811" y="175884"/>
                  <a:pt x="-5660" y="6860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429188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A12B512-DF18-47EA-B270-0D285467DD71}"/>
              </a:ext>
            </a:extLst>
          </p:cNvPr>
          <p:cNvSpPr txBox="1"/>
          <p:nvPr/>
        </p:nvSpPr>
        <p:spPr>
          <a:xfrm>
            <a:off x="520533" y="6155154"/>
            <a:ext cx="2048959" cy="261610"/>
          </a:xfrm>
          <a:custGeom>
            <a:avLst/>
            <a:gdLst>
              <a:gd name="connsiteX0" fmla="*/ 0 w 2048959"/>
              <a:gd name="connsiteY0" fmla="*/ 0 h 261610"/>
              <a:gd name="connsiteX1" fmla="*/ 621518 w 2048959"/>
              <a:gd name="connsiteY1" fmla="*/ 0 h 261610"/>
              <a:gd name="connsiteX2" fmla="*/ 1345483 w 2048959"/>
              <a:gd name="connsiteY2" fmla="*/ 0 h 261610"/>
              <a:gd name="connsiteX3" fmla="*/ 2048959 w 2048959"/>
              <a:gd name="connsiteY3" fmla="*/ 0 h 261610"/>
              <a:gd name="connsiteX4" fmla="*/ 2048959 w 2048959"/>
              <a:gd name="connsiteY4" fmla="*/ 261610 h 261610"/>
              <a:gd name="connsiteX5" fmla="*/ 1386462 w 2048959"/>
              <a:gd name="connsiteY5" fmla="*/ 261610 h 261610"/>
              <a:gd name="connsiteX6" fmla="*/ 703476 w 2048959"/>
              <a:gd name="connsiteY6" fmla="*/ 261610 h 261610"/>
              <a:gd name="connsiteX7" fmla="*/ 0 w 2048959"/>
              <a:gd name="connsiteY7" fmla="*/ 261610 h 261610"/>
              <a:gd name="connsiteX8" fmla="*/ 0 w 2048959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8959" h="261610" fill="none" extrusionOk="0">
                <a:moveTo>
                  <a:pt x="0" y="0"/>
                </a:moveTo>
                <a:cubicBezTo>
                  <a:pt x="142401" y="15718"/>
                  <a:pt x="355807" y="5624"/>
                  <a:pt x="621518" y="0"/>
                </a:cubicBezTo>
                <a:cubicBezTo>
                  <a:pt x="887229" y="-5624"/>
                  <a:pt x="1139908" y="9694"/>
                  <a:pt x="1345483" y="0"/>
                </a:cubicBezTo>
                <a:cubicBezTo>
                  <a:pt x="1551058" y="-9694"/>
                  <a:pt x="1793295" y="14806"/>
                  <a:pt x="2048959" y="0"/>
                </a:cubicBezTo>
                <a:cubicBezTo>
                  <a:pt x="2055258" y="89481"/>
                  <a:pt x="2041229" y="187647"/>
                  <a:pt x="2048959" y="261610"/>
                </a:cubicBezTo>
                <a:cubicBezTo>
                  <a:pt x="1850898" y="256194"/>
                  <a:pt x="1591096" y="268886"/>
                  <a:pt x="1386462" y="261610"/>
                </a:cubicBezTo>
                <a:cubicBezTo>
                  <a:pt x="1181828" y="254334"/>
                  <a:pt x="892658" y="290352"/>
                  <a:pt x="703476" y="261610"/>
                </a:cubicBezTo>
                <a:cubicBezTo>
                  <a:pt x="514294" y="232868"/>
                  <a:pt x="148403" y="264666"/>
                  <a:pt x="0" y="261610"/>
                </a:cubicBezTo>
                <a:cubicBezTo>
                  <a:pt x="3791" y="200638"/>
                  <a:pt x="6031" y="106274"/>
                  <a:pt x="0" y="0"/>
                </a:cubicBezTo>
                <a:close/>
              </a:path>
              <a:path w="2048959" h="261610" stroke="0" extrusionOk="0">
                <a:moveTo>
                  <a:pt x="0" y="0"/>
                </a:moveTo>
                <a:cubicBezTo>
                  <a:pt x="245246" y="28389"/>
                  <a:pt x="373479" y="5174"/>
                  <a:pt x="682986" y="0"/>
                </a:cubicBezTo>
                <a:cubicBezTo>
                  <a:pt x="992493" y="-5174"/>
                  <a:pt x="1118672" y="-9667"/>
                  <a:pt x="1386462" y="0"/>
                </a:cubicBezTo>
                <a:cubicBezTo>
                  <a:pt x="1654252" y="9667"/>
                  <a:pt x="1741722" y="29351"/>
                  <a:pt x="2048959" y="0"/>
                </a:cubicBezTo>
                <a:cubicBezTo>
                  <a:pt x="2044569" y="121595"/>
                  <a:pt x="2041568" y="204720"/>
                  <a:pt x="2048959" y="261610"/>
                </a:cubicBezTo>
                <a:cubicBezTo>
                  <a:pt x="1882858" y="227487"/>
                  <a:pt x="1481633" y="239236"/>
                  <a:pt x="1324993" y="261610"/>
                </a:cubicBezTo>
                <a:cubicBezTo>
                  <a:pt x="1168353" y="283984"/>
                  <a:pt x="836444" y="242662"/>
                  <a:pt x="703476" y="261610"/>
                </a:cubicBezTo>
                <a:cubicBezTo>
                  <a:pt x="570508" y="280558"/>
                  <a:pt x="282258" y="273261"/>
                  <a:pt x="0" y="261610"/>
                </a:cubicBezTo>
                <a:cubicBezTo>
                  <a:pt x="1553" y="157430"/>
                  <a:pt x="-3153" y="9091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1478747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flag: implies-nutrient-non-zero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41A9D22-DD82-4524-AE01-7DBF4AA70742}"/>
              </a:ext>
            </a:extLst>
          </p:cNvPr>
          <p:cNvSpPr txBox="1"/>
          <p:nvPr/>
        </p:nvSpPr>
        <p:spPr>
          <a:xfrm>
            <a:off x="2554218" y="6154462"/>
            <a:ext cx="803425" cy="261610"/>
          </a:xfrm>
          <a:custGeom>
            <a:avLst/>
            <a:gdLst>
              <a:gd name="connsiteX0" fmla="*/ 0 w 803425"/>
              <a:gd name="connsiteY0" fmla="*/ 0 h 261610"/>
              <a:gd name="connsiteX1" fmla="*/ 409747 w 803425"/>
              <a:gd name="connsiteY1" fmla="*/ 0 h 261610"/>
              <a:gd name="connsiteX2" fmla="*/ 803425 w 803425"/>
              <a:gd name="connsiteY2" fmla="*/ 0 h 261610"/>
              <a:gd name="connsiteX3" fmla="*/ 803425 w 803425"/>
              <a:gd name="connsiteY3" fmla="*/ 261610 h 261610"/>
              <a:gd name="connsiteX4" fmla="*/ 425815 w 803425"/>
              <a:gd name="connsiteY4" fmla="*/ 261610 h 261610"/>
              <a:gd name="connsiteX5" fmla="*/ 0 w 803425"/>
              <a:gd name="connsiteY5" fmla="*/ 261610 h 261610"/>
              <a:gd name="connsiteX6" fmla="*/ 0 w 80342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425" h="261610" fill="none" extrusionOk="0">
                <a:moveTo>
                  <a:pt x="0" y="0"/>
                </a:moveTo>
                <a:cubicBezTo>
                  <a:pt x="85538" y="-8845"/>
                  <a:pt x="234300" y="-14288"/>
                  <a:pt x="409747" y="0"/>
                </a:cubicBezTo>
                <a:cubicBezTo>
                  <a:pt x="585194" y="14288"/>
                  <a:pt x="723076" y="3899"/>
                  <a:pt x="803425" y="0"/>
                </a:cubicBezTo>
                <a:cubicBezTo>
                  <a:pt x="807144" y="115421"/>
                  <a:pt x="807789" y="187923"/>
                  <a:pt x="803425" y="261610"/>
                </a:cubicBezTo>
                <a:cubicBezTo>
                  <a:pt x="699380" y="273488"/>
                  <a:pt x="556080" y="275807"/>
                  <a:pt x="425815" y="261610"/>
                </a:cubicBezTo>
                <a:cubicBezTo>
                  <a:pt x="295550" y="247414"/>
                  <a:pt x="178147" y="268898"/>
                  <a:pt x="0" y="261610"/>
                </a:cubicBezTo>
                <a:cubicBezTo>
                  <a:pt x="9978" y="146473"/>
                  <a:pt x="-2177" y="88195"/>
                  <a:pt x="0" y="0"/>
                </a:cubicBezTo>
                <a:close/>
              </a:path>
              <a:path w="803425" h="261610" stroke="0" extrusionOk="0">
                <a:moveTo>
                  <a:pt x="0" y="0"/>
                </a:moveTo>
                <a:cubicBezTo>
                  <a:pt x="90520" y="-18374"/>
                  <a:pt x="267477" y="-3027"/>
                  <a:pt x="401713" y="0"/>
                </a:cubicBezTo>
                <a:cubicBezTo>
                  <a:pt x="535949" y="3027"/>
                  <a:pt x="645273" y="7416"/>
                  <a:pt x="803425" y="0"/>
                </a:cubicBezTo>
                <a:cubicBezTo>
                  <a:pt x="802586" y="89521"/>
                  <a:pt x="795110" y="170867"/>
                  <a:pt x="803425" y="261610"/>
                </a:cubicBezTo>
                <a:cubicBezTo>
                  <a:pt x="698961" y="268867"/>
                  <a:pt x="602214" y="274296"/>
                  <a:pt x="425815" y="261610"/>
                </a:cubicBezTo>
                <a:cubicBezTo>
                  <a:pt x="249416" y="248925"/>
                  <a:pt x="137254" y="271425"/>
                  <a:pt x="0" y="261610"/>
                </a:cubicBezTo>
                <a:cubicBezTo>
                  <a:pt x="1539" y="202125"/>
                  <a:pt x="8622" y="60772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37003750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C3DEF9A-80A3-4247-837C-433942474859}"/>
              </a:ext>
            </a:extLst>
          </p:cNvPr>
          <p:cNvSpPr txBox="1"/>
          <p:nvPr/>
        </p:nvSpPr>
        <p:spPr>
          <a:xfrm>
            <a:off x="3344050" y="5882429"/>
            <a:ext cx="1257075" cy="261610"/>
          </a:xfrm>
          <a:custGeom>
            <a:avLst/>
            <a:gdLst>
              <a:gd name="connsiteX0" fmla="*/ 0 w 1257075"/>
              <a:gd name="connsiteY0" fmla="*/ 0 h 261610"/>
              <a:gd name="connsiteX1" fmla="*/ 641108 w 1257075"/>
              <a:gd name="connsiteY1" fmla="*/ 0 h 261610"/>
              <a:gd name="connsiteX2" fmla="*/ 1257075 w 1257075"/>
              <a:gd name="connsiteY2" fmla="*/ 0 h 261610"/>
              <a:gd name="connsiteX3" fmla="*/ 1257075 w 1257075"/>
              <a:gd name="connsiteY3" fmla="*/ 261610 h 261610"/>
              <a:gd name="connsiteX4" fmla="*/ 603396 w 1257075"/>
              <a:gd name="connsiteY4" fmla="*/ 261610 h 261610"/>
              <a:gd name="connsiteX5" fmla="*/ 0 w 1257075"/>
              <a:gd name="connsiteY5" fmla="*/ 261610 h 261610"/>
              <a:gd name="connsiteX6" fmla="*/ 0 w 125707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7075" h="261610" fill="none" extrusionOk="0">
                <a:moveTo>
                  <a:pt x="0" y="0"/>
                </a:moveTo>
                <a:cubicBezTo>
                  <a:pt x="258267" y="-16031"/>
                  <a:pt x="460348" y="22817"/>
                  <a:pt x="641108" y="0"/>
                </a:cubicBezTo>
                <a:cubicBezTo>
                  <a:pt x="821868" y="-22817"/>
                  <a:pt x="959492" y="-10395"/>
                  <a:pt x="1257075" y="0"/>
                </a:cubicBezTo>
                <a:cubicBezTo>
                  <a:pt x="1259708" y="86601"/>
                  <a:pt x="1258122" y="206640"/>
                  <a:pt x="1257075" y="261610"/>
                </a:cubicBezTo>
                <a:cubicBezTo>
                  <a:pt x="1014423" y="248469"/>
                  <a:pt x="824796" y="270181"/>
                  <a:pt x="603396" y="261610"/>
                </a:cubicBezTo>
                <a:cubicBezTo>
                  <a:pt x="381996" y="253039"/>
                  <a:pt x="246410" y="246604"/>
                  <a:pt x="0" y="261610"/>
                </a:cubicBezTo>
                <a:cubicBezTo>
                  <a:pt x="-4042" y="130948"/>
                  <a:pt x="-6097" y="66388"/>
                  <a:pt x="0" y="0"/>
                </a:cubicBezTo>
                <a:close/>
              </a:path>
              <a:path w="1257075" h="261610" stroke="0" extrusionOk="0">
                <a:moveTo>
                  <a:pt x="0" y="0"/>
                </a:moveTo>
                <a:cubicBezTo>
                  <a:pt x="274769" y="-11574"/>
                  <a:pt x="443940" y="-28604"/>
                  <a:pt x="590825" y="0"/>
                </a:cubicBezTo>
                <a:cubicBezTo>
                  <a:pt x="737710" y="28604"/>
                  <a:pt x="1103448" y="30891"/>
                  <a:pt x="1257075" y="0"/>
                </a:cubicBezTo>
                <a:cubicBezTo>
                  <a:pt x="1252631" y="74974"/>
                  <a:pt x="1248429" y="161182"/>
                  <a:pt x="1257075" y="261610"/>
                </a:cubicBezTo>
                <a:cubicBezTo>
                  <a:pt x="1078830" y="248822"/>
                  <a:pt x="930918" y="281765"/>
                  <a:pt x="641108" y="261610"/>
                </a:cubicBezTo>
                <a:cubicBezTo>
                  <a:pt x="351298" y="241455"/>
                  <a:pt x="236225" y="242718"/>
                  <a:pt x="0" y="261610"/>
                </a:cubicBezTo>
                <a:cubicBezTo>
                  <a:pt x="-2242" y="138343"/>
                  <a:pt x="-6995" y="68292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6493147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nutrient-non-zero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702483-0D4A-4F86-943D-C050136E9873}"/>
              </a:ext>
            </a:extLst>
          </p:cNvPr>
          <p:cNvSpPr txBox="1"/>
          <p:nvPr/>
        </p:nvSpPr>
        <p:spPr>
          <a:xfrm>
            <a:off x="3344050" y="6154461"/>
            <a:ext cx="1045479" cy="261610"/>
          </a:xfrm>
          <a:custGeom>
            <a:avLst/>
            <a:gdLst>
              <a:gd name="connsiteX0" fmla="*/ 0 w 1045479"/>
              <a:gd name="connsiteY0" fmla="*/ 0 h 261610"/>
              <a:gd name="connsiteX1" fmla="*/ 522740 w 1045479"/>
              <a:gd name="connsiteY1" fmla="*/ 0 h 261610"/>
              <a:gd name="connsiteX2" fmla="*/ 1045479 w 1045479"/>
              <a:gd name="connsiteY2" fmla="*/ 0 h 261610"/>
              <a:gd name="connsiteX3" fmla="*/ 1045479 w 1045479"/>
              <a:gd name="connsiteY3" fmla="*/ 261610 h 261610"/>
              <a:gd name="connsiteX4" fmla="*/ 512285 w 1045479"/>
              <a:gd name="connsiteY4" fmla="*/ 261610 h 261610"/>
              <a:gd name="connsiteX5" fmla="*/ 0 w 1045479"/>
              <a:gd name="connsiteY5" fmla="*/ 261610 h 261610"/>
              <a:gd name="connsiteX6" fmla="*/ 0 w 104547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479" h="261610" fill="none" extrusionOk="0">
                <a:moveTo>
                  <a:pt x="0" y="0"/>
                </a:moveTo>
                <a:cubicBezTo>
                  <a:pt x="152849" y="11703"/>
                  <a:pt x="403466" y="-10416"/>
                  <a:pt x="522740" y="0"/>
                </a:cubicBezTo>
                <a:cubicBezTo>
                  <a:pt x="642014" y="10416"/>
                  <a:pt x="938817" y="-10033"/>
                  <a:pt x="1045479" y="0"/>
                </a:cubicBezTo>
                <a:cubicBezTo>
                  <a:pt x="1054304" y="80750"/>
                  <a:pt x="1036802" y="170356"/>
                  <a:pt x="1045479" y="261610"/>
                </a:cubicBezTo>
                <a:cubicBezTo>
                  <a:pt x="933559" y="252411"/>
                  <a:pt x="733665" y="277427"/>
                  <a:pt x="512285" y="261610"/>
                </a:cubicBezTo>
                <a:cubicBezTo>
                  <a:pt x="290905" y="245793"/>
                  <a:pt x="202984" y="251323"/>
                  <a:pt x="0" y="261610"/>
                </a:cubicBezTo>
                <a:cubicBezTo>
                  <a:pt x="10479" y="147062"/>
                  <a:pt x="-11449" y="128646"/>
                  <a:pt x="0" y="0"/>
                </a:cubicBezTo>
                <a:close/>
              </a:path>
              <a:path w="1045479" h="261610" stroke="0" extrusionOk="0">
                <a:moveTo>
                  <a:pt x="0" y="0"/>
                </a:moveTo>
                <a:cubicBezTo>
                  <a:pt x="125854" y="8096"/>
                  <a:pt x="357004" y="-4496"/>
                  <a:pt x="533194" y="0"/>
                </a:cubicBezTo>
                <a:cubicBezTo>
                  <a:pt x="709384" y="4496"/>
                  <a:pt x="929747" y="6668"/>
                  <a:pt x="1045479" y="0"/>
                </a:cubicBezTo>
                <a:cubicBezTo>
                  <a:pt x="1034515" y="92126"/>
                  <a:pt x="1033782" y="201066"/>
                  <a:pt x="1045479" y="261610"/>
                </a:cubicBezTo>
                <a:cubicBezTo>
                  <a:pt x="887151" y="284438"/>
                  <a:pt x="763323" y="272348"/>
                  <a:pt x="501830" y="261610"/>
                </a:cubicBezTo>
                <a:cubicBezTo>
                  <a:pt x="240337" y="250872"/>
                  <a:pt x="214573" y="262428"/>
                  <a:pt x="0" y="261610"/>
                </a:cubicBezTo>
                <a:cubicBezTo>
                  <a:pt x="3335" y="143710"/>
                  <a:pt x="3100" y="76261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45620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nutrient-unset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819FB42-1F37-4A36-AC42-D1D7449B62CD}"/>
              </a:ext>
            </a:extLst>
          </p:cNvPr>
          <p:cNvSpPr txBox="1"/>
          <p:nvPr/>
        </p:nvSpPr>
        <p:spPr>
          <a:xfrm>
            <a:off x="4899245" y="2842763"/>
            <a:ext cx="827471" cy="261610"/>
          </a:xfrm>
          <a:custGeom>
            <a:avLst/>
            <a:gdLst>
              <a:gd name="connsiteX0" fmla="*/ 0 w 827471"/>
              <a:gd name="connsiteY0" fmla="*/ 0 h 261610"/>
              <a:gd name="connsiteX1" fmla="*/ 413736 w 827471"/>
              <a:gd name="connsiteY1" fmla="*/ 0 h 261610"/>
              <a:gd name="connsiteX2" fmla="*/ 827471 w 827471"/>
              <a:gd name="connsiteY2" fmla="*/ 0 h 261610"/>
              <a:gd name="connsiteX3" fmla="*/ 827471 w 827471"/>
              <a:gd name="connsiteY3" fmla="*/ 261610 h 261610"/>
              <a:gd name="connsiteX4" fmla="*/ 430285 w 827471"/>
              <a:gd name="connsiteY4" fmla="*/ 261610 h 261610"/>
              <a:gd name="connsiteX5" fmla="*/ 0 w 827471"/>
              <a:gd name="connsiteY5" fmla="*/ 261610 h 261610"/>
              <a:gd name="connsiteX6" fmla="*/ 0 w 827471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71" h="261610" fill="none" extrusionOk="0">
                <a:moveTo>
                  <a:pt x="0" y="0"/>
                </a:moveTo>
                <a:cubicBezTo>
                  <a:pt x="136417" y="-6989"/>
                  <a:pt x="252203" y="9668"/>
                  <a:pt x="413736" y="0"/>
                </a:cubicBezTo>
                <a:cubicBezTo>
                  <a:pt x="575269" y="-9668"/>
                  <a:pt x="713498" y="-12812"/>
                  <a:pt x="827471" y="0"/>
                </a:cubicBezTo>
                <a:cubicBezTo>
                  <a:pt x="819229" y="53638"/>
                  <a:pt x="836425" y="205828"/>
                  <a:pt x="827471" y="261610"/>
                </a:cubicBezTo>
                <a:cubicBezTo>
                  <a:pt x="689990" y="265200"/>
                  <a:pt x="511337" y="274985"/>
                  <a:pt x="430285" y="261610"/>
                </a:cubicBezTo>
                <a:cubicBezTo>
                  <a:pt x="349233" y="248235"/>
                  <a:pt x="190766" y="273368"/>
                  <a:pt x="0" y="261610"/>
                </a:cubicBezTo>
                <a:cubicBezTo>
                  <a:pt x="1806" y="166005"/>
                  <a:pt x="7167" y="94638"/>
                  <a:pt x="0" y="0"/>
                </a:cubicBezTo>
                <a:close/>
              </a:path>
              <a:path w="827471" h="261610" stroke="0" extrusionOk="0">
                <a:moveTo>
                  <a:pt x="0" y="0"/>
                </a:moveTo>
                <a:cubicBezTo>
                  <a:pt x="137362" y="-3723"/>
                  <a:pt x="311385" y="-3143"/>
                  <a:pt x="405461" y="0"/>
                </a:cubicBezTo>
                <a:cubicBezTo>
                  <a:pt x="499537" y="3143"/>
                  <a:pt x="652076" y="17661"/>
                  <a:pt x="827471" y="0"/>
                </a:cubicBezTo>
                <a:cubicBezTo>
                  <a:pt x="829511" y="73445"/>
                  <a:pt x="820442" y="179565"/>
                  <a:pt x="827471" y="261610"/>
                </a:cubicBezTo>
                <a:cubicBezTo>
                  <a:pt x="726915" y="271446"/>
                  <a:pt x="578047" y="254759"/>
                  <a:pt x="413736" y="261610"/>
                </a:cubicBezTo>
                <a:cubicBezTo>
                  <a:pt x="249425" y="268461"/>
                  <a:pt x="168039" y="251102"/>
                  <a:pt x="0" y="261610"/>
                </a:cubicBezTo>
                <a:cubicBezTo>
                  <a:pt x="10166" y="198064"/>
                  <a:pt x="-2215" y="12022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61806372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no-conflict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49FD6A-DF31-4A6F-8411-BA4D0CEC6922}"/>
              </a:ext>
            </a:extLst>
          </p:cNvPr>
          <p:cNvSpPr txBox="1"/>
          <p:nvPr/>
        </p:nvSpPr>
        <p:spPr>
          <a:xfrm>
            <a:off x="4899245" y="3115610"/>
            <a:ext cx="952505" cy="261610"/>
          </a:xfrm>
          <a:custGeom>
            <a:avLst/>
            <a:gdLst>
              <a:gd name="connsiteX0" fmla="*/ 0 w 952505"/>
              <a:gd name="connsiteY0" fmla="*/ 0 h 261610"/>
              <a:gd name="connsiteX1" fmla="*/ 457202 w 952505"/>
              <a:gd name="connsiteY1" fmla="*/ 0 h 261610"/>
              <a:gd name="connsiteX2" fmla="*/ 952505 w 952505"/>
              <a:gd name="connsiteY2" fmla="*/ 0 h 261610"/>
              <a:gd name="connsiteX3" fmla="*/ 952505 w 952505"/>
              <a:gd name="connsiteY3" fmla="*/ 261610 h 261610"/>
              <a:gd name="connsiteX4" fmla="*/ 495303 w 952505"/>
              <a:gd name="connsiteY4" fmla="*/ 261610 h 261610"/>
              <a:gd name="connsiteX5" fmla="*/ 0 w 952505"/>
              <a:gd name="connsiteY5" fmla="*/ 261610 h 261610"/>
              <a:gd name="connsiteX6" fmla="*/ 0 w 95250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2505" h="261610" fill="none" extrusionOk="0">
                <a:moveTo>
                  <a:pt x="0" y="0"/>
                </a:moveTo>
                <a:cubicBezTo>
                  <a:pt x="202755" y="-10775"/>
                  <a:pt x="355120" y="-4386"/>
                  <a:pt x="457202" y="0"/>
                </a:cubicBezTo>
                <a:cubicBezTo>
                  <a:pt x="559284" y="4386"/>
                  <a:pt x="756468" y="10183"/>
                  <a:pt x="952505" y="0"/>
                </a:cubicBezTo>
                <a:cubicBezTo>
                  <a:pt x="957125" y="110832"/>
                  <a:pt x="941432" y="205403"/>
                  <a:pt x="952505" y="261610"/>
                </a:cubicBezTo>
                <a:cubicBezTo>
                  <a:pt x="774875" y="270433"/>
                  <a:pt x="613852" y="239839"/>
                  <a:pt x="495303" y="261610"/>
                </a:cubicBezTo>
                <a:cubicBezTo>
                  <a:pt x="376754" y="283381"/>
                  <a:pt x="131847" y="276602"/>
                  <a:pt x="0" y="261610"/>
                </a:cubicBezTo>
                <a:cubicBezTo>
                  <a:pt x="-5559" y="175109"/>
                  <a:pt x="3588" y="126475"/>
                  <a:pt x="0" y="0"/>
                </a:cubicBezTo>
                <a:close/>
              </a:path>
              <a:path w="952505" h="261610" stroke="0" extrusionOk="0">
                <a:moveTo>
                  <a:pt x="0" y="0"/>
                </a:moveTo>
                <a:cubicBezTo>
                  <a:pt x="186389" y="-19474"/>
                  <a:pt x="368715" y="-19630"/>
                  <a:pt x="485778" y="0"/>
                </a:cubicBezTo>
                <a:cubicBezTo>
                  <a:pt x="602841" y="19630"/>
                  <a:pt x="849643" y="6901"/>
                  <a:pt x="952505" y="0"/>
                </a:cubicBezTo>
                <a:cubicBezTo>
                  <a:pt x="945581" y="62338"/>
                  <a:pt x="942530" y="191476"/>
                  <a:pt x="952505" y="261610"/>
                </a:cubicBezTo>
                <a:cubicBezTo>
                  <a:pt x="736692" y="247141"/>
                  <a:pt x="708587" y="238965"/>
                  <a:pt x="495303" y="261610"/>
                </a:cubicBezTo>
                <a:cubicBezTo>
                  <a:pt x="282019" y="284255"/>
                  <a:pt x="152914" y="278709"/>
                  <a:pt x="0" y="261610"/>
                </a:cubicBezTo>
                <a:cubicBezTo>
                  <a:pt x="10441" y="133667"/>
                  <a:pt x="-281" y="123933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00760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hard-conflict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A537EF1-F548-400E-B99B-E20DEEEBD25D}"/>
              </a:ext>
            </a:extLst>
          </p:cNvPr>
          <p:cNvSpPr txBox="1"/>
          <p:nvPr/>
        </p:nvSpPr>
        <p:spPr>
          <a:xfrm>
            <a:off x="4899245" y="3392609"/>
            <a:ext cx="896399" cy="261610"/>
          </a:xfrm>
          <a:custGeom>
            <a:avLst/>
            <a:gdLst>
              <a:gd name="connsiteX0" fmla="*/ 0 w 896399"/>
              <a:gd name="connsiteY0" fmla="*/ 0 h 261610"/>
              <a:gd name="connsiteX1" fmla="*/ 448200 w 896399"/>
              <a:gd name="connsiteY1" fmla="*/ 0 h 261610"/>
              <a:gd name="connsiteX2" fmla="*/ 896399 w 896399"/>
              <a:gd name="connsiteY2" fmla="*/ 0 h 261610"/>
              <a:gd name="connsiteX3" fmla="*/ 896399 w 896399"/>
              <a:gd name="connsiteY3" fmla="*/ 261610 h 261610"/>
              <a:gd name="connsiteX4" fmla="*/ 466127 w 896399"/>
              <a:gd name="connsiteY4" fmla="*/ 261610 h 261610"/>
              <a:gd name="connsiteX5" fmla="*/ 0 w 896399"/>
              <a:gd name="connsiteY5" fmla="*/ 261610 h 261610"/>
              <a:gd name="connsiteX6" fmla="*/ 0 w 89639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6399" h="261610" fill="none" extrusionOk="0">
                <a:moveTo>
                  <a:pt x="0" y="0"/>
                </a:moveTo>
                <a:cubicBezTo>
                  <a:pt x="153271" y="510"/>
                  <a:pt x="278136" y="-20062"/>
                  <a:pt x="448200" y="0"/>
                </a:cubicBezTo>
                <a:cubicBezTo>
                  <a:pt x="618264" y="20062"/>
                  <a:pt x="690985" y="-14223"/>
                  <a:pt x="896399" y="0"/>
                </a:cubicBezTo>
                <a:cubicBezTo>
                  <a:pt x="902729" y="120364"/>
                  <a:pt x="903625" y="145406"/>
                  <a:pt x="896399" y="261610"/>
                </a:cubicBezTo>
                <a:cubicBezTo>
                  <a:pt x="737241" y="258090"/>
                  <a:pt x="608450" y="266844"/>
                  <a:pt x="466127" y="261610"/>
                </a:cubicBezTo>
                <a:cubicBezTo>
                  <a:pt x="323804" y="256376"/>
                  <a:pt x="140036" y="245754"/>
                  <a:pt x="0" y="261610"/>
                </a:cubicBezTo>
                <a:cubicBezTo>
                  <a:pt x="-11602" y="195585"/>
                  <a:pt x="-7768" y="57370"/>
                  <a:pt x="0" y="0"/>
                </a:cubicBezTo>
                <a:close/>
              </a:path>
              <a:path w="896399" h="261610" stroke="0" extrusionOk="0">
                <a:moveTo>
                  <a:pt x="0" y="0"/>
                </a:moveTo>
                <a:cubicBezTo>
                  <a:pt x="113841" y="1019"/>
                  <a:pt x="265964" y="6310"/>
                  <a:pt x="439236" y="0"/>
                </a:cubicBezTo>
                <a:cubicBezTo>
                  <a:pt x="612508" y="-6310"/>
                  <a:pt x="697848" y="16798"/>
                  <a:pt x="896399" y="0"/>
                </a:cubicBezTo>
                <a:cubicBezTo>
                  <a:pt x="895326" y="81049"/>
                  <a:pt x="889698" y="197003"/>
                  <a:pt x="896399" y="261610"/>
                </a:cubicBezTo>
                <a:cubicBezTo>
                  <a:pt x="725510" y="274392"/>
                  <a:pt x="552748" y="255602"/>
                  <a:pt x="448200" y="261610"/>
                </a:cubicBezTo>
                <a:cubicBezTo>
                  <a:pt x="343652" y="267618"/>
                  <a:pt x="169678" y="264293"/>
                  <a:pt x="0" y="261610"/>
                </a:cubicBezTo>
                <a:cubicBezTo>
                  <a:pt x="-9807" y="166338"/>
                  <a:pt x="-9828" y="114967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554705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soft-conflict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3FBCD0A-E7A7-43A6-AEC9-FAC0106AEBE7}"/>
              </a:ext>
            </a:extLst>
          </p:cNvPr>
          <p:cNvSpPr txBox="1"/>
          <p:nvPr/>
        </p:nvSpPr>
        <p:spPr>
          <a:xfrm>
            <a:off x="4899244" y="4309936"/>
            <a:ext cx="827471" cy="261610"/>
          </a:xfrm>
          <a:custGeom>
            <a:avLst/>
            <a:gdLst>
              <a:gd name="connsiteX0" fmla="*/ 0 w 827471"/>
              <a:gd name="connsiteY0" fmla="*/ 0 h 261610"/>
              <a:gd name="connsiteX1" fmla="*/ 388911 w 827471"/>
              <a:gd name="connsiteY1" fmla="*/ 0 h 261610"/>
              <a:gd name="connsiteX2" fmla="*/ 827471 w 827471"/>
              <a:gd name="connsiteY2" fmla="*/ 0 h 261610"/>
              <a:gd name="connsiteX3" fmla="*/ 827471 w 827471"/>
              <a:gd name="connsiteY3" fmla="*/ 261610 h 261610"/>
              <a:gd name="connsiteX4" fmla="*/ 397186 w 827471"/>
              <a:gd name="connsiteY4" fmla="*/ 261610 h 261610"/>
              <a:gd name="connsiteX5" fmla="*/ 0 w 827471"/>
              <a:gd name="connsiteY5" fmla="*/ 261610 h 261610"/>
              <a:gd name="connsiteX6" fmla="*/ 0 w 827471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71" h="261610" fill="none" extrusionOk="0">
                <a:moveTo>
                  <a:pt x="0" y="0"/>
                </a:moveTo>
                <a:cubicBezTo>
                  <a:pt x="183749" y="-1641"/>
                  <a:pt x="279770" y="-18515"/>
                  <a:pt x="388911" y="0"/>
                </a:cubicBezTo>
                <a:cubicBezTo>
                  <a:pt x="498052" y="18515"/>
                  <a:pt x="695406" y="-7222"/>
                  <a:pt x="827471" y="0"/>
                </a:cubicBezTo>
                <a:cubicBezTo>
                  <a:pt x="827591" y="85138"/>
                  <a:pt x="832866" y="154315"/>
                  <a:pt x="827471" y="261610"/>
                </a:cubicBezTo>
                <a:cubicBezTo>
                  <a:pt x="664260" y="280351"/>
                  <a:pt x="498936" y="282393"/>
                  <a:pt x="397186" y="261610"/>
                </a:cubicBezTo>
                <a:cubicBezTo>
                  <a:pt x="295436" y="240827"/>
                  <a:pt x="86300" y="274982"/>
                  <a:pt x="0" y="261610"/>
                </a:cubicBezTo>
                <a:cubicBezTo>
                  <a:pt x="9346" y="203022"/>
                  <a:pt x="-11869" y="111660"/>
                  <a:pt x="0" y="0"/>
                </a:cubicBezTo>
                <a:close/>
              </a:path>
              <a:path w="827471" h="261610" stroke="0" extrusionOk="0">
                <a:moveTo>
                  <a:pt x="0" y="0"/>
                </a:moveTo>
                <a:cubicBezTo>
                  <a:pt x="161764" y="-12121"/>
                  <a:pt x="238071" y="12667"/>
                  <a:pt x="397186" y="0"/>
                </a:cubicBezTo>
                <a:cubicBezTo>
                  <a:pt x="556301" y="-12667"/>
                  <a:pt x="641511" y="-1024"/>
                  <a:pt x="827471" y="0"/>
                </a:cubicBezTo>
                <a:cubicBezTo>
                  <a:pt x="832500" y="89860"/>
                  <a:pt x="821819" y="152655"/>
                  <a:pt x="827471" y="261610"/>
                </a:cubicBezTo>
                <a:cubicBezTo>
                  <a:pt x="712819" y="277105"/>
                  <a:pt x="579050" y="260461"/>
                  <a:pt x="397186" y="261610"/>
                </a:cubicBezTo>
                <a:cubicBezTo>
                  <a:pt x="215322" y="262759"/>
                  <a:pt x="192148" y="260375"/>
                  <a:pt x="0" y="261610"/>
                </a:cubicBezTo>
                <a:cubicBezTo>
                  <a:pt x="12105" y="168675"/>
                  <a:pt x="3693" y="93479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2703222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no-conflict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9E006E-677F-487E-838F-C79DEFEDE7ED}"/>
              </a:ext>
            </a:extLst>
          </p:cNvPr>
          <p:cNvSpPr txBox="1"/>
          <p:nvPr/>
        </p:nvSpPr>
        <p:spPr>
          <a:xfrm>
            <a:off x="4899244" y="6154461"/>
            <a:ext cx="827471" cy="261610"/>
          </a:xfrm>
          <a:custGeom>
            <a:avLst/>
            <a:gdLst>
              <a:gd name="connsiteX0" fmla="*/ 0 w 827471"/>
              <a:gd name="connsiteY0" fmla="*/ 0 h 261610"/>
              <a:gd name="connsiteX1" fmla="*/ 422010 w 827471"/>
              <a:gd name="connsiteY1" fmla="*/ 0 h 261610"/>
              <a:gd name="connsiteX2" fmla="*/ 827471 w 827471"/>
              <a:gd name="connsiteY2" fmla="*/ 0 h 261610"/>
              <a:gd name="connsiteX3" fmla="*/ 827471 w 827471"/>
              <a:gd name="connsiteY3" fmla="*/ 261610 h 261610"/>
              <a:gd name="connsiteX4" fmla="*/ 422010 w 827471"/>
              <a:gd name="connsiteY4" fmla="*/ 261610 h 261610"/>
              <a:gd name="connsiteX5" fmla="*/ 0 w 827471"/>
              <a:gd name="connsiteY5" fmla="*/ 261610 h 261610"/>
              <a:gd name="connsiteX6" fmla="*/ 0 w 827471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71" h="261610" fill="none" extrusionOk="0">
                <a:moveTo>
                  <a:pt x="0" y="0"/>
                </a:moveTo>
                <a:cubicBezTo>
                  <a:pt x="154016" y="16672"/>
                  <a:pt x="253851" y="13027"/>
                  <a:pt x="422010" y="0"/>
                </a:cubicBezTo>
                <a:cubicBezTo>
                  <a:pt x="590169" y="-13027"/>
                  <a:pt x="708455" y="19423"/>
                  <a:pt x="827471" y="0"/>
                </a:cubicBezTo>
                <a:cubicBezTo>
                  <a:pt x="816214" y="66081"/>
                  <a:pt x="822059" y="202190"/>
                  <a:pt x="827471" y="261610"/>
                </a:cubicBezTo>
                <a:cubicBezTo>
                  <a:pt x="713866" y="259405"/>
                  <a:pt x="619155" y="278856"/>
                  <a:pt x="422010" y="261610"/>
                </a:cubicBezTo>
                <a:cubicBezTo>
                  <a:pt x="224865" y="244364"/>
                  <a:pt x="209198" y="244766"/>
                  <a:pt x="0" y="261610"/>
                </a:cubicBezTo>
                <a:cubicBezTo>
                  <a:pt x="594" y="170855"/>
                  <a:pt x="-2461" y="121130"/>
                  <a:pt x="0" y="0"/>
                </a:cubicBezTo>
                <a:close/>
              </a:path>
              <a:path w="827471" h="261610" stroke="0" extrusionOk="0">
                <a:moveTo>
                  <a:pt x="0" y="0"/>
                </a:moveTo>
                <a:cubicBezTo>
                  <a:pt x="145900" y="11486"/>
                  <a:pt x="331368" y="19346"/>
                  <a:pt x="430285" y="0"/>
                </a:cubicBezTo>
                <a:cubicBezTo>
                  <a:pt x="529203" y="-19346"/>
                  <a:pt x="653623" y="-3295"/>
                  <a:pt x="827471" y="0"/>
                </a:cubicBezTo>
                <a:cubicBezTo>
                  <a:pt x="830729" y="87207"/>
                  <a:pt x="828944" y="138745"/>
                  <a:pt x="827471" y="261610"/>
                </a:cubicBezTo>
                <a:cubicBezTo>
                  <a:pt x="666045" y="267190"/>
                  <a:pt x="570516" y="274716"/>
                  <a:pt x="422010" y="261610"/>
                </a:cubicBezTo>
                <a:cubicBezTo>
                  <a:pt x="273504" y="248504"/>
                  <a:pt x="115642" y="269735"/>
                  <a:pt x="0" y="261610"/>
                </a:cubicBezTo>
                <a:cubicBezTo>
                  <a:pt x="-5441" y="192492"/>
                  <a:pt x="2494" y="92067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7184459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no-conflict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889518-82E1-4A42-B9DC-C1AF9E71C178}"/>
              </a:ext>
            </a:extLst>
          </p:cNvPr>
          <p:cNvSpPr txBox="1"/>
          <p:nvPr/>
        </p:nvSpPr>
        <p:spPr>
          <a:xfrm>
            <a:off x="4899245" y="3754538"/>
            <a:ext cx="896399" cy="261610"/>
          </a:xfrm>
          <a:custGeom>
            <a:avLst/>
            <a:gdLst>
              <a:gd name="connsiteX0" fmla="*/ 0 w 896399"/>
              <a:gd name="connsiteY0" fmla="*/ 0 h 261610"/>
              <a:gd name="connsiteX1" fmla="*/ 448200 w 896399"/>
              <a:gd name="connsiteY1" fmla="*/ 0 h 261610"/>
              <a:gd name="connsiteX2" fmla="*/ 896399 w 896399"/>
              <a:gd name="connsiteY2" fmla="*/ 0 h 261610"/>
              <a:gd name="connsiteX3" fmla="*/ 896399 w 896399"/>
              <a:gd name="connsiteY3" fmla="*/ 261610 h 261610"/>
              <a:gd name="connsiteX4" fmla="*/ 466127 w 896399"/>
              <a:gd name="connsiteY4" fmla="*/ 261610 h 261610"/>
              <a:gd name="connsiteX5" fmla="*/ 0 w 896399"/>
              <a:gd name="connsiteY5" fmla="*/ 261610 h 261610"/>
              <a:gd name="connsiteX6" fmla="*/ 0 w 89639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6399" h="261610" fill="none" extrusionOk="0">
                <a:moveTo>
                  <a:pt x="0" y="0"/>
                </a:moveTo>
                <a:cubicBezTo>
                  <a:pt x="153271" y="510"/>
                  <a:pt x="278136" y="-20062"/>
                  <a:pt x="448200" y="0"/>
                </a:cubicBezTo>
                <a:cubicBezTo>
                  <a:pt x="618264" y="20062"/>
                  <a:pt x="690985" y="-14223"/>
                  <a:pt x="896399" y="0"/>
                </a:cubicBezTo>
                <a:cubicBezTo>
                  <a:pt x="902729" y="120364"/>
                  <a:pt x="903625" y="145406"/>
                  <a:pt x="896399" y="261610"/>
                </a:cubicBezTo>
                <a:cubicBezTo>
                  <a:pt x="737241" y="258090"/>
                  <a:pt x="608450" y="266844"/>
                  <a:pt x="466127" y="261610"/>
                </a:cubicBezTo>
                <a:cubicBezTo>
                  <a:pt x="323804" y="256376"/>
                  <a:pt x="140036" y="245754"/>
                  <a:pt x="0" y="261610"/>
                </a:cubicBezTo>
                <a:cubicBezTo>
                  <a:pt x="-11602" y="195585"/>
                  <a:pt x="-7768" y="57370"/>
                  <a:pt x="0" y="0"/>
                </a:cubicBezTo>
                <a:close/>
              </a:path>
              <a:path w="896399" h="261610" stroke="0" extrusionOk="0">
                <a:moveTo>
                  <a:pt x="0" y="0"/>
                </a:moveTo>
                <a:cubicBezTo>
                  <a:pt x="113841" y="1019"/>
                  <a:pt x="265964" y="6310"/>
                  <a:pt x="439236" y="0"/>
                </a:cubicBezTo>
                <a:cubicBezTo>
                  <a:pt x="612508" y="-6310"/>
                  <a:pt x="697848" y="16798"/>
                  <a:pt x="896399" y="0"/>
                </a:cubicBezTo>
                <a:cubicBezTo>
                  <a:pt x="895326" y="81049"/>
                  <a:pt x="889698" y="197003"/>
                  <a:pt x="896399" y="261610"/>
                </a:cubicBezTo>
                <a:cubicBezTo>
                  <a:pt x="725510" y="274392"/>
                  <a:pt x="552748" y="255602"/>
                  <a:pt x="448200" y="261610"/>
                </a:cubicBezTo>
                <a:cubicBezTo>
                  <a:pt x="343652" y="267618"/>
                  <a:pt x="169678" y="264293"/>
                  <a:pt x="0" y="261610"/>
                </a:cubicBezTo>
                <a:cubicBezTo>
                  <a:pt x="-9807" y="166338"/>
                  <a:pt x="-9828" y="114967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554705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soft-conflict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B847695-30D4-402D-9055-18A3130E55EF}"/>
              </a:ext>
            </a:extLst>
          </p:cNvPr>
          <p:cNvSpPr txBox="1"/>
          <p:nvPr/>
        </p:nvSpPr>
        <p:spPr>
          <a:xfrm>
            <a:off x="4899245" y="4028086"/>
            <a:ext cx="896399" cy="261610"/>
          </a:xfrm>
          <a:custGeom>
            <a:avLst/>
            <a:gdLst>
              <a:gd name="connsiteX0" fmla="*/ 0 w 896399"/>
              <a:gd name="connsiteY0" fmla="*/ 0 h 261610"/>
              <a:gd name="connsiteX1" fmla="*/ 448200 w 896399"/>
              <a:gd name="connsiteY1" fmla="*/ 0 h 261610"/>
              <a:gd name="connsiteX2" fmla="*/ 896399 w 896399"/>
              <a:gd name="connsiteY2" fmla="*/ 0 h 261610"/>
              <a:gd name="connsiteX3" fmla="*/ 896399 w 896399"/>
              <a:gd name="connsiteY3" fmla="*/ 261610 h 261610"/>
              <a:gd name="connsiteX4" fmla="*/ 466127 w 896399"/>
              <a:gd name="connsiteY4" fmla="*/ 261610 h 261610"/>
              <a:gd name="connsiteX5" fmla="*/ 0 w 896399"/>
              <a:gd name="connsiteY5" fmla="*/ 261610 h 261610"/>
              <a:gd name="connsiteX6" fmla="*/ 0 w 89639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6399" h="261610" fill="none" extrusionOk="0">
                <a:moveTo>
                  <a:pt x="0" y="0"/>
                </a:moveTo>
                <a:cubicBezTo>
                  <a:pt x="153271" y="510"/>
                  <a:pt x="278136" y="-20062"/>
                  <a:pt x="448200" y="0"/>
                </a:cubicBezTo>
                <a:cubicBezTo>
                  <a:pt x="618264" y="20062"/>
                  <a:pt x="690985" y="-14223"/>
                  <a:pt x="896399" y="0"/>
                </a:cubicBezTo>
                <a:cubicBezTo>
                  <a:pt x="902729" y="120364"/>
                  <a:pt x="903625" y="145406"/>
                  <a:pt x="896399" y="261610"/>
                </a:cubicBezTo>
                <a:cubicBezTo>
                  <a:pt x="737241" y="258090"/>
                  <a:pt x="608450" y="266844"/>
                  <a:pt x="466127" y="261610"/>
                </a:cubicBezTo>
                <a:cubicBezTo>
                  <a:pt x="323804" y="256376"/>
                  <a:pt x="140036" y="245754"/>
                  <a:pt x="0" y="261610"/>
                </a:cubicBezTo>
                <a:cubicBezTo>
                  <a:pt x="-11602" y="195585"/>
                  <a:pt x="-7768" y="57370"/>
                  <a:pt x="0" y="0"/>
                </a:cubicBezTo>
                <a:close/>
              </a:path>
              <a:path w="896399" h="261610" stroke="0" extrusionOk="0">
                <a:moveTo>
                  <a:pt x="0" y="0"/>
                </a:moveTo>
                <a:cubicBezTo>
                  <a:pt x="113841" y="1019"/>
                  <a:pt x="265964" y="6310"/>
                  <a:pt x="439236" y="0"/>
                </a:cubicBezTo>
                <a:cubicBezTo>
                  <a:pt x="612508" y="-6310"/>
                  <a:pt x="697848" y="16798"/>
                  <a:pt x="896399" y="0"/>
                </a:cubicBezTo>
                <a:cubicBezTo>
                  <a:pt x="895326" y="81049"/>
                  <a:pt x="889698" y="197003"/>
                  <a:pt x="896399" y="261610"/>
                </a:cubicBezTo>
                <a:cubicBezTo>
                  <a:pt x="725510" y="274392"/>
                  <a:pt x="552748" y="255602"/>
                  <a:pt x="448200" y="261610"/>
                </a:cubicBezTo>
                <a:cubicBezTo>
                  <a:pt x="343652" y="267618"/>
                  <a:pt x="169678" y="264293"/>
                  <a:pt x="0" y="261610"/>
                </a:cubicBezTo>
                <a:cubicBezTo>
                  <a:pt x="-9807" y="166338"/>
                  <a:pt x="-9828" y="114967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554705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soft-conflict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F54B08F-A15E-4AF9-897C-5B65899825B7}"/>
              </a:ext>
            </a:extLst>
          </p:cNvPr>
          <p:cNvSpPr txBox="1"/>
          <p:nvPr/>
        </p:nvSpPr>
        <p:spPr>
          <a:xfrm>
            <a:off x="4899245" y="4676533"/>
            <a:ext cx="952505" cy="261610"/>
          </a:xfrm>
          <a:custGeom>
            <a:avLst/>
            <a:gdLst>
              <a:gd name="connsiteX0" fmla="*/ 0 w 952505"/>
              <a:gd name="connsiteY0" fmla="*/ 0 h 261610"/>
              <a:gd name="connsiteX1" fmla="*/ 457202 w 952505"/>
              <a:gd name="connsiteY1" fmla="*/ 0 h 261610"/>
              <a:gd name="connsiteX2" fmla="*/ 952505 w 952505"/>
              <a:gd name="connsiteY2" fmla="*/ 0 h 261610"/>
              <a:gd name="connsiteX3" fmla="*/ 952505 w 952505"/>
              <a:gd name="connsiteY3" fmla="*/ 261610 h 261610"/>
              <a:gd name="connsiteX4" fmla="*/ 495303 w 952505"/>
              <a:gd name="connsiteY4" fmla="*/ 261610 h 261610"/>
              <a:gd name="connsiteX5" fmla="*/ 0 w 952505"/>
              <a:gd name="connsiteY5" fmla="*/ 261610 h 261610"/>
              <a:gd name="connsiteX6" fmla="*/ 0 w 95250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2505" h="261610" fill="none" extrusionOk="0">
                <a:moveTo>
                  <a:pt x="0" y="0"/>
                </a:moveTo>
                <a:cubicBezTo>
                  <a:pt x="202755" y="-10775"/>
                  <a:pt x="355120" y="-4386"/>
                  <a:pt x="457202" y="0"/>
                </a:cubicBezTo>
                <a:cubicBezTo>
                  <a:pt x="559284" y="4386"/>
                  <a:pt x="756468" y="10183"/>
                  <a:pt x="952505" y="0"/>
                </a:cubicBezTo>
                <a:cubicBezTo>
                  <a:pt x="957125" y="110832"/>
                  <a:pt x="941432" y="205403"/>
                  <a:pt x="952505" y="261610"/>
                </a:cubicBezTo>
                <a:cubicBezTo>
                  <a:pt x="774875" y="270433"/>
                  <a:pt x="613852" y="239839"/>
                  <a:pt x="495303" y="261610"/>
                </a:cubicBezTo>
                <a:cubicBezTo>
                  <a:pt x="376754" y="283381"/>
                  <a:pt x="131847" y="276602"/>
                  <a:pt x="0" y="261610"/>
                </a:cubicBezTo>
                <a:cubicBezTo>
                  <a:pt x="-5559" y="175109"/>
                  <a:pt x="3588" y="126475"/>
                  <a:pt x="0" y="0"/>
                </a:cubicBezTo>
                <a:close/>
              </a:path>
              <a:path w="952505" h="261610" stroke="0" extrusionOk="0">
                <a:moveTo>
                  <a:pt x="0" y="0"/>
                </a:moveTo>
                <a:cubicBezTo>
                  <a:pt x="186389" y="-19474"/>
                  <a:pt x="368715" y="-19630"/>
                  <a:pt x="485778" y="0"/>
                </a:cubicBezTo>
                <a:cubicBezTo>
                  <a:pt x="602841" y="19630"/>
                  <a:pt x="849643" y="6901"/>
                  <a:pt x="952505" y="0"/>
                </a:cubicBezTo>
                <a:cubicBezTo>
                  <a:pt x="945581" y="62338"/>
                  <a:pt x="942530" y="191476"/>
                  <a:pt x="952505" y="261610"/>
                </a:cubicBezTo>
                <a:cubicBezTo>
                  <a:pt x="736692" y="247141"/>
                  <a:pt x="708587" y="238965"/>
                  <a:pt x="495303" y="261610"/>
                </a:cubicBezTo>
                <a:cubicBezTo>
                  <a:pt x="282019" y="284255"/>
                  <a:pt x="152914" y="278709"/>
                  <a:pt x="0" y="261610"/>
                </a:cubicBezTo>
                <a:cubicBezTo>
                  <a:pt x="10441" y="133667"/>
                  <a:pt x="-281" y="123933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00760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hard-conflict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CF50AA-8411-4C5C-9629-B6386E24C9E5}"/>
              </a:ext>
            </a:extLst>
          </p:cNvPr>
          <p:cNvSpPr txBox="1"/>
          <p:nvPr/>
        </p:nvSpPr>
        <p:spPr>
          <a:xfrm>
            <a:off x="4899245" y="4960135"/>
            <a:ext cx="827471" cy="261610"/>
          </a:xfrm>
          <a:custGeom>
            <a:avLst/>
            <a:gdLst>
              <a:gd name="connsiteX0" fmla="*/ 0 w 827471"/>
              <a:gd name="connsiteY0" fmla="*/ 0 h 261610"/>
              <a:gd name="connsiteX1" fmla="*/ 413736 w 827471"/>
              <a:gd name="connsiteY1" fmla="*/ 0 h 261610"/>
              <a:gd name="connsiteX2" fmla="*/ 827471 w 827471"/>
              <a:gd name="connsiteY2" fmla="*/ 0 h 261610"/>
              <a:gd name="connsiteX3" fmla="*/ 827471 w 827471"/>
              <a:gd name="connsiteY3" fmla="*/ 261610 h 261610"/>
              <a:gd name="connsiteX4" fmla="*/ 430285 w 827471"/>
              <a:gd name="connsiteY4" fmla="*/ 261610 h 261610"/>
              <a:gd name="connsiteX5" fmla="*/ 0 w 827471"/>
              <a:gd name="connsiteY5" fmla="*/ 261610 h 261610"/>
              <a:gd name="connsiteX6" fmla="*/ 0 w 827471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71" h="261610" fill="none" extrusionOk="0">
                <a:moveTo>
                  <a:pt x="0" y="0"/>
                </a:moveTo>
                <a:cubicBezTo>
                  <a:pt x="136417" y="-6989"/>
                  <a:pt x="252203" y="9668"/>
                  <a:pt x="413736" y="0"/>
                </a:cubicBezTo>
                <a:cubicBezTo>
                  <a:pt x="575269" y="-9668"/>
                  <a:pt x="713498" y="-12812"/>
                  <a:pt x="827471" y="0"/>
                </a:cubicBezTo>
                <a:cubicBezTo>
                  <a:pt x="819229" y="53638"/>
                  <a:pt x="836425" y="205828"/>
                  <a:pt x="827471" y="261610"/>
                </a:cubicBezTo>
                <a:cubicBezTo>
                  <a:pt x="689990" y="265200"/>
                  <a:pt x="511337" y="274985"/>
                  <a:pt x="430285" y="261610"/>
                </a:cubicBezTo>
                <a:cubicBezTo>
                  <a:pt x="349233" y="248235"/>
                  <a:pt x="190766" y="273368"/>
                  <a:pt x="0" y="261610"/>
                </a:cubicBezTo>
                <a:cubicBezTo>
                  <a:pt x="1806" y="166005"/>
                  <a:pt x="7167" y="94638"/>
                  <a:pt x="0" y="0"/>
                </a:cubicBezTo>
                <a:close/>
              </a:path>
              <a:path w="827471" h="261610" stroke="0" extrusionOk="0">
                <a:moveTo>
                  <a:pt x="0" y="0"/>
                </a:moveTo>
                <a:cubicBezTo>
                  <a:pt x="137362" y="-3723"/>
                  <a:pt x="311385" y="-3143"/>
                  <a:pt x="405461" y="0"/>
                </a:cubicBezTo>
                <a:cubicBezTo>
                  <a:pt x="499537" y="3143"/>
                  <a:pt x="652076" y="17661"/>
                  <a:pt x="827471" y="0"/>
                </a:cubicBezTo>
                <a:cubicBezTo>
                  <a:pt x="829511" y="73445"/>
                  <a:pt x="820442" y="179565"/>
                  <a:pt x="827471" y="261610"/>
                </a:cubicBezTo>
                <a:cubicBezTo>
                  <a:pt x="726915" y="271446"/>
                  <a:pt x="578047" y="254759"/>
                  <a:pt x="413736" y="261610"/>
                </a:cubicBezTo>
                <a:cubicBezTo>
                  <a:pt x="249425" y="268461"/>
                  <a:pt x="168039" y="251102"/>
                  <a:pt x="0" y="261610"/>
                </a:cubicBezTo>
                <a:cubicBezTo>
                  <a:pt x="10166" y="198064"/>
                  <a:pt x="-2215" y="12022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61806372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no-conflict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0BD5F72-0345-4CEC-A19F-7C7B6FC413EE}"/>
              </a:ext>
            </a:extLst>
          </p:cNvPr>
          <p:cNvSpPr txBox="1"/>
          <p:nvPr/>
        </p:nvSpPr>
        <p:spPr>
          <a:xfrm>
            <a:off x="4899245" y="5234561"/>
            <a:ext cx="896399" cy="261610"/>
          </a:xfrm>
          <a:custGeom>
            <a:avLst/>
            <a:gdLst>
              <a:gd name="connsiteX0" fmla="*/ 0 w 896399"/>
              <a:gd name="connsiteY0" fmla="*/ 0 h 261610"/>
              <a:gd name="connsiteX1" fmla="*/ 448200 w 896399"/>
              <a:gd name="connsiteY1" fmla="*/ 0 h 261610"/>
              <a:gd name="connsiteX2" fmla="*/ 896399 w 896399"/>
              <a:gd name="connsiteY2" fmla="*/ 0 h 261610"/>
              <a:gd name="connsiteX3" fmla="*/ 896399 w 896399"/>
              <a:gd name="connsiteY3" fmla="*/ 261610 h 261610"/>
              <a:gd name="connsiteX4" fmla="*/ 466127 w 896399"/>
              <a:gd name="connsiteY4" fmla="*/ 261610 h 261610"/>
              <a:gd name="connsiteX5" fmla="*/ 0 w 896399"/>
              <a:gd name="connsiteY5" fmla="*/ 261610 h 261610"/>
              <a:gd name="connsiteX6" fmla="*/ 0 w 89639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6399" h="261610" fill="none" extrusionOk="0">
                <a:moveTo>
                  <a:pt x="0" y="0"/>
                </a:moveTo>
                <a:cubicBezTo>
                  <a:pt x="153271" y="510"/>
                  <a:pt x="278136" y="-20062"/>
                  <a:pt x="448200" y="0"/>
                </a:cubicBezTo>
                <a:cubicBezTo>
                  <a:pt x="618264" y="20062"/>
                  <a:pt x="690985" y="-14223"/>
                  <a:pt x="896399" y="0"/>
                </a:cubicBezTo>
                <a:cubicBezTo>
                  <a:pt x="902729" y="120364"/>
                  <a:pt x="903625" y="145406"/>
                  <a:pt x="896399" y="261610"/>
                </a:cubicBezTo>
                <a:cubicBezTo>
                  <a:pt x="737241" y="258090"/>
                  <a:pt x="608450" y="266844"/>
                  <a:pt x="466127" y="261610"/>
                </a:cubicBezTo>
                <a:cubicBezTo>
                  <a:pt x="323804" y="256376"/>
                  <a:pt x="140036" y="245754"/>
                  <a:pt x="0" y="261610"/>
                </a:cubicBezTo>
                <a:cubicBezTo>
                  <a:pt x="-11602" y="195585"/>
                  <a:pt x="-7768" y="57370"/>
                  <a:pt x="0" y="0"/>
                </a:cubicBezTo>
                <a:close/>
              </a:path>
              <a:path w="896399" h="261610" stroke="0" extrusionOk="0">
                <a:moveTo>
                  <a:pt x="0" y="0"/>
                </a:moveTo>
                <a:cubicBezTo>
                  <a:pt x="113841" y="1019"/>
                  <a:pt x="265964" y="6310"/>
                  <a:pt x="439236" y="0"/>
                </a:cubicBezTo>
                <a:cubicBezTo>
                  <a:pt x="612508" y="-6310"/>
                  <a:pt x="697848" y="16798"/>
                  <a:pt x="896399" y="0"/>
                </a:cubicBezTo>
                <a:cubicBezTo>
                  <a:pt x="895326" y="81049"/>
                  <a:pt x="889698" y="197003"/>
                  <a:pt x="896399" y="261610"/>
                </a:cubicBezTo>
                <a:cubicBezTo>
                  <a:pt x="725510" y="274392"/>
                  <a:pt x="552748" y="255602"/>
                  <a:pt x="448200" y="261610"/>
                </a:cubicBezTo>
                <a:cubicBezTo>
                  <a:pt x="343652" y="267618"/>
                  <a:pt x="169678" y="264293"/>
                  <a:pt x="0" y="261610"/>
                </a:cubicBezTo>
                <a:cubicBezTo>
                  <a:pt x="-9807" y="166338"/>
                  <a:pt x="-9828" y="114967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554705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soft-conflict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D99B4-47AF-414D-985F-03AB608D21E3}"/>
              </a:ext>
            </a:extLst>
          </p:cNvPr>
          <p:cNvSpPr txBox="1"/>
          <p:nvPr/>
        </p:nvSpPr>
        <p:spPr>
          <a:xfrm>
            <a:off x="4899245" y="5611001"/>
            <a:ext cx="896399" cy="261610"/>
          </a:xfrm>
          <a:custGeom>
            <a:avLst/>
            <a:gdLst>
              <a:gd name="connsiteX0" fmla="*/ 0 w 896399"/>
              <a:gd name="connsiteY0" fmla="*/ 0 h 261610"/>
              <a:gd name="connsiteX1" fmla="*/ 448200 w 896399"/>
              <a:gd name="connsiteY1" fmla="*/ 0 h 261610"/>
              <a:gd name="connsiteX2" fmla="*/ 896399 w 896399"/>
              <a:gd name="connsiteY2" fmla="*/ 0 h 261610"/>
              <a:gd name="connsiteX3" fmla="*/ 896399 w 896399"/>
              <a:gd name="connsiteY3" fmla="*/ 261610 h 261610"/>
              <a:gd name="connsiteX4" fmla="*/ 466127 w 896399"/>
              <a:gd name="connsiteY4" fmla="*/ 261610 h 261610"/>
              <a:gd name="connsiteX5" fmla="*/ 0 w 896399"/>
              <a:gd name="connsiteY5" fmla="*/ 261610 h 261610"/>
              <a:gd name="connsiteX6" fmla="*/ 0 w 89639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6399" h="261610" fill="none" extrusionOk="0">
                <a:moveTo>
                  <a:pt x="0" y="0"/>
                </a:moveTo>
                <a:cubicBezTo>
                  <a:pt x="153271" y="510"/>
                  <a:pt x="278136" y="-20062"/>
                  <a:pt x="448200" y="0"/>
                </a:cubicBezTo>
                <a:cubicBezTo>
                  <a:pt x="618264" y="20062"/>
                  <a:pt x="690985" y="-14223"/>
                  <a:pt x="896399" y="0"/>
                </a:cubicBezTo>
                <a:cubicBezTo>
                  <a:pt x="902729" y="120364"/>
                  <a:pt x="903625" y="145406"/>
                  <a:pt x="896399" y="261610"/>
                </a:cubicBezTo>
                <a:cubicBezTo>
                  <a:pt x="737241" y="258090"/>
                  <a:pt x="608450" y="266844"/>
                  <a:pt x="466127" y="261610"/>
                </a:cubicBezTo>
                <a:cubicBezTo>
                  <a:pt x="323804" y="256376"/>
                  <a:pt x="140036" y="245754"/>
                  <a:pt x="0" y="261610"/>
                </a:cubicBezTo>
                <a:cubicBezTo>
                  <a:pt x="-11602" y="195585"/>
                  <a:pt x="-7768" y="57370"/>
                  <a:pt x="0" y="0"/>
                </a:cubicBezTo>
                <a:close/>
              </a:path>
              <a:path w="896399" h="261610" stroke="0" extrusionOk="0">
                <a:moveTo>
                  <a:pt x="0" y="0"/>
                </a:moveTo>
                <a:cubicBezTo>
                  <a:pt x="113841" y="1019"/>
                  <a:pt x="265964" y="6310"/>
                  <a:pt x="439236" y="0"/>
                </a:cubicBezTo>
                <a:cubicBezTo>
                  <a:pt x="612508" y="-6310"/>
                  <a:pt x="697848" y="16798"/>
                  <a:pt x="896399" y="0"/>
                </a:cubicBezTo>
                <a:cubicBezTo>
                  <a:pt x="895326" y="81049"/>
                  <a:pt x="889698" y="197003"/>
                  <a:pt x="896399" y="261610"/>
                </a:cubicBezTo>
                <a:cubicBezTo>
                  <a:pt x="725510" y="274392"/>
                  <a:pt x="552748" y="255602"/>
                  <a:pt x="448200" y="261610"/>
                </a:cubicBezTo>
                <a:cubicBezTo>
                  <a:pt x="343652" y="267618"/>
                  <a:pt x="169678" y="264293"/>
                  <a:pt x="0" y="261610"/>
                </a:cubicBezTo>
                <a:cubicBezTo>
                  <a:pt x="-9807" y="166338"/>
                  <a:pt x="-9828" y="114967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554705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soft-conflict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23D06C-D4D5-4140-A1C1-2C157DFAF043}"/>
              </a:ext>
            </a:extLst>
          </p:cNvPr>
          <p:cNvSpPr txBox="1"/>
          <p:nvPr/>
        </p:nvSpPr>
        <p:spPr>
          <a:xfrm>
            <a:off x="4899245" y="5880035"/>
            <a:ext cx="896399" cy="261610"/>
          </a:xfrm>
          <a:custGeom>
            <a:avLst/>
            <a:gdLst>
              <a:gd name="connsiteX0" fmla="*/ 0 w 896399"/>
              <a:gd name="connsiteY0" fmla="*/ 0 h 261610"/>
              <a:gd name="connsiteX1" fmla="*/ 448200 w 896399"/>
              <a:gd name="connsiteY1" fmla="*/ 0 h 261610"/>
              <a:gd name="connsiteX2" fmla="*/ 896399 w 896399"/>
              <a:gd name="connsiteY2" fmla="*/ 0 h 261610"/>
              <a:gd name="connsiteX3" fmla="*/ 896399 w 896399"/>
              <a:gd name="connsiteY3" fmla="*/ 261610 h 261610"/>
              <a:gd name="connsiteX4" fmla="*/ 466127 w 896399"/>
              <a:gd name="connsiteY4" fmla="*/ 261610 h 261610"/>
              <a:gd name="connsiteX5" fmla="*/ 0 w 896399"/>
              <a:gd name="connsiteY5" fmla="*/ 261610 h 261610"/>
              <a:gd name="connsiteX6" fmla="*/ 0 w 89639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6399" h="261610" fill="none" extrusionOk="0">
                <a:moveTo>
                  <a:pt x="0" y="0"/>
                </a:moveTo>
                <a:cubicBezTo>
                  <a:pt x="153271" y="510"/>
                  <a:pt x="278136" y="-20062"/>
                  <a:pt x="448200" y="0"/>
                </a:cubicBezTo>
                <a:cubicBezTo>
                  <a:pt x="618264" y="20062"/>
                  <a:pt x="690985" y="-14223"/>
                  <a:pt x="896399" y="0"/>
                </a:cubicBezTo>
                <a:cubicBezTo>
                  <a:pt x="902729" y="120364"/>
                  <a:pt x="903625" y="145406"/>
                  <a:pt x="896399" y="261610"/>
                </a:cubicBezTo>
                <a:cubicBezTo>
                  <a:pt x="737241" y="258090"/>
                  <a:pt x="608450" y="266844"/>
                  <a:pt x="466127" y="261610"/>
                </a:cubicBezTo>
                <a:cubicBezTo>
                  <a:pt x="323804" y="256376"/>
                  <a:pt x="140036" y="245754"/>
                  <a:pt x="0" y="261610"/>
                </a:cubicBezTo>
                <a:cubicBezTo>
                  <a:pt x="-11602" y="195585"/>
                  <a:pt x="-7768" y="57370"/>
                  <a:pt x="0" y="0"/>
                </a:cubicBezTo>
                <a:close/>
              </a:path>
              <a:path w="896399" h="261610" stroke="0" extrusionOk="0">
                <a:moveTo>
                  <a:pt x="0" y="0"/>
                </a:moveTo>
                <a:cubicBezTo>
                  <a:pt x="113841" y="1019"/>
                  <a:pt x="265964" y="6310"/>
                  <a:pt x="439236" y="0"/>
                </a:cubicBezTo>
                <a:cubicBezTo>
                  <a:pt x="612508" y="-6310"/>
                  <a:pt x="697848" y="16798"/>
                  <a:pt x="896399" y="0"/>
                </a:cubicBezTo>
                <a:cubicBezTo>
                  <a:pt x="895326" y="81049"/>
                  <a:pt x="889698" y="197003"/>
                  <a:pt x="896399" y="261610"/>
                </a:cubicBezTo>
                <a:cubicBezTo>
                  <a:pt x="725510" y="274392"/>
                  <a:pt x="552748" y="255602"/>
                  <a:pt x="448200" y="261610"/>
                </a:cubicBezTo>
                <a:cubicBezTo>
                  <a:pt x="343652" y="267618"/>
                  <a:pt x="169678" y="264293"/>
                  <a:pt x="0" y="261610"/>
                </a:cubicBezTo>
                <a:cubicBezTo>
                  <a:pt x="-9807" y="166338"/>
                  <a:pt x="-9828" y="114967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554705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soft-conflict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B4A46F8-8974-42FA-AB7F-BF31F5852D21}"/>
              </a:ext>
            </a:extLst>
          </p:cNvPr>
          <p:cNvSpPr txBox="1"/>
          <p:nvPr/>
        </p:nvSpPr>
        <p:spPr>
          <a:xfrm>
            <a:off x="5735246" y="2836596"/>
            <a:ext cx="764953" cy="261610"/>
          </a:xfrm>
          <a:custGeom>
            <a:avLst/>
            <a:gdLst>
              <a:gd name="connsiteX0" fmla="*/ 0 w 764953"/>
              <a:gd name="connsiteY0" fmla="*/ 0 h 261610"/>
              <a:gd name="connsiteX1" fmla="*/ 374827 w 764953"/>
              <a:gd name="connsiteY1" fmla="*/ 0 h 261610"/>
              <a:gd name="connsiteX2" fmla="*/ 764953 w 764953"/>
              <a:gd name="connsiteY2" fmla="*/ 0 h 261610"/>
              <a:gd name="connsiteX3" fmla="*/ 764953 w 764953"/>
              <a:gd name="connsiteY3" fmla="*/ 261610 h 261610"/>
              <a:gd name="connsiteX4" fmla="*/ 382477 w 764953"/>
              <a:gd name="connsiteY4" fmla="*/ 261610 h 261610"/>
              <a:gd name="connsiteX5" fmla="*/ 0 w 764953"/>
              <a:gd name="connsiteY5" fmla="*/ 261610 h 261610"/>
              <a:gd name="connsiteX6" fmla="*/ 0 w 76495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4953" h="261610" fill="none" extrusionOk="0">
                <a:moveTo>
                  <a:pt x="0" y="0"/>
                </a:moveTo>
                <a:cubicBezTo>
                  <a:pt x="138299" y="-1577"/>
                  <a:pt x="194745" y="6788"/>
                  <a:pt x="374827" y="0"/>
                </a:cubicBezTo>
                <a:cubicBezTo>
                  <a:pt x="554909" y="-6788"/>
                  <a:pt x="632029" y="-5645"/>
                  <a:pt x="764953" y="0"/>
                </a:cubicBezTo>
                <a:cubicBezTo>
                  <a:pt x="767523" y="90750"/>
                  <a:pt x="764479" y="180268"/>
                  <a:pt x="764953" y="261610"/>
                </a:cubicBezTo>
                <a:cubicBezTo>
                  <a:pt x="599957" y="256002"/>
                  <a:pt x="484244" y="243092"/>
                  <a:pt x="382477" y="261610"/>
                </a:cubicBezTo>
                <a:cubicBezTo>
                  <a:pt x="280710" y="280128"/>
                  <a:pt x="142073" y="264717"/>
                  <a:pt x="0" y="261610"/>
                </a:cubicBezTo>
                <a:cubicBezTo>
                  <a:pt x="7340" y="197248"/>
                  <a:pt x="3511" y="125913"/>
                  <a:pt x="0" y="0"/>
                </a:cubicBezTo>
                <a:close/>
              </a:path>
              <a:path w="764953" h="261610" stroke="0" extrusionOk="0">
                <a:moveTo>
                  <a:pt x="0" y="0"/>
                </a:moveTo>
                <a:cubicBezTo>
                  <a:pt x="124589" y="-16952"/>
                  <a:pt x="235983" y="6484"/>
                  <a:pt x="382477" y="0"/>
                </a:cubicBezTo>
                <a:cubicBezTo>
                  <a:pt x="528971" y="-6484"/>
                  <a:pt x="647144" y="-2952"/>
                  <a:pt x="764953" y="0"/>
                </a:cubicBezTo>
                <a:cubicBezTo>
                  <a:pt x="763431" y="88366"/>
                  <a:pt x="770157" y="184044"/>
                  <a:pt x="764953" y="261610"/>
                </a:cubicBezTo>
                <a:cubicBezTo>
                  <a:pt x="654592" y="262074"/>
                  <a:pt x="459302" y="280983"/>
                  <a:pt x="367177" y="261610"/>
                </a:cubicBezTo>
                <a:cubicBezTo>
                  <a:pt x="275052" y="242237"/>
                  <a:pt x="120046" y="258914"/>
                  <a:pt x="0" y="261610"/>
                </a:cubicBezTo>
                <a:cubicBezTo>
                  <a:pt x="8079" y="171549"/>
                  <a:pt x="2468" y="5591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6313595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no-action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F4E2365-7E2B-4EA7-8320-2BFB5CB8448C}"/>
              </a:ext>
            </a:extLst>
          </p:cNvPr>
          <p:cNvSpPr txBox="1"/>
          <p:nvPr/>
        </p:nvSpPr>
        <p:spPr>
          <a:xfrm>
            <a:off x="5734901" y="4309862"/>
            <a:ext cx="764953" cy="261610"/>
          </a:xfrm>
          <a:custGeom>
            <a:avLst/>
            <a:gdLst>
              <a:gd name="connsiteX0" fmla="*/ 0 w 764953"/>
              <a:gd name="connsiteY0" fmla="*/ 0 h 261610"/>
              <a:gd name="connsiteX1" fmla="*/ 374827 w 764953"/>
              <a:gd name="connsiteY1" fmla="*/ 0 h 261610"/>
              <a:gd name="connsiteX2" fmla="*/ 764953 w 764953"/>
              <a:gd name="connsiteY2" fmla="*/ 0 h 261610"/>
              <a:gd name="connsiteX3" fmla="*/ 764953 w 764953"/>
              <a:gd name="connsiteY3" fmla="*/ 261610 h 261610"/>
              <a:gd name="connsiteX4" fmla="*/ 382477 w 764953"/>
              <a:gd name="connsiteY4" fmla="*/ 261610 h 261610"/>
              <a:gd name="connsiteX5" fmla="*/ 0 w 764953"/>
              <a:gd name="connsiteY5" fmla="*/ 261610 h 261610"/>
              <a:gd name="connsiteX6" fmla="*/ 0 w 76495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4953" h="261610" fill="none" extrusionOk="0">
                <a:moveTo>
                  <a:pt x="0" y="0"/>
                </a:moveTo>
                <a:cubicBezTo>
                  <a:pt x="138299" y="-1577"/>
                  <a:pt x="194745" y="6788"/>
                  <a:pt x="374827" y="0"/>
                </a:cubicBezTo>
                <a:cubicBezTo>
                  <a:pt x="554909" y="-6788"/>
                  <a:pt x="632029" y="-5645"/>
                  <a:pt x="764953" y="0"/>
                </a:cubicBezTo>
                <a:cubicBezTo>
                  <a:pt x="767523" y="90750"/>
                  <a:pt x="764479" y="180268"/>
                  <a:pt x="764953" y="261610"/>
                </a:cubicBezTo>
                <a:cubicBezTo>
                  <a:pt x="599957" y="256002"/>
                  <a:pt x="484244" y="243092"/>
                  <a:pt x="382477" y="261610"/>
                </a:cubicBezTo>
                <a:cubicBezTo>
                  <a:pt x="280710" y="280128"/>
                  <a:pt x="142073" y="264717"/>
                  <a:pt x="0" y="261610"/>
                </a:cubicBezTo>
                <a:cubicBezTo>
                  <a:pt x="7340" y="197248"/>
                  <a:pt x="3511" y="125913"/>
                  <a:pt x="0" y="0"/>
                </a:cubicBezTo>
                <a:close/>
              </a:path>
              <a:path w="764953" h="261610" stroke="0" extrusionOk="0">
                <a:moveTo>
                  <a:pt x="0" y="0"/>
                </a:moveTo>
                <a:cubicBezTo>
                  <a:pt x="124589" y="-16952"/>
                  <a:pt x="235983" y="6484"/>
                  <a:pt x="382477" y="0"/>
                </a:cubicBezTo>
                <a:cubicBezTo>
                  <a:pt x="528971" y="-6484"/>
                  <a:pt x="647144" y="-2952"/>
                  <a:pt x="764953" y="0"/>
                </a:cubicBezTo>
                <a:cubicBezTo>
                  <a:pt x="763431" y="88366"/>
                  <a:pt x="770157" y="184044"/>
                  <a:pt x="764953" y="261610"/>
                </a:cubicBezTo>
                <a:cubicBezTo>
                  <a:pt x="654592" y="262074"/>
                  <a:pt x="459302" y="280983"/>
                  <a:pt x="367177" y="261610"/>
                </a:cubicBezTo>
                <a:cubicBezTo>
                  <a:pt x="275052" y="242237"/>
                  <a:pt x="120046" y="258914"/>
                  <a:pt x="0" y="261610"/>
                </a:cubicBezTo>
                <a:cubicBezTo>
                  <a:pt x="8079" y="171549"/>
                  <a:pt x="2468" y="5591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6313595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no-action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8075A1-7606-4827-B066-DD5059A0F787}"/>
              </a:ext>
            </a:extLst>
          </p:cNvPr>
          <p:cNvSpPr txBox="1"/>
          <p:nvPr/>
        </p:nvSpPr>
        <p:spPr>
          <a:xfrm>
            <a:off x="5733234" y="4955398"/>
            <a:ext cx="764953" cy="261610"/>
          </a:xfrm>
          <a:custGeom>
            <a:avLst/>
            <a:gdLst>
              <a:gd name="connsiteX0" fmla="*/ 0 w 764953"/>
              <a:gd name="connsiteY0" fmla="*/ 0 h 261610"/>
              <a:gd name="connsiteX1" fmla="*/ 374827 w 764953"/>
              <a:gd name="connsiteY1" fmla="*/ 0 h 261610"/>
              <a:gd name="connsiteX2" fmla="*/ 764953 w 764953"/>
              <a:gd name="connsiteY2" fmla="*/ 0 h 261610"/>
              <a:gd name="connsiteX3" fmla="*/ 764953 w 764953"/>
              <a:gd name="connsiteY3" fmla="*/ 261610 h 261610"/>
              <a:gd name="connsiteX4" fmla="*/ 382477 w 764953"/>
              <a:gd name="connsiteY4" fmla="*/ 261610 h 261610"/>
              <a:gd name="connsiteX5" fmla="*/ 0 w 764953"/>
              <a:gd name="connsiteY5" fmla="*/ 261610 h 261610"/>
              <a:gd name="connsiteX6" fmla="*/ 0 w 76495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4953" h="261610" fill="none" extrusionOk="0">
                <a:moveTo>
                  <a:pt x="0" y="0"/>
                </a:moveTo>
                <a:cubicBezTo>
                  <a:pt x="138299" y="-1577"/>
                  <a:pt x="194745" y="6788"/>
                  <a:pt x="374827" y="0"/>
                </a:cubicBezTo>
                <a:cubicBezTo>
                  <a:pt x="554909" y="-6788"/>
                  <a:pt x="632029" y="-5645"/>
                  <a:pt x="764953" y="0"/>
                </a:cubicBezTo>
                <a:cubicBezTo>
                  <a:pt x="767523" y="90750"/>
                  <a:pt x="764479" y="180268"/>
                  <a:pt x="764953" y="261610"/>
                </a:cubicBezTo>
                <a:cubicBezTo>
                  <a:pt x="599957" y="256002"/>
                  <a:pt x="484244" y="243092"/>
                  <a:pt x="382477" y="261610"/>
                </a:cubicBezTo>
                <a:cubicBezTo>
                  <a:pt x="280710" y="280128"/>
                  <a:pt x="142073" y="264717"/>
                  <a:pt x="0" y="261610"/>
                </a:cubicBezTo>
                <a:cubicBezTo>
                  <a:pt x="7340" y="197248"/>
                  <a:pt x="3511" y="125913"/>
                  <a:pt x="0" y="0"/>
                </a:cubicBezTo>
                <a:close/>
              </a:path>
              <a:path w="764953" h="261610" stroke="0" extrusionOk="0">
                <a:moveTo>
                  <a:pt x="0" y="0"/>
                </a:moveTo>
                <a:cubicBezTo>
                  <a:pt x="124589" y="-16952"/>
                  <a:pt x="235983" y="6484"/>
                  <a:pt x="382477" y="0"/>
                </a:cubicBezTo>
                <a:cubicBezTo>
                  <a:pt x="528971" y="-6484"/>
                  <a:pt x="647144" y="-2952"/>
                  <a:pt x="764953" y="0"/>
                </a:cubicBezTo>
                <a:cubicBezTo>
                  <a:pt x="763431" y="88366"/>
                  <a:pt x="770157" y="184044"/>
                  <a:pt x="764953" y="261610"/>
                </a:cubicBezTo>
                <a:cubicBezTo>
                  <a:pt x="654592" y="262074"/>
                  <a:pt x="459302" y="280983"/>
                  <a:pt x="367177" y="261610"/>
                </a:cubicBezTo>
                <a:cubicBezTo>
                  <a:pt x="275052" y="242237"/>
                  <a:pt x="120046" y="258914"/>
                  <a:pt x="0" y="261610"/>
                </a:cubicBezTo>
                <a:cubicBezTo>
                  <a:pt x="8079" y="171549"/>
                  <a:pt x="2468" y="5591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6313595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no-action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252D20-1DA3-4079-8360-5053010C0CDC}"/>
              </a:ext>
            </a:extLst>
          </p:cNvPr>
          <p:cNvSpPr txBox="1"/>
          <p:nvPr/>
        </p:nvSpPr>
        <p:spPr>
          <a:xfrm>
            <a:off x="5726715" y="6155035"/>
            <a:ext cx="764953" cy="261610"/>
          </a:xfrm>
          <a:custGeom>
            <a:avLst/>
            <a:gdLst>
              <a:gd name="connsiteX0" fmla="*/ 0 w 764953"/>
              <a:gd name="connsiteY0" fmla="*/ 0 h 261610"/>
              <a:gd name="connsiteX1" fmla="*/ 374827 w 764953"/>
              <a:gd name="connsiteY1" fmla="*/ 0 h 261610"/>
              <a:gd name="connsiteX2" fmla="*/ 764953 w 764953"/>
              <a:gd name="connsiteY2" fmla="*/ 0 h 261610"/>
              <a:gd name="connsiteX3" fmla="*/ 764953 w 764953"/>
              <a:gd name="connsiteY3" fmla="*/ 261610 h 261610"/>
              <a:gd name="connsiteX4" fmla="*/ 382477 w 764953"/>
              <a:gd name="connsiteY4" fmla="*/ 261610 h 261610"/>
              <a:gd name="connsiteX5" fmla="*/ 0 w 764953"/>
              <a:gd name="connsiteY5" fmla="*/ 261610 h 261610"/>
              <a:gd name="connsiteX6" fmla="*/ 0 w 76495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4953" h="261610" fill="none" extrusionOk="0">
                <a:moveTo>
                  <a:pt x="0" y="0"/>
                </a:moveTo>
                <a:cubicBezTo>
                  <a:pt x="138299" y="-1577"/>
                  <a:pt x="194745" y="6788"/>
                  <a:pt x="374827" y="0"/>
                </a:cubicBezTo>
                <a:cubicBezTo>
                  <a:pt x="554909" y="-6788"/>
                  <a:pt x="632029" y="-5645"/>
                  <a:pt x="764953" y="0"/>
                </a:cubicBezTo>
                <a:cubicBezTo>
                  <a:pt x="767523" y="90750"/>
                  <a:pt x="764479" y="180268"/>
                  <a:pt x="764953" y="261610"/>
                </a:cubicBezTo>
                <a:cubicBezTo>
                  <a:pt x="599957" y="256002"/>
                  <a:pt x="484244" y="243092"/>
                  <a:pt x="382477" y="261610"/>
                </a:cubicBezTo>
                <a:cubicBezTo>
                  <a:pt x="280710" y="280128"/>
                  <a:pt x="142073" y="264717"/>
                  <a:pt x="0" y="261610"/>
                </a:cubicBezTo>
                <a:cubicBezTo>
                  <a:pt x="7340" y="197248"/>
                  <a:pt x="3511" y="125913"/>
                  <a:pt x="0" y="0"/>
                </a:cubicBezTo>
                <a:close/>
              </a:path>
              <a:path w="764953" h="261610" stroke="0" extrusionOk="0">
                <a:moveTo>
                  <a:pt x="0" y="0"/>
                </a:moveTo>
                <a:cubicBezTo>
                  <a:pt x="124589" y="-16952"/>
                  <a:pt x="235983" y="6484"/>
                  <a:pt x="382477" y="0"/>
                </a:cubicBezTo>
                <a:cubicBezTo>
                  <a:pt x="528971" y="-6484"/>
                  <a:pt x="647144" y="-2952"/>
                  <a:pt x="764953" y="0"/>
                </a:cubicBezTo>
                <a:cubicBezTo>
                  <a:pt x="763431" y="88366"/>
                  <a:pt x="770157" y="184044"/>
                  <a:pt x="764953" y="261610"/>
                </a:cubicBezTo>
                <a:cubicBezTo>
                  <a:pt x="654592" y="262074"/>
                  <a:pt x="459302" y="280983"/>
                  <a:pt x="367177" y="261610"/>
                </a:cubicBezTo>
                <a:cubicBezTo>
                  <a:pt x="275052" y="242237"/>
                  <a:pt x="120046" y="258914"/>
                  <a:pt x="0" y="261610"/>
                </a:cubicBezTo>
                <a:cubicBezTo>
                  <a:pt x="8079" y="171549"/>
                  <a:pt x="2468" y="5591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6313595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no-action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FDFC400-C745-4E11-8B04-35D6C7E9FD4A}"/>
              </a:ext>
            </a:extLst>
          </p:cNvPr>
          <p:cNvSpPr txBox="1"/>
          <p:nvPr/>
        </p:nvSpPr>
        <p:spPr>
          <a:xfrm>
            <a:off x="5858100" y="3109260"/>
            <a:ext cx="1737976" cy="261610"/>
          </a:xfrm>
          <a:custGeom>
            <a:avLst/>
            <a:gdLst>
              <a:gd name="connsiteX0" fmla="*/ 0 w 1737976"/>
              <a:gd name="connsiteY0" fmla="*/ 0 h 261610"/>
              <a:gd name="connsiteX1" fmla="*/ 561946 w 1737976"/>
              <a:gd name="connsiteY1" fmla="*/ 0 h 261610"/>
              <a:gd name="connsiteX2" fmla="*/ 1123891 w 1737976"/>
              <a:gd name="connsiteY2" fmla="*/ 0 h 261610"/>
              <a:gd name="connsiteX3" fmla="*/ 1737976 w 1737976"/>
              <a:gd name="connsiteY3" fmla="*/ 0 h 261610"/>
              <a:gd name="connsiteX4" fmla="*/ 1737976 w 1737976"/>
              <a:gd name="connsiteY4" fmla="*/ 261610 h 261610"/>
              <a:gd name="connsiteX5" fmla="*/ 1176030 w 1737976"/>
              <a:gd name="connsiteY5" fmla="*/ 261610 h 261610"/>
              <a:gd name="connsiteX6" fmla="*/ 579325 w 1737976"/>
              <a:gd name="connsiteY6" fmla="*/ 261610 h 261610"/>
              <a:gd name="connsiteX7" fmla="*/ 0 w 1737976"/>
              <a:gd name="connsiteY7" fmla="*/ 261610 h 261610"/>
              <a:gd name="connsiteX8" fmla="*/ 0 w 1737976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7976" h="261610" fill="none" extrusionOk="0">
                <a:moveTo>
                  <a:pt x="0" y="0"/>
                </a:moveTo>
                <a:cubicBezTo>
                  <a:pt x="208855" y="26117"/>
                  <a:pt x="299119" y="-7561"/>
                  <a:pt x="561946" y="0"/>
                </a:cubicBezTo>
                <a:cubicBezTo>
                  <a:pt x="824773" y="7561"/>
                  <a:pt x="1003849" y="26441"/>
                  <a:pt x="1123891" y="0"/>
                </a:cubicBezTo>
                <a:cubicBezTo>
                  <a:pt x="1243934" y="-26441"/>
                  <a:pt x="1597867" y="23223"/>
                  <a:pt x="1737976" y="0"/>
                </a:cubicBezTo>
                <a:cubicBezTo>
                  <a:pt x="1750299" y="87765"/>
                  <a:pt x="1728056" y="140023"/>
                  <a:pt x="1737976" y="261610"/>
                </a:cubicBezTo>
                <a:cubicBezTo>
                  <a:pt x="1532299" y="273279"/>
                  <a:pt x="1289277" y="268115"/>
                  <a:pt x="1176030" y="261610"/>
                </a:cubicBezTo>
                <a:cubicBezTo>
                  <a:pt x="1062783" y="255105"/>
                  <a:pt x="822315" y="267617"/>
                  <a:pt x="579325" y="261610"/>
                </a:cubicBezTo>
                <a:cubicBezTo>
                  <a:pt x="336335" y="255603"/>
                  <a:pt x="180430" y="289423"/>
                  <a:pt x="0" y="261610"/>
                </a:cubicBezTo>
                <a:cubicBezTo>
                  <a:pt x="-3356" y="136321"/>
                  <a:pt x="3045" y="127717"/>
                  <a:pt x="0" y="0"/>
                </a:cubicBezTo>
                <a:close/>
              </a:path>
              <a:path w="1737976" h="261610" stroke="0" extrusionOk="0">
                <a:moveTo>
                  <a:pt x="0" y="0"/>
                </a:moveTo>
                <a:cubicBezTo>
                  <a:pt x="250883" y="11011"/>
                  <a:pt x="393534" y="14331"/>
                  <a:pt x="614085" y="0"/>
                </a:cubicBezTo>
                <a:cubicBezTo>
                  <a:pt x="834637" y="-14331"/>
                  <a:pt x="1029134" y="27089"/>
                  <a:pt x="1176030" y="0"/>
                </a:cubicBezTo>
                <a:cubicBezTo>
                  <a:pt x="1322927" y="-27089"/>
                  <a:pt x="1496016" y="-5431"/>
                  <a:pt x="1737976" y="0"/>
                </a:cubicBezTo>
                <a:cubicBezTo>
                  <a:pt x="1738671" y="60173"/>
                  <a:pt x="1732276" y="137626"/>
                  <a:pt x="1737976" y="261610"/>
                </a:cubicBezTo>
                <a:cubicBezTo>
                  <a:pt x="1486136" y="275007"/>
                  <a:pt x="1391564" y="242281"/>
                  <a:pt x="1210790" y="261610"/>
                </a:cubicBezTo>
                <a:cubicBezTo>
                  <a:pt x="1030016" y="280939"/>
                  <a:pt x="872902" y="271927"/>
                  <a:pt x="648844" y="261610"/>
                </a:cubicBezTo>
                <a:cubicBezTo>
                  <a:pt x="424786" y="251293"/>
                  <a:pt x="195150" y="231598"/>
                  <a:pt x="0" y="261610"/>
                </a:cubicBezTo>
                <a:cubicBezTo>
                  <a:pt x="9982" y="172820"/>
                  <a:pt x="7935" y="5257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7467483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latin typeface="+mj-lt"/>
              </a:defRPr>
            </a:lvl1pPr>
          </a:lstStyle>
          <a:p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FlagNutrientConflictError</a:t>
            </a:r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566E867-BADB-4914-A0F4-2DBB616F1FA1}"/>
              </a:ext>
            </a:extLst>
          </p:cNvPr>
          <p:cNvSpPr txBox="1"/>
          <p:nvPr/>
        </p:nvSpPr>
        <p:spPr>
          <a:xfrm>
            <a:off x="5851750" y="4674202"/>
            <a:ext cx="1737976" cy="261610"/>
          </a:xfrm>
          <a:custGeom>
            <a:avLst/>
            <a:gdLst>
              <a:gd name="connsiteX0" fmla="*/ 0 w 1737976"/>
              <a:gd name="connsiteY0" fmla="*/ 0 h 261610"/>
              <a:gd name="connsiteX1" fmla="*/ 561946 w 1737976"/>
              <a:gd name="connsiteY1" fmla="*/ 0 h 261610"/>
              <a:gd name="connsiteX2" fmla="*/ 1123891 w 1737976"/>
              <a:gd name="connsiteY2" fmla="*/ 0 h 261610"/>
              <a:gd name="connsiteX3" fmla="*/ 1737976 w 1737976"/>
              <a:gd name="connsiteY3" fmla="*/ 0 h 261610"/>
              <a:gd name="connsiteX4" fmla="*/ 1737976 w 1737976"/>
              <a:gd name="connsiteY4" fmla="*/ 261610 h 261610"/>
              <a:gd name="connsiteX5" fmla="*/ 1176030 w 1737976"/>
              <a:gd name="connsiteY5" fmla="*/ 261610 h 261610"/>
              <a:gd name="connsiteX6" fmla="*/ 579325 w 1737976"/>
              <a:gd name="connsiteY6" fmla="*/ 261610 h 261610"/>
              <a:gd name="connsiteX7" fmla="*/ 0 w 1737976"/>
              <a:gd name="connsiteY7" fmla="*/ 261610 h 261610"/>
              <a:gd name="connsiteX8" fmla="*/ 0 w 1737976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7976" h="261610" fill="none" extrusionOk="0">
                <a:moveTo>
                  <a:pt x="0" y="0"/>
                </a:moveTo>
                <a:cubicBezTo>
                  <a:pt x="208855" y="26117"/>
                  <a:pt x="299119" y="-7561"/>
                  <a:pt x="561946" y="0"/>
                </a:cubicBezTo>
                <a:cubicBezTo>
                  <a:pt x="824773" y="7561"/>
                  <a:pt x="1003849" y="26441"/>
                  <a:pt x="1123891" y="0"/>
                </a:cubicBezTo>
                <a:cubicBezTo>
                  <a:pt x="1243934" y="-26441"/>
                  <a:pt x="1597867" y="23223"/>
                  <a:pt x="1737976" y="0"/>
                </a:cubicBezTo>
                <a:cubicBezTo>
                  <a:pt x="1750299" y="87765"/>
                  <a:pt x="1728056" y="140023"/>
                  <a:pt x="1737976" y="261610"/>
                </a:cubicBezTo>
                <a:cubicBezTo>
                  <a:pt x="1532299" y="273279"/>
                  <a:pt x="1289277" y="268115"/>
                  <a:pt x="1176030" y="261610"/>
                </a:cubicBezTo>
                <a:cubicBezTo>
                  <a:pt x="1062783" y="255105"/>
                  <a:pt x="822315" y="267617"/>
                  <a:pt x="579325" y="261610"/>
                </a:cubicBezTo>
                <a:cubicBezTo>
                  <a:pt x="336335" y="255603"/>
                  <a:pt x="180430" y="289423"/>
                  <a:pt x="0" y="261610"/>
                </a:cubicBezTo>
                <a:cubicBezTo>
                  <a:pt x="-3356" y="136321"/>
                  <a:pt x="3045" y="127717"/>
                  <a:pt x="0" y="0"/>
                </a:cubicBezTo>
                <a:close/>
              </a:path>
              <a:path w="1737976" h="261610" stroke="0" extrusionOk="0">
                <a:moveTo>
                  <a:pt x="0" y="0"/>
                </a:moveTo>
                <a:cubicBezTo>
                  <a:pt x="250883" y="11011"/>
                  <a:pt x="393534" y="14331"/>
                  <a:pt x="614085" y="0"/>
                </a:cubicBezTo>
                <a:cubicBezTo>
                  <a:pt x="834637" y="-14331"/>
                  <a:pt x="1029134" y="27089"/>
                  <a:pt x="1176030" y="0"/>
                </a:cubicBezTo>
                <a:cubicBezTo>
                  <a:pt x="1322927" y="-27089"/>
                  <a:pt x="1496016" y="-5431"/>
                  <a:pt x="1737976" y="0"/>
                </a:cubicBezTo>
                <a:cubicBezTo>
                  <a:pt x="1738671" y="60173"/>
                  <a:pt x="1732276" y="137626"/>
                  <a:pt x="1737976" y="261610"/>
                </a:cubicBezTo>
                <a:cubicBezTo>
                  <a:pt x="1486136" y="275007"/>
                  <a:pt x="1391564" y="242281"/>
                  <a:pt x="1210790" y="261610"/>
                </a:cubicBezTo>
                <a:cubicBezTo>
                  <a:pt x="1030016" y="280939"/>
                  <a:pt x="872902" y="271927"/>
                  <a:pt x="648844" y="261610"/>
                </a:cubicBezTo>
                <a:cubicBezTo>
                  <a:pt x="424786" y="251293"/>
                  <a:pt x="195150" y="231598"/>
                  <a:pt x="0" y="261610"/>
                </a:cubicBezTo>
                <a:cubicBezTo>
                  <a:pt x="9982" y="172820"/>
                  <a:pt x="7935" y="5257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7467483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latin typeface="+mj-lt"/>
              </a:defRPr>
            </a:lvl1pPr>
          </a:lstStyle>
          <a:p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FlagNutrientConflictError</a:t>
            </a:r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3C8C01E-7771-4BC6-B73E-F7A4216BC75A}"/>
              </a:ext>
            </a:extLst>
          </p:cNvPr>
          <p:cNvSpPr txBox="1"/>
          <p:nvPr/>
        </p:nvSpPr>
        <p:spPr>
          <a:xfrm>
            <a:off x="5801994" y="3390466"/>
            <a:ext cx="1138453" cy="261610"/>
          </a:xfrm>
          <a:custGeom>
            <a:avLst/>
            <a:gdLst>
              <a:gd name="connsiteX0" fmla="*/ 0 w 1138453"/>
              <a:gd name="connsiteY0" fmla="*/ 0 h 261610"/>
              <a:gd name="connsiteX1" fmla="*/ 546457 w 1138453"/>
              <a:gd name="connsiteY1" fmla="*/ 0 h 261610"/>
              <a:gd name="connsiteX2" fmla="*/ 1138453 w 1138453"/>
              <a:gd name="connsiteY2" fmla="*/ 0 h 261610"/>
              <a:gd name="connsiteX3" fmla="*/ 1138453 w 1138453"/>
              <a:gd name="connsiteY3" fmla="*/ 261610 h 261610"/>
              <a:gd name="connsiteX4" fmla="*/ 546457 w 1138453"/>
              <a:gd name="connsiteY4" fmla="*/ 261610 h 261610"/>
              <a:gd name="connsiteX5" fmla="*/ 0 w 1138453"/>
              <a:gd name="connsiteY5" fmla="*/ 261610 h 261610"/>
              <a:gd name="connsiteX6" fmla="*/ 0 w 113845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8453" h="261610" fill="none" extrusionOk="0">
                <a:moveTo>
                  <a:pt x="0" y="0"/>
                </a:moveTo>
                <a:cubicBezTo>
                  <a:pt x="156894" y="24296"/>
                  <a:pt x="345462" y="14205"/>
                  <a:pt x="546457" y="0"/>
                </a:cubicBezTo>
                <a:cubicBezTo>
                  <a:pt x="747452" y="-14205"/>
                  <a:pt x="971704" y="-20600"/>
                  <a:pt x="1138453" y="0"/>
                </a:cubicBezTo>
                <a:cubicBezTo>
                  <a:pt x="1131230" y="94393"/>
                  <a:pt x="1136455" y="181981"/>
                  <a:pt x="1138453" y="261610"/>
                </a:cubicBezTo>
                <a:cubicBezTo>
                  <a:pt x="865945" y="247316"/>
                  <a:pt x="829631" y="249945"/>
                  <a:pt x="546457" y="261610"/>
                </a:cubicBezTo>
                <a:cubicBezTo>
                  <a:pt x="263283" y="273275"/>
                  <a:pt x="169176" y="260756"/>
                  <a:pt x="0" y="261610"/>
                </a:cubicBezTo>
                <a:cubicBezTo>
                  <a:pt x="-3195" y="199023"/>
                  <a:pt x="12495" y="75342"/>
                  <a:pt x="0" y="0"/>
                </a:cubicBezTo>
                <a:close/>
              </a:path>
              <a:path w="1138453" h="261610" stroke="0" extrusionOk="0">
                <a:moveTo>
                  <a:pt x="0" y="0"/>
                </a:moveTo>
                <a:cubicBezTo>
                  <a:pt x="248901" y="11889"/>
                  <a:pt x="287680" y="-21779"/>
                  <a:pt x="535073" y="0"/>
                </a:cubicBezTo>
                <a:cubicBezTo>
                  <a:pt x="782466" y="21779"/>
                  <a:pt x="953327" y="-13518"/>
                  <a:pt x="1138453" y="0"/>
                </a:cubicBezTo>
                <a:cubicBezTo>
                  <a:pt x="1147310" y="72563"/>
                  <a:pt x="1139464" y="151610"/>
                  <a:pt x="1138453" y="261610"/>
                </a:cubicBezTo>
                <a:cubicBezTo>
                  <a:pt x="901981" y="235022"/>
                  <a:pt x="818427" y="247406"/>
                  <a:pt x="546457" y="261610"/>
                </a:cubicBezTo>
                <a:cubicBezTo>
                  <a:pt x="274487" y="275814"/>
                  <a:pt x="243456" y="279145"/>
                  <a:pt x="0" y="261610"/>
                </a:cubicBezTo>
                <a:cubicBezTo>
                  <a:pt x="830" y="182884"/>
                  <a:pt x="9461" y="6789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9286391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nutrient-to-zero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86E2447-FC10-4A78-8697-BC2562CE3CCE}"/>
              </a:ext>
            </a:extLst>
          </p:cNvPr>
          <p:cNvSpPr txBox="1"/>
          <p:nvPr/>
        </p:nvSpPr>
        <p:spPr>
          <a:xfrm>
            <a:off x="4888344" y="2428649"/>
            <a:ext cx="2517036" cy="261610"/>
          </a:xfrm>
          <a:custGeom>
            <a:avLst/>
            <a:gdLst>
              <a:gd name="connsiteX0" fmla="*/ 0 w 2517036"/>
              <a:gd name="connsiteY0" fmla="*/ 0 h 261610"/>
              <a:gd name="connsiteX1" fmla="*/ 553748 w 2517036"/>
              <a:gd name="connsiteY1" fmla="*/ 0 h 261610"/>
              <a:gd name="connsiteX2" fmla="*/ 1233348 w 2517036"/>
              <a:gd name="connsiteY2" fmla="*/ 0 h 261610"/>
              <a:gd name="connsiteX3" fmla="*/ 1812266 w 2517036"/>
              <a:gd name="connsiteY3" fmla="*/ 0 h 261610"/>
              <a:gd name="connsiteX4" fmla="*/ 2517036 w 2517036"/>
              <a:gd name="connsiteY4" fmla="*/ 0 h 261610"/>
              <a:gd name="connsiteX5" fmla="*/ 2517036 w 2517036"/>
              <a:gd name="connsiteY5" fmla="*/ 261610 h 261610"/>
              <a:gd name="connsiteX6" fmla="*/ 1938118 w 2517036"/>
              <a:gd name="connsiteY6" fmla="*/ 261610 h 261610"/>
              <a:gd name="connsiteX7" fmla="*/ 1384370 w 2517036"/>
              <a:gd name="connsiteY7" fmla="*/ 261610 h 261610"/>
              <a:gd name="connsiteX8" fmla="*/ 755111 w 2517036"/>
              <a:gd name="connsiteY8" fmla="*/ 261610 h 261610"/>
              <a:gd name="connsiteX9" fmla="*/ 0 w 2517036"/>
              <a:gd name="connsiteY9" fmla="*/ 261610 h 261610"/>
              <a:gd name="connsiteX10" fmla="*/ 0 w 2517036"/>
              <a:gd name="connsiteY10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7036" h="261610" extrusionOk="0">
                <a:moveTo>
                  <a:pt x="0" y="0"/>
                </a:moveTo>
                <a:cubicBezTo>
                  <a:pt x="163646" y="-15279"/>
                  <a:pt x="433697" y="6060"/>
                  <a:pt x="553748" y="0"/>
                </a:cubicBezTo>
                <a:cubicBezTo>
                  <a:pt x="673799" y="-6060"/>
                  <a:pt x="1068501" y="-31668"/>
                  <a:pt x="1233348" y="0"/>
                </a:cubicBezTo>
                <a:cubicBezTo>
                  <a:pt x="1398195" y="31668"/>
                  <a:pt x="1678154" y="28134"/>
                  <a:pt x="1812266" y="0"/>
                </a:cubicBezTo>
                <a:cubicBezTo>
                  <a:pt x="1946378" y="-28134"/>
                  <a:pt x="2232155" y="8210"/>
                  <a:pt x="2517036" y="0"/>
                </a:cubicBezTo>
                <a:cubicBezTo>
                  <a:pt x="2514308" y="66216"/>
                  <a:pt x="2515830" y="162023"/>
                  <a:pt x="2517036" y="261610"/>
                </a:cubicBezTo>
                <a:cubicBezTo>
                  <a:pt x="2229360" y="286453"/>
                  <a:pt x="2109845" y="259846"/>
                  <a:pt x="1938118" y="261610"/>
                </a:cubicBezTo>
                <a:cubicBezTo>
                  <a:pt x="1766391" y="263374"/>
                  <a:pt x="1633270" y="270080"/>
                  <a:pt x="1384370" y="261610"/>
                </a:cubicBezTo>
                <a:cubicBezTo>
                  <a:pt x="1135470" y="253140"/>
                  <a:pt x="943810" y="290753"/>
                  <a:pt x="755111" y="261610"/>
                </a:cubicBezTo>
                <a:cubicBezTo>
                  <a:pt x="566412" y="232467"/>
                  <a:pt x="337016" y="260129"/>
                  <a:pt x="0" y="261610"/>
                </a:cubicBezTo>
                <a:cubicBezTo>
                  <a:pt x="7277" y="188837"/>
                  <a:pt x="62" y="8084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9213996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Corresponding Validation Responses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A218545-792D-461F-8620-1341A86C76F9}"/>
              </a:ext>
            </a:extLst>
          </p:cNvPr>
          <p:cNvSpPr txBox="1"/>
          <p:nvPr/>
        </p:nvSpPr>
        <p:spPr>
          <a:xfrm>
            <a:off x="5808344" y="3751128"/>
            <a:ext cx="864339" cy="261610"/>
          </a:xfrm>
          <a:custGeom>
            <a:avLst/>
            <a:gdLst>
              <a:gd name="connsiteX0" fmla="*/ 0 w 864339"/>
              <a:gd name="connsiteY0" fmla="*/ 0 h 261610"/>
              <a:gd name="connsiteX1" fmla="*/ 406239 w 864339"/>
              <a:gd name="connsiteY1" fmla="*/ 0 h 261610"/>
              <a:gd name="connsiteX2" fmla="*/ 864339 w 864339"/>
              <a:gd name="connsiteY2" fmla="*/ 0 h 261610"/>
              <a:gd name="connsiteX3" fmla="*/ 864339 w 864339"/>
              <a:gd name="connsiteY3" fmla="*/ 261610 h 261610"/>
              <a:gd name="connsiteX4" fmla="*/ 423526 w 864339"/>
              <a:gd name="connsiteY4" fmla="*/ 261610 h 261610"/>
              <a:gd name="connsiteX5" fmla="*/ 0 w 864339"/>
              <a:gd name="connsiteY5" fmla="*/ 261610 h 261610"/>
              <a:gd name="connsiteX6" fmla="*/ 0 w 86433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4339" h="261610" fill="none" extrusionOk="0">
                <a:moveTo>
                  <a:pt x="0" y="0"/>
                </a:moveTo>
                <a:cubicBezTo>
                  <a:pt x="184817" y="-4660"/>
                  <a:pt x="231014" y="-16278"/>
                  <a:pt x="406239" y="0"/>
                </a:cubicBezTo>
                <a:cubicBezTo>
                  <a:pt x="581464" y="16278"/>
                  <a:pt x="684115" y="-11316"/>
                  <a:pt x="864339" y="0"/>
                </a:cubicBezTo>
                <a:cubicBezTo>
                  <a:pt x="868048" y="112535"/>
                  <a:pt x="877228" y="174689"/>
                  <a:pt x="864339" y="261610"/>
                </a:cubicBezTo>
                <a:cubicBezTo>
                  <a:pt x="681239" y="273075"/>
                  <a:pt x="551324" y="240993"/>
                  <a:pt x="423526" y="261610"/>
                </a:cubicBezTo>
                <a:cubicBezTo>
                  <a:pt x="295728" y="282227"/>
                  <a:pt x="156296" y="260422"/>
                  <a:pt x="0" y="261610"/>
                </a:cubicBezTo>
                <a:cubicBezTo>
                  <a:pt x="-9091" y="197442"/>
                  <a:pt x="9561" y="94505"/>
                  <a:pt x="0" y="0"/>
                </a:cubicBezTo>
                <a:close/>
              </a:path>
              <a:path w="864339" h="261610" stroke="0" extrusionOk="0">
                <a:moveTo>
                  <a:pt x="0" y="0"/>
                </a:moveTo>
                <a:cubicBezTo>
                  <a:pt x="170634" y="3433"/>
                  <a:pt x="334270" y="13966"/>
                  <a:pt x="440813" y="0"/>
                </a:cubicBezTo>
                <a:cubicBezTo>
                  <a:pt x="547356" y="-13966"/>
                  <a:pt x="770093" y="10854"/>
                  <a:pt x="864339" y="0"/>
                </a:cubicBezTo>
                <a:cubicBezTo>
                  <a:pt x="863485" y="102886"/>
                  <a:pt x="863906" y="143905"/>
                  <a:pt x="864339" y="261610"/>
                </a:cubicBezTo>
                <a:cubicBezTo>
                  <a:pt x="694335" y="272382"/>
                  <a:pt x="577244" y="279467"/>
                  <a:pt x="432170" y="261610"/>
                </a:cubicBezTo>
                <a:cubicBezTo>
                  <a:pt x="287096" y="243753"/>
                  <a:pt x="203170" y="258391"/>
                  <a:pt x="0" y="261610"/>
                </a:cubicBezTo>
                <a:cubicBezTo>
                  <a:pt x="-1567" y="169457"/>
                  <a:pt x="139" y="6039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661808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flag-to-true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5941E31-0CAB-43E6-9D26-D90765C5C01A}"/>
              </a:ext>
            </a:extLst>
          </p:cNvPr>
          <p:cNvSpPr txBox="1"/>
          <p:nvPr/>
        </p:nvSpPr>
        <p:spPr>
          <a:xfrm>
            <a:off x="5812993" y="4032610"/>
            <a:ext cx="920445" cy="261610"/>
          </a:xfrm>
          <a:custGeom>
            <a:avLst/>
            <a:gdLst>
              <a:gd name="connsiteX0" fmla="*/ 0 w 920445"/>
              <a:gd name="connsiteY0" fmla="*/ 0 h 261610"/>
              <a:gd name="connsiteX1" fmla="*/ 451018 w 920445"/>
              <a:gd name="connsiteY1" fmla="*/ 0 h 261610"/>
              <a:gd name="connsiteX2" fmla="*/ 920445 w 920445"/>
              <a:gd name="connsiteY2" fmla="*/ 0 h 261610"/>
              <a:gd name="connsiteX3" fmla="*/ 920445 w 920445"/>
              <a:gd name="connsiteY3" fmla="*/ 261610 h 261610"/>
              <a:gd name="connsiteX4" fmla="*/ 478631 w 920445"/>
              <a:gd name="connsiteY4" fmla="*/ 261610 h 261610"/>
              <a:gd name="connsiteX5" fmla="*/ 0 w 920445"/>
              <a:gd name="connsiteY5" fmla="*/ 261610 h 261610"/>
              <a:gd name="connsiteX6" fmla="*/ 0 w 92044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0445" h="261610" fill="none" extrusionOk="0">
                <a:moveTo>
                  <a:pt x="0" y="0"/>
                </a:moveTo>
                <a:cubicBezTo>
                  <a:pt x="107698" y="-22075"/>
                  <a:pt x="281912" y="-14715"/>
                  <a:pt x="451018" y="0"/>
                </a:cubicBezTo>
                <a:cubicBezTo>
                  <a:pt x="620124" y="14715"/>
                  <a:pt x="800922" y="-10116"/>
                  <a:pt x="920445" y="0"/>
                </a:cubicBezTo>
                <a:cubicBezTo>
                  <a:pt x="921330" y="117550"/>
                  <a:pt x="911764" y="195521"/>
                  <a:pt x="920445" y="261610"/>
                </a:cubicBezTo>
                <a:cubicBezTo>
                  <a:pt x="784309" y="270619"/>
                  <a:pt x="596093" y="280422"/>
                  <a:pt x="478631" y="261610"/>
                </a:cubicBezTo>
                <a:cubicBezTo>
                  <a:pt x="361169" y="242798"/>
                  <a:pt x="96380" y="268501"/>
                  <a:pt x="0" y="261610"/>
                </a:cubicBezTo>
                <a:cubicBezTo>
                  <a:pt x="5081" y="167036"/>
                  <a:pt x="-10522" y="98361"/>
                  <a:pt x="0" y="0"/>
                </a:cubicBezTo>
                <a:close/>
              </a:path>
              <a:path w="920445" h="261610" stroke="0" extrusionOk="0">
                <a:moveTo>
                  <a:pt x="0" y="0"/>
                </a:moveTo>
                <a:cubicBezTo>
                  <a:pt x="119408" y="5258"/>
                  <a:pt x="280999" y="-18839"/>
                  <a:pt x="432609" y="0"/>
                </a:cubicBezTo>
                <a:cubicBezTo>
                  <a:pt x="584219" y="18839"/>
                  <a:pt x="777108" y="12127"/>
                  <a:pt x="920445" y="0"/>
                </a:cubicBezTo>
                <a:cubicBezTo>
                  <a:pt x="912142" y="56735"/>
                  <a:pt x="912286" y="145356"/>
                  <a:pt x="920445" y="261610"/>
                </a:cubicBezTo>
                <a:cubicBezTo>
                  <a:pt x="711447" y="242864"/>
                  <a:pt x="569290" y="269348"/>
                  <a:pt x="441814" y="261610"/>
                </a:cubicBezTo>
                <a:cubicBezTo>
                  <a:pt x="314338" y="253872"/>
                  <a:pt x="124997" y="243081"/>
                  <a:pt x="0" y="261610"/>
                </a:cubicBezTo>
                <a:cubicBezTo>
                  <a:pt x="-4465" y="133149"/>
                  <a:pt x="-9382" y="12172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14006173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latin typeface="+mj-lt"/>
              </a:defRPr>
            </a:lvl1pPr>
          </a:lstStyle>
          <a:p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flag-to-false</a:t>
            </a:r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706295D-8592-4BB7-9C57-AB921657A358}"/>
              </a:ext>
            </a:extLst>
          </p:cNvPr>
          <p:cNvSpPr txBox="1"/>
          <p:nvPr/>
        </p:nvSpPr>
        <p:spPr>
          <a:xfrm>
            <a:off x="5808344" y="5234837"/>
            <a:ext cx="764953" cy="261610"/>
          </a:xfrm>
          <a:custGeom>
            <a:avLst/>
            <a:gdLst>
              <a:gd name="connsiteX0" fmla="*/ 0 w 764953"/>
              <a:gd name="connsiteY0" fmla="*/ 0 h 261610"/>
              <a:gd name="connsiteX1" fmla="*/ 374827 w 764953"/>
              <a:gd name="connsiteY1" fmla="*/ 0 h 261610"/>
              <a:gd name="connsiteX2" fmla="*/ 764953 w 764953"/>
              <a:gd name="connsiteY2" fmla="*/ 0 h 261610"/>
              <a:gd name="connsiteX3" fmla="*/ 764953 w 764953"/>
              <a:gd name="connsiteY3" fmla="*/ 261610 h 261610"/>
              <a:gd name="connsiteX4" fmla="*/ 382477 w 764953"/>
              <a:gd name="connsiteY4" fmla="*/ 261610 h 261610"/>
              <a:gd name="connsiteX5" fmla="*/ 0 w 764953"/>
              <a:gd name="connsiteY5" fmla="*/ 261610 h 261610"/>
              <a:gd name="connsiteX6" fmla="*/ 0 w 764953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4953" h="261610" fill="none" extrusionOk="0">
                <a:moveTo>
                  <a:pt x="0" y="0"/>
                </a:moveTo>
                <a:cubicBezTo>
                  <a:pt x="138299" y="-1577"/>
                  <a:pt x="194745" y="6788"/>
                  <a:pt x="374827" y="0"/>
                </a:cubicBezTo>
                <a:cubicBezTo>
                  <a:pt x="554909" y="-6788"/>
                  <a:pt x="632029" y="-5645"/>
                  <a:pt x="764953" y="0"/>
                </a:cubicBezTo>
                <a:cubicBezTo>
                  <a:pt x="767523" y="90750"/>
                  <a:pt x="764479" y="180268"/>
                  <a:pt x="764953" y="261610"/>
                </a:cubicBezTo>
                <a:cubicBezTo>
                  <a:pt x="599957" y="256002"/>
                  <a:pt x="484244" y="243092"/>
                  <a:pt x="382477" y="261610"/>
                </a:cubicBezTo>
                <a:cubicBezTo>
                  <a:pt x="280710" y="280128"/>
                  <a:pt x="142073" y="264717"/>
                  <a:pt x="0" y="261610"/>
                </a:cubicBezTo>
                <a:cubicBezTo>
                  <a:pt x="7340" y="197248"/>
                  <a:pt x="3511" y="125913"/>
                  <a:pt x="0" y="0"/>
                </a:cubicBezTo>
                <a:close/>
              </a:path>
              <a:path w="764953" h="261610" stroke="0" extrusionOk="0">
                <a:moveTo>
                  <a:pt x="0" y="0"/>
                </a:moveTo>
                <a:cubicBezTo>
                  <a:pt x="124589" y="-16952"/>
                  <a:pt x="235983" y="6484"/>
                  <a:pt x="382477" y="0"/>
                </a:cubicBezTo>
                <a:cubicBezTo>
                  <a:pt x="528971" y="-6484"/>
                  <a:pt x="647144" y="-2952"/>
                  <a:pt x="764953" y="0"/>
                </a:cubicBezTo>
                <a:cubicBezTo>
                  <a:pt x="763431" y="88366"/>
                  <a:pt x="770157" y="184044"/>
                  <a:pt x="764953" y="261610"/>
                </a:cubicBezTo>
                <a:cubicBezTo>
                  <a:pt x="654592" y="262074"/>
                  <a:pt x="459302" y="280983"/>
                  <a:pt x="367177" y="261610"/>
                </a:cubicBezTo>
                <a:cubicBezTo>
                  <a:pt x="275052" y="242237"/>
                  <a:pt x="120046" y="258914"/>
                  <a:pt x="0" y="261610"/>
                </a:cubicBezTo>
                <a:cubicBezTo>
                  <a:pt x="8079" y="171549"/>
                  <a:pt x="2468" y="5591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6313595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no-action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EB318F1-1262-464F-9FE8-7895E79CE7BA}"/>
              </a:ext>
            </a:extLst>
          </p:cNvPr>
          <p:cNvSpPr txBox="1"/>
          <p:nvPr/>
        </p:nvSpPr>
        <p:spPr>
          <a:xfrm>
            <a:off x="5801994" y="5612459"/>
            <a:ext cx="920445" cy="261610"/>
          </a:xfrm>
          <a:custGeom>
            <a:avLst/>
            <a:gdLst>
              <a:gd name="connsiteX0" fmla="*/ 0 w 920445"/>
              <a:gd name="connsiteY0" fmla="*/ 0 h 261610"/>
              <a:gd name="connsiteX1" fmla="*/ 451018 w 920445"/>
              <a:gd name="connsiteY1" fmla="*/ 0 h 261610"/>
              <a:gd name="connsiteX2" fmla="*/ 920445 w 920445"/>
              <a:gd name="connsiteY2" fmla="*/ 0 h 261610"/>
              <a:gd name="connsiteX3" fmla="*/ 920445 w 920445"/>
              <a:gd name="connsiteY3" fmla="*/ 261610 h 261610"/>
              <a:gd name="connsiteX4" fmla="*/ 478631 w 920445"/>
              <a:gd name="connsiteY4" fmla="*/ 261610 h 261610"/>
              <a:gd name="connsiteX5" fmla="*/ 0 w 920445"/>
              <a:gd name="connsiteY5" fmla="*/ 261610 h 261610"/>
              <a:gd name="connsiteX6" fmla="*/ 0 w 920445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0445" h="261610" fill="none" extrusionOk="0">
                <a:moveTo>
                  <a:pt x="0" y="0"/>
                </a:moveTo>
                <a:cubicBezTo>
                  <a:pt x="107698" y="-22075"/>
                  <a:pt x="281912" y="-14715"/>
                  <a:pt x="451018" y="0"/>
                </a:cubicBezTo>
                <a:cubicBezTo>
                  <a:pt x="620124" y="14715"/>
                  <a:pt x="800922" y="-10116"/>
                  <a:pt x="920445" y="0"/>
                </a:cubicBezTo>
                <a:cubicBezTo>
                  <a:pt x="921330" y="117550"/>
                  <a:pt x="911764" y="195521"/>
                  <a:pt x="920445" y="261610"/>
                </a:cubicBezTo>
                <a:cubicBezTo>
                  <a:pt x="784309" y="270619"/>
                  <a:pt x="596093" y="280422"/>
                  <a:pt x="478631" y="261610"/>
                </a:cubicBezTo>
                <a:cubicBezTo>
                  <a:pt x="361169" y="242798"/>
                  <a:pt x="96380" y="268501"/>
                  <a:pt x="0" y="261610"/>
                </a:cubicBezTo>
                <a:cubicBezTo>
                  <a:pt x="5081" y="167036"/>
                  <a:pt x="-10522" y="98361"/>
                  <a:pt x="0" y="0"/>
                </a:cubicBezTo>
                <a:close/>
              </a:path>
              <a:path w="920445" h="261610" stroke="0" extrusionOk="0">
                <a:moveTo>
                  <a:pt x="0" y="0"/>
                </a:moveTo>
                <a:cubicBezTo>
                  <a:pt x="119408" y="5258"/>
                  <a:pt x="280999" y="-18839"/>
                  <a:pt x="432609" y="0"/>
                </a:cubicBezTo>
                <a:cubicBezTo>
                  <a:pt x="584219" y="18839"/>
                  <a:pt x="777108" y="12127"/>
                  <a:pt x="920445" y="0"/>
                </a:cubicBezTo>
                <a:cubicBezTo>
                  <a:pt x="912142" y="56735"/>
                  <a:pt x="912286" y="145356"/>
                  <a:pt x="920445" y="261610"/>
                </a:cubicBezTo>
                <a:cubicBezTo>
                  <a:pt x="711447" y="242864"/>
                  <a:pt x="569290" y="269348"/>
                  <a:pt x="441814" y="261610"/>
                </a:cubicBezTo>
                <a:cubicBezTo>
                  <a:pt x="314338" y="253872"/>
                  <a:pt x="124997" y="243081"/>
                  <a:pt x="0" y="261610"/>
                </a:cubicBezTo>
                <a:cubicBezTo>
                  <a:pt x="-4465" y="133149"/>
                  <a:pt x="-9382" y="12172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14006173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latin typeface="+mj-lt"/>
              </a:defRPr>
            </a:lvl1pPr>
          </a:lstStyle>
          <a:p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flag-to-false</a:t>
            </a:r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F7A1F9D-D0DE-4FDE-B545-EC6990DE2185}"/>
              </a:ext>
            </a:extLst>
          </p:cNvPr>
          <p:cNvSpPr txBox="1"/>
          <p:nvPr/>
        </p:nvSpPr>
        <p:spPr>
          <a:xfrm>
            <a:off x="5808344" y="5886501"/>
            <a:ext cx="864339" cy="261610"/>
          </a:xfrm>
          <a:custGeom>
            <a:avLst/>
            <a:gdLst>
              <a:gd name="connsiteX0" fmla="*/ 0 w 864339"/>
              <a:gd name="connsiteY0" fmla="*/ 0 h 261610"/>
              <a:gd name="connsiteX1" fmla="*/ 406239 w 864339"/>
              <a:gd name="connsiteY1" fmla="*/ 0 h 261610"/>
              <a:gd name="connsiteX2" fmla="*/ 864339 w 864339"/>
              <a:gd name="connsiteY2" fmla="*/ 0 h 261610"/>
              <a:gd name="connsiteX3" fmla="*/ 864339 w 864339"/>
              <a:gd name="connsiteY3" fmla="*/ 261610 h 261610"/>
              <a:gd name="connsiteX4" fmla="*/ 423526 w 864339"/>
              <a:gd name="connsiteY4" fmla="*/ 261610 h 261610"/>
              <a:gd name="connsiteX5" fmla="*/ 0 w 864339"/>
              <a:gd name="connsiteY5" fmla="*/ 261610 h 261610"/>
              <a:gd name="connsiteX6" fmla="*/ 0 w 864339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4339" h="261610" fill="none" extrusionOk="0">
                <a:moveTo>
                  <a:pt x="0" y="0"/>
                </a:moveTo>
                <a:cubicBezTo>
                  <a:pt x="184817" y="-4660"/>
                  <a:pt x="231014" y="-16278"/>
                  <a:pt x="406239" y="0"/>
                </a:cubicBezTo>
                <a:cubicBezTo>
                  <a:pt x="581464" y="16278"/>
                  <a:pt x="684115" y="-11316"/>
                  <a:pt x="864339" y="0"/>
                </a:cubicBezTo>
                <a:cubicBezTo>
                  <a:pt x="868048" y="112535"/>
                  <a:pt x="877228" y="174689"/>
                  <a:pt x="864339" y="261610"/>
                </a:cubicBezTo>
                <a:cubicBezTo>
                  <a:pt x="681239" y="273075"/>
                  <a:pt x="551324" y="240993"/>
                  <a:pt x="423526" y="261610"/>
                </a:cubicBezTo>
                <a:cubicBezTo>
                  <a:pt x="295728" y="282227"/>
                  <a:pt x="156296" y="260422"/>
                  <a:pt x="0" y="261610"/>
                </a:cubicBezTo>
                <a:cubicBezTo>
                  <a:pt x="-9091" y="197442"/>
                  <a:pt x="9561" y="94505"/>
                  <a:pt x="0" y="0"/>
                </a:cubicBezTo>
                <a:close/>
              </a:path>
              <a:path w="864339" h="261610" stroke="0" extrusionOk="0">
                <a:moveTo>
                  <a:pt x="0" y="0"/>
                </a:moveTo>
                <a:cubicBezTo>
                  <a:pt x="170634" y="3433"/>
                  <a:pt x="334270" y="13966"/>
                  <a:pt x="440813" y="0"/>
                </a:cubicBezTo>
                <a:cubicBezTo>
                  <a:pt x="547356" y="-13966"/>
                  <a:pt x="770093" y="10854"/>
                  <a:pt x="864339" y="0"/>
                </a:cubicBezTo>
                <a:cubicBezTo>
                  <a:pt x="863485" y="102886"/>
                  <a:pt x="863906" y="143905"/>
                  <a:pt x="864339" y="261610"/>
                </a:cubicBezTo>
                <a:cubicBezTo>
                  <a:pt x="694335" y="272382"/>
                  <a:pt x="577244" y="279467"/>
                  <a:pt x="432170" y="261610"/>
                </a:cubicBezTo>
                <a:cubicBezTo>
                  <a:pt x="287096" y="243753"/>
                  <a:pt x="203170" y="258391"/>
                  <a:pt x="0" y="261610"/>
                </a:cubicBezTo>
                <a:cubicBezTo>
                  <a:pt x="-1567" y="169457"/>
                  <a:pt x="139" y="6039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661808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flag-to-true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80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EE15E81B-12DE-4DCF-A184-4219C27CFE98}"/>
              </a:ext>
            </a:extLst>
          </p:cNvPr>
          <p:cNvSpPr txBox="1"/>
          <p:nvPr/>
        </p:nvSpPr>
        <p:spPr>
          <a:xfrm>
            <a:off x="1501297" y="2579006"/>
            <a:ext cx="1723549" cy="261610"/>
          </a:xfrm>
          <a:custGeom>
            <a:avLst/>
            <a:gdLst>
              <a:gd name="connsiteX0" fmla="*/ 0 w 1723549"/>
              <a:gd name="connsiteY0" fmla="*/ 0 h 261610"/>
              <a:gd name="connsiteX1" fmla="*/ 574516 w 1723549"/>
              <a:gd name="connsiteY1" fmla="*/ 0 h 261610"/>
              <a:gd name="connsiteX2" fmla="*/ 1097326 w 1723549"/>
              <a:gd name="connsiteY2" fmla="*/ 0 h 261610"/>
              <a:gd name="connsiteX3" fmla="*/ 1723549 w 1723549"/>
              <a:gd name="connsiteY3" fmla="*/ 0 h 261610"/>
              <a:gd name="connsiteX4" fmla="*/ 1723549 w 1723549"/>
              <a:gd name="connsiteY4" fmla="*/ 261610 h 261610"/>
              <a:gd name="connsiteX5" fmla="*/ 1200739 w 1723549"/>
              <a:gd name="connsiteY5" fmla="*/ 261610 h 261610"/>
              <a:gd name="connsiteX6" fmla="*/ 643458 w 1723549"/>
              <a:gd name="connsiteY6" fmla="*/ 261610 h 261610"/>
              <a:gd name="connsiteX7" fmla="*/ 0 w 1723549"/>
              <a:gd name="connsiteY7" fmla="*/ 261610 h 261610"/>
              <a:gd name="connsiteX8" fmla="*/ 0 w 1723549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549" h="261610" fill="none" extrusionOk="0">
                <a:moveTo>
                  <a:pt x="0" y="0"/>
                </a:moveTo>
                <a:cubicBezTo>
                  <a:pt x="198007" y="-2879"/>
                  <a:pt x="412352" y="16492"/>
                  <a:pt x="574516" y="0"/>
                </a:cubicBezTo>
                <a:cubicBezTo>
                  <a:pt x="736680" y="-16492"/>
                  <a:pt x="910905" y="18202"/>
                  <a:pt x="1097326" y="0"/>
                </a:cubicBezTo>
                <a:cubicBezTo>
                  <a:pt x="1283747" y="-18202"/>
                  <a:pt x="1495213" y="-15642"/>
                  <a:pt x="1723549" y="0"/>
                </a:cubicBezTo>
                <a:cubicBezTo>
                  <a:pt x="1715651" y="106211"/>
                  <a:pt x="1725387" y="187562"/>
                  <a:pt x="1723549" y="261610"/>
                </a:cubicBezTo>
                <a:cubicBezTo>
                  <a:pt x="1540378" y="246821"/>
                  <a:pt x="1404959" y="273720"/>
                  <a:pt x="1200739" y="261610"/>
                </a:cubicBezTo>
                <a:cubicBezTo>
                  <a:pt x="996519" y="249501"/>
                  <a:pt x="866878" y="262939"/>
                  <a:pt x="643458" y="261610"/>
                </a:cubicBezTo>
                <a:cubicBezTo>
                  <a:pt x="420038" y="260281"/>
                  <a:pt x="225499" y="244103"/>
                  <a:pt x="0" y="261610"/>
                </a:cubicBezTo>
                <a:cubicBezTo>
                  <a:pt x="-9089" y="173252"/>
                  <a:pt x="12703" y="75484"/>
                  <a:pt x="0" y="0"/>
                </a:cubicBezTo>
                <a:close/>
              </a:path>
              <a:path w="1723549" h="261610" stroke="0" extrusionOk="0">
                <a:moveTo>
                  <a:pt x="0" y="0"/>
                </a:moveTo>
                <a:cubicBezTo>
                  <a:pt x="197300" y="15737"/>
                  <a:pt x="415974" y="-1181"/>
                  <a:pt x="591752" y="0"/>
                </a:cubicBezTo>
                <a:cubicBezTo>
                  <a:pt x="767530" y="1181"/>
                  <a:pt x="988464" y="2786"/>
                  <a:pt x="1183504" y="0"/>
                </a:cubicBezTo>
                <a:cubicBezTo>
                  <a:pt x="1378544" y="-2786"/>
                  <a:pt x="1567913" y="-19522"/>
                  <a:pt x="1723549" y="0"/>
                </a:cubicBezTo>
                <a:cubicBezTo>
                  <a:pt x="1712696" y="111403"/>
                  <a:pt x="1717134" y="158519"/>
                  <a:pt x="1723549" y="261610"/>
                </a:cubicBezTo>
                <a:cubicBezTo>
                  <a:pt x="1524366" y="270847"/>
                  <a:pt x="1405137" y="281555"/>
                  <a:pt x="1131797" y="261610"/>
                </a:cubicBezTo>
                <a:cubicBezTo>
                  <a:pt x="858457" y="241665"/>
                  <a:pt x="777677" y="263404"/>
                  <a:pt x="574516" y="261610"/>
                </a:cubicBezTo>
                <a:cubicBezTo>
                  <a:pt x="371355" y="259816"/>
                  <a:pt x="196577" y="239611"/>
                  <a:pt x="0" y="261610"/>
                </a:cubicBezTo>
                <a:cubicBezTo>
                  <a:pt x="-4498" y="140062"/>
                  <a:pt x="10653" y="116420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043856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  <a:cs typeface="Arial" panose="020B0604020202020204" pitchFamily="34" charset="0"/>
              </a:rPr>
              <a:t>if flag.direct_alias</a:t>
            </a:r>
            <a:endParaRPr lang="en-US" sz="11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E3247-64AB-4633-A6EC-74AD8F7FC1D3}"/>
              </a:ext>
            </a:extLst>
          </p:cNvPr>
          <p:cNvSpPr txBox="1"/>
          <p:nvPr/>
        </p:nvSpPr>
        <p:spPr>
          <a:xfrm>
            <a:off x="1171748" y="1365262"/>
            <a:ext cx="2339102" cy="261610"/>
          </a:xfrm>
          <a:custGeom>
            <a:avLst/>
            <a:gdLst>
              <a:gd name="connsiteX0" fmla="*/ 0 w 2339102"/>
              <a:gd name="connsiteY0" fmla="*/ 0 h 261610"/>
              <a:gd name="connsiteX1" fmla="*/ 631558 w 2339102"/>
              <a:gd name="connsiteY1" fmla="*/ 0 h 261610"/>
              <a:gd name="connsiteX2" fmla="*/ 1263115 w 2339102"/>
              <a:gd name="connsiteY2" fmla="*/ 0 h 261610"/>
              <a:gd name="connsiteX3" fmla="*/ 2339102 w 2339102"/>
              <a:gd name="connsiteY3" fmla="*/ 0 h 261610"/>
              <a:gd name="connsiteX4" fmla="*/ 2339102 w 2339102"/>
              <a:gd name="connsiteY4" fmla="*/ 261610 h 261610"/>
              <a:gd name="connsiteX5" fmla="*/ 1801109 w 2339102"/>
              <a:gd name="connsiteY5" fmla="*/ 261610 h 261610"/>
              <a:gd name="connsiteX6" fmla="*/ 1169551 w 2339102"/>
              <a:gd name="connsiteY6" fmla="*/ 261610 h 261610"/>
              <a:gd name="connsiteX7" fmla="*/ 584776 w 2339102"/>
              <a:gd name="connsiteY7" fmla="*/ 261610 h 261610"/>
              <a:gd name="connsiteX8" fmla="*/ 0 w 2339102"/>
              <a:gd name="connsiteY8" fmla="*/ 261610 h 261610"/>
              <a:gd name="connsiteX9" fmla="*/ 0 w 2339102"/>
              <a:gd name="connsiteY9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39102" h="261610" fill="none" extrusionOk="0">
                <a:moveTo>
                  <a:pt x="0" y="0"/>
                </a:moveTo>
                <a:cubicBezTo>
                  <a:pt x="258388" y="13230"/>
                  <a:pt x="422645" y="15194"/>
                  <a:pt x="631558" y="0"/>
                </a:cubicBezTo>
                <a:cubicBezTo>
                  <a:pt x="840471" y="-15194"/>
                  <a:pt x="1070069" y="10531"/>
                  <a:pt x="1263115" y="0"/>
                </a:cubicBezTo>
                <a:cubicBezTo>
                  <a:pt x="1456161" y="-10531"/>
                  <a:pt x="1811940" y="32131"/>
                  <a:pt x="2339102" y="0"/>
                </a:cubicBezTo>
                <a:cubicBezTo>
                  <a:pt x="2347716" y="57228"/>
                  <a:pt x="2340076" y="206214"/>
                  <a:pt x="2339102" y="261610"/>
                </a:cubicBezTo>
                <a:cubicBezTo>
                  <a:pt x="2167580" y="235121"/>
                  <a:pt x="2027579" y="286817"/>
                  <a:pt x="1801109" y="261610"/>
                </a:cubicBezTo>
                <a:cubicBezTo>
                  <a:pt x="1574639" y="236403"/>
                  <a:pt x="1397736" y="246231"/>
                  <a:pt x="1169551" y="261610"/>
                </a:cubicBezTo>
                <a:cubicBezTo>
                  <a:pt x="941366" y="276989"/>
                  <a:pt x="766677" y="265113"/>
                  <a:pt x="584776" y="261610"/>
                </a:cubicBezTo>
                <a:cubicBezTo>
                  <a:pt x="402875" y="258107"/>
                  <a:pt x="193400" y="250661"/>
                  <a:pt x="0" y="261610"/>
                </a:cubicBezTo>
                <a:cubicBezTo>
                  <a:pt x="433" y="173317"/>
                  <a:pt x="-8644" y="92882"/>
                  <a:pt x="0" y="0"/>
                </a:cubicBezTo>
                <a:close/>
              </a:path>
              <a:path w="2339102" h="261610" stroke="0" extrusionOk="0">
                <a:moveTo>
                  <a:pt x="0" y="0"/>
                </a:moveTo>
                <a:cubicBezTo>
                  <a:pt x="265075" y="-17354"/>
                  <a:pt x="349060" y="15420"/>
                  <a:pt x="608167" y="0"/>
                </a:cubicBezTo>
                <a:cubicBezTo>
                  <a:pt x="867274" y="-15420"/>
                  <a:pt x="952327" y="-15171"/>
                  <a:pt x="1216333" y="0"/>
                </a:cubicBezTo>
                <a:cubicBezTo>
                  <a:pt x="1480339" y="15171"/>
                  <a:pt x="1544409" y="19481"/>
                  <a:pt x="1801109" y="0"/>
                </a:cubicBezTo>
                <a:cubicBezTo>
                  <a:pt x="2057809" y="-19481"/>
                  <a:pt x="2089923" y="25034"/>
                  <a:pt x="2339102" y="0"/>
                </a:cubicBezTo>
                <a:cubicBezTo>
                  <a:pt x="2341471" y="110679"/>
                  <a:pt x="2348069" y="185380"/>
                  <a:pt x="2339102" y="261610"/>
                </a:cubicBezTo>
                <a:cubicBezTo>
                  <a:pt x="2158165" y="238353"/>
                  <a:pt x="1953517" y="234006"/>
                  <a:pt x="1730935" y="261610"/>
                </a:cubicBezTo>
                <a:cubicBezTo>
                  <a:pt x="1508353" y="289214"/>
                  <a:pt x="1385228" y="234040"/>
                  <a:pt x="1099378" y="261610"/>
                </a:cubicBezTo>
                <a:cubicBezTo>
                  <a:pt x="813528" y="289180"/>
                  <a:pt x="337180" y="225045"/>
                  <a:pt x="0" y="261610"/>
                </a:cubicBezTo>
                <a:cubicBezTo>
                  <a:pt x="-5465" y="164330"/>
                  <a:pt x="-9830" y="5755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043856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 err="1">
                <a:latin typeface="Consolas" panose="020B0609020204030204" pitchFamily="49" charset="0"/>
                <a:cs typeface="Arial" panose="020B0604020202020204" pitchFamily="34" charset="0"/>
              </a:rPr>
              <a:t>flag.value</a:t>
            </a:r>
            <a:r>
              <a:rPr lang="en-GB" sz="1100" dirty="0">
                <a:latin typeface="Consolas" panose="020B0609020204030204" pitchFamily="49" charset="0"/>
                <a:cs typeface="Arial" panose="020B0604020202020204" pitchFamily="34" charset="0"/>
              </a:rPr>
              <a:t> -&gt; Optional[bool]</a:t>
            </a:r>
            <a:endParaRPr lang="en-US" sz="11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BEE9CEF-B7EB-4354-BA76-5F12FA17A852}"/>
              </a:ext>
            </a:extLst>
          </p:cNvPr>
          <p:cNvCxnSpPr>
            <a:cxnSpLocks/>
            <a:stCxn id="33" idx="2"/>
            <a:endCxn id="27" idx="0"/>
          </p:cNvCxnSpPr>
          <p:nvPr/>
        </p:nvCxnSpPr>
        <p:spPr>
          <a:xfrm rot="16200000" flipH="1">
            <a:off x="1876118" y="2092052"/>
            <a:ext cx="952134" cy="217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4C69CB1-FB89-4D7D-BB80-36CB0B3C7BB6}"/>
              </a:ext>
            </a:extLst>
          </p:cNvPr>
          <p:cNvSpPr txBox="1"/>
          <p:nvPr/>
        </p:nvSpPr>
        <p:spPr>
          <a:xfrm>
            <a:off x="3572206" y="2333037"/>
            <a:ext cx="492443" cy="261610"/>
          </a:xfrm>
          <a:custGeom>
            <a:avLst/>
            <a:gdLst>
              <a:gd name="connsiteX0" fmla="*/ 0 w 492443"/>
              <a:gd name="connsiteY0" fmla="*/ 0 h 261610"/>
              <a:gd name="connsiteX1" fmla="*/ 492443 w 492443"/>
              <a:gd name="connsiteY1" fmla="*/ 0 h 261610"/>
              <a:gd name="connsiteX2" fmla="*/ 492443 w 492443"/>
              <a:gd name="connsiteY2" fmla="*/ 261610 h 261610"/>
              <a:gd name="connsiteX3" fmla="*/ 0 w 492443"/>
              <a:gd name="connsiteY3" fmla="*/ 261610 h 261610"/>
              <a:gd name="connsiteX4" fmla="*/ 0 w 492443"/>
              <a:gd name="connsiteY4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443" h="261610" fill="none" extrusionOk="0">
                <a:moveTo>
                  <a:pt x="0" y="0"/>
                </a:moveTo>
                <a:cubicBezTo>
                  <a:pt x="205625" y="-4668"/>
                  <a:pt x="369105" y="-21150"/>
                  <a:pt x="492443" y="0"/>
                </a:cubicBezTo>
                <a:cubicBezTo>
                  <a:pt x="487441" y="71296"/>
                  <a:pt x="496941" y="200031"/>
                  <a:pt x="492443" y="261610"/>
                </a:cubicBezTo>
                <a:cubicBezTo>
                  <a:pt x="296076" y="252465"/>
                  <a:pt x="245084" y="249696"/>
                  <a:pt x="0" y="261610"/>
                </a:cubicBezTo>
                <a:cubicBezTo>
                  <a:pt x="-3624" y="203911"/>
                  <a:pt x="-12185" y="108281"/>
                  <a:pt x="0" y="0"/>
                </a:cubicBezTo>
                <a:close/>
              </a:path>
              <a:path w="492443" h="261610" stroke="0" extrusionOk="0">
                <a:moveTo>
                  <a:pt x="0" y="0"/>
                </a:moveTo>
                <a:cubicBezTo>
                  <a:pt x="211560" y="24227"/>
                  <a:pt x="303661" y="18289"/>
                  <a:pt x="492443" y="0"/>
                </a:cubicBezTo>
                <a:cubicBezTo>
                  <a:pt x="487079" y="87863"/>
                  <a:pt x="491119" y="148952"/>
                  <a:pt x="492443" y="261610"/>
                </a:cubicBezTo>
                <a:cubicBezTo>
                  <a:pt x="264939" y="256276"/>
                  <a:pt x="150825" y="276960"/>
                  <a:pt x="0" y="261610"/>
                </a:cubicBezTo>
                <a:cubicBezTo>
                  <a:pt x="9527" y="155382"/>
                  <a:pt x="-1226" y="73360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043856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endParaRPr lang="en-US" sz="11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AE1937-C706-4AD4-BC13-A13DD23ED4E9}"/>
              </a:ext>
            </a:extLst>
          </p:cNvPr>
          <p:cNvSpPr txBox="1"/>
          <p:nvPr/>
        </p:nvSpPr>
        <p:spPr>
          <a:xfrm>
            <a:off x="3572206" y="2856258"/>
            <a:ext cx="569387" cy="261610"/>
          </a:xfrm>
          <a:custGeom>
            <a:avLst/>
            <a:gdLst>
              <a:gd name="connsiteX0" fmla="*/ 0 w 569387"/>
              <a:gd name="connsiteY0" fmla="*/ 0 h 261610"/>
              <a:gd name="connsiteX1" fmla="*/ 569387 w 569387"/>
              <a:gd name="connsiteY1" fmla="*/ 0 h 261610"/>
              <a:gd name="connsiteX2" fmla="*/ 569387 w 569387"/>
              <a:gd name="connsiteY2" fmla="*/ 261610 h 261610"/>
              <a:gd name="connsiteX3" fmla="*/ 0 w 569387"/>
              <a:gd name="connsiteY3" fmla="*/ 261610 h 261610"/>
              <a:gd name="connsiteX4" fmla="*/ 0 w 569387"/>
              <a:gd name="connsiteY4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387" h="261610" fill="none" extrusionOk="0">
                <a:moveTo>
                  <a:pt x="0" y="0"/>
                </a:moveTo>
                <a:cubicBezTo>
                  <a:pt x="153184" y="10469"/>
                  <a:pt x="403169" y="8806"/>
                  <a:pt x="569387" y="0"/>
                </a:cubicBezTo>
                <a:cubicBezTo>
                  <a:pt x="564385" y="71296"/>
                  <a:pt x="573885" y="200031"/>
                  <a:pt x="569387" y="261610"/>
                </a:cubicBezTo>
                <a:cubicBezTo>
                  <a:pt x="428328" y="235404"/>
                  <a:pt x="186871" y="268954"/>
                  <a:pt x="0" y="261610"/>
                </a:cubicBezTo>
                <a:cubicBezTo>
                  <a:pt x="-3624" y="203911"/>
                  <a:pt x="-12185" y="108281"/>
                  <a:pt x="0" y="0"/>
                </a:cubicBezTo>
                <a:close/>
              </a:path>
              <a:path w="569387" h="261610" stroke="0" extrusionOk="0">
                <a:moveTo>
                  <a:pt x="0" y="0"/>
                </a:moveTo>
                <a:cubicBezTo>
                  <a:pt x="140621" y="17200"/>
                  <a:pt x="391011" y="-14776"/>
                  <a:pt x="569387" y="0"/>
                </a:cubicBezTo>
                <a:cubicBezTo>
                  <a:pt x="564023" y="87863"/>
                  <a:pt x="568063" y="148952"/>
                  <a:pt x="569387" y="261610"/>
                </a:cubicBezTo>
                <a:cubicBezTo>
                  <a:pt x="410649" y="284742"/>
                  <a:pt x="233099" y="285423"/>
                  <a:pt x="0" y="261610"/>
                </a:cubicBezTo>
                <a:cubicBezTo>
                  <a:pt x="9527" y="155382"/>
                  <a:pt x="-1226" y="73360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043856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  <a:cs typeface="Arial" panose="020B0604020202020204" pitchFamily="34" charset="0"/>
              </a:rPr>
              <a:t>False</a:t>
            </a:r>
            <a:endParaRPr lang="en-US" sz="11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783A1F3-5970-4FC4-9D40-9CA4D9B89FF8}"/>
              </a:ext>
            </a:extLst>
          </p:cNvPr>
          <p:cNvCxnSpPr>
            <a:cxnSpLocks/>
            <a:stCxn id="27" idx="3"/>
            <a:endCxn id="54" idx="1"/>
          </p:cNvCxnSpPr>
          <p:nvPr/>
        </p:nvCxnSpPr>
        <p:spPr>
          <a:xfrm flipV="1">
            <a:off x="3224846" y="2463842"/>
            <a:ext cx="347360" cy="2459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9E044AD-91D9-4362-8DD1-BB30201F42F6}"/>
              </a:ext>
            </a:extLst>
          </p:cNvPr>
          <p:cNvCxnSpPr>
            <a:cxnSpLocks/>
            <a:stCxn id="27" idx="3"/>
            <a:endCxn id="55" idx="1"/>
          </p:cNvCxnSpPr>
          <p:nvPr/>
        </p:nvCxnSpPr>
        <p:spPr>
          <a:xfrm>
            <a:off x="3224846" y="2709811"/>
            <a:ext cx="347360" cy="2772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F2CC05E-8A70-4A6C-BF14-70D31B51A68B}"/>
              </a:ext>
            </a:extLst>
          </p:cNvPr>
          <p:cNvCxnSpPr>
            <a:cxnSpLocks/>
            <a:stCxn id="54" idx="3"/>
            <a:endCxn id="43" idx="1"/>
          </p:cNvCxnSpPr>
          <p:nvPr/>
        </p:nvCxnSpPr>
        <p:spPr>
          <a:xfrm flipV="1">
            <a:off x="4064649" y="1626872"/>
            <a:ext cx="1000273" cy="836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264D4FD-6E4C-4C41-9F7B-495FC5CB2288}"/>
              </a:ext>
            </a:extLst>
          </p:cNvPr>
          <p:cNvGrpSpPr/>
          <p:nvPr/>
        </p:nvGrpSpPr>
        <p:grpSpPr>
          <a:xfrm>
            <a:off x="5064922" y="1277259"/>
            <a:ext cx="4958614" cy="1840609"/>
            <a:chOff x="4568534" y="319316"/>
            <a:chExt cx="4958614" cy="184060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2AA517A-2848-49FC-A039-07F6800FC408}"/>
                </a:ext>
              </a:extLst>
            </p:cNvPr>
            <p:cNvSpPr txBox="1"/>
            <p:nvPr/>
          </p:nvSpPr>
          <p:spPr>
            <a:xfrm>
              <a:off x="4568534" y="538124"/>
              <a:ext cx="3239855" cy="261610"/>
            </a:xfrm>
            <a:custGeom>
              <a:avLst/>
              <a:gdLst>
                <a:gd name="connsiteX0" fmla="*/ 0 w 3239855"/>
                <a:gd name="connsiteY0" fmla="*/ 0 h 261610"/>
                <a:gd name="connsiteX1" fmla="*/ 615572 w 3239855"/>
                <a:gd name="connsiteY1" fmla="*/ 0 h 261610"/>
                <a:gd name="connsiteX2" fmla="*/ 1328341 w 3239855"/>
                <a:gd name="connsiteY2" fmla="*/ 0 h 261610"/>
                <a:gd name="connsiteX3" fmla="*/ 1911514 w 3239855"/>
                <a:gd name="connsiteY3" fmla="*/ 0 h 261610"/>
                <a:gd name="connsiteX4" fmla="*/ 2559485 w 3239855"/>
                <a:gd name="connsiteY4" fmla="*/ 0 h 261610"/>
                <a:gd name="connsiteX5" fmla="*/ 3239855 w 3239855"/>
                <a:gd name="connsiteY5" fmla="*/ 0 h 261610"/>
                <a:gd name="connsiteX6" fmla="*/ 3239855 w 3239855"/>
                <a:gd name="connsiteY6" fmla="*/ 261610 h 261610"/>
                <a:gd name="connsiteX7" fmla="*/ 2624283 w 3239855"/>
                <a:gd name="connsiteY7" fmla="*/ 261610 h 261610"/>
                <a:gd name="connsiteX8" fmla="*/ 2041109 w 3239855"/>
                <a:gd name="connsiteY8" fmla="*/ 261610 h 261610"/>
                <a:gd name="connsiteX9" fmla="*/ 1328341 w 3239855"/>
                <a:gd name="connsiteY9" fmla="*/ 261610 h 261610"/>
                <a:gd name="connsiteX10" fmla="*/ 712768 w 3239855"/>
                <a:gd name="connsiteY10" fmla="*/ 261610 h 261610"/>
                <a:gd name="connsiteX11" fmla="*/ 0 w 3239855"/>
                <a:gd name="connsiteY11" fmla="*/ 261610 h 261610"/>
                <a:gd name="connsiteX12" fmla="*/ 0 w 3239855"/>
                <a:gd name="connsiteY12" fmla="*/ 0 h 26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39855" h="261610" fill="none" extrusionOk="0">
                  <a:moveTo>
                    <a:pt x="0" y="0"/>
                  </a:moveTo>
                  <a:cubicBezTo>
                    <a:pt x="287332" y="8206"/>
                    <a:pt x="435913" y="28828"/>
                    <a:pt x="615572" y="0"/>
                  </a:cubicBezTo>
                  <a:cubicBezTo>
                    <a:pt x="795231" y="-28828"/>
                    <a:pt x="1118311" y="27238"/>
                    <a:pt x="1328341" y="0"/>
                  </a:cubicBezTo>
                  <a:cubicBezTo>
                    <a:pt x="1538371" y="-27238"/>
                    <a:pt x="1734489" y="17446"/>
                    <a:pt x="1911514" y="0"/>
                  </a:cubicBezTo>
                  <a:cubicBezTo>
                    <a:pt x="2088539" y="-17446"/>
                    <a:pt x="2421275" y="17303"/>
                    <a:pt x="2559485" y="0"/>
                  </a:cubicBezTo>
                  <a:cubicBezTo>
                    <a:pt x="2697695" y="-17303"/>
                    <a:pt x="3003800" y="30984"/>
                    <a:pt x="3239855" y="0"/>
                  </a:cubicBezTo>
                  <a:cubicBezTo>
                    <a:pt x="3230700" y="127853"/>
                    <a:pt x="3246081" y="193855"/>
                    <a:pt x="3239855" y="261610"/>
                  </a:cubicBezTo>
                  <a:cubicBezTo>
                    <a:pt x="3073789" y="231282"/>
                    <a:pt x="2802449" y="272160"/>
                    <a:pt x="2624283" y="261610"/>
                  </a:cubicBezTo>
                  <a:cubicBezTo>
                    <a:pt x="2446117" y="251060"/>
                    <a:pt x="2210687" y="263931"/>
                    <a:pt x="2041109" y="261610"/>
                  </a:cubicBezTo>
                  <a:cubicBezTo>
                    <a:pt x="1871531" y="259289"/>
                    <a:pt x="1484168" y="236569"/>
                    <a:pt x="1328341" y="261610"/>
                  </a:cubicBezTo>
                  <a:cubicBezTo>
                    <a:pt x="1172514" y="286651"/>
                    <a:pt x="877633" y="242757"/>
                    <a:pt x="712768" y="261610"/>
                  </a:cubicBezTo>
                  <a:cubicBezTo>
                    <a:pt x="547903" y="280463"/>
                    <a:pt x="325260" y="295924"/>
                    <a:pt x="0" y="261610"/>
                  </a:cubicBezTo>
                  <a:cubicBezTo>
                    <a:pt x="1817" y="153783"/>
                    <a:pt x="-12542" y="91169"/>
                    <a:pt x="0" y="0"/>
                  </a:cubicBezTo>
                  <a:close/>
                </a:path>
                <a:path w="3239855" h="261610" stroke="0" extrusionOk="0">
                  <a:moveTo>
                    <a:pt x="0" y="0"/>
                  </a:moveTo>
                  <a:cubicBezTo>
                    <a:pt x="239323" y="-12465"/>
                    <a:pt x="515563" y="9232"/>
                    <a:pt x="680370" y="0"/>
                  </a:cubicBezTo>
                  <a:cubicBezTo>
                    <a:pt x="845177" y="-9232"/>
                    <a:pt x="1196537" y="23580"/>
                    <a:pt x="1360739" y="0"/>
                  </a:cubicBezTo>
                  <a:cubicBezTo>
                    <a:pt x="1524941" y="-23580"/>
                    <a:pt x="1720692" y="11077"/>
                    <a:pt x="2008710" y="0"/>
                  </a:cubicBezTo>
                  <a:cubicBezTo>
                    <a:pt x="2296728" y="-11077"/>
                    <a:pt x="2678530" y="-58537"/>
                    <a:pt x="3239855" y="0"/>
                  </a:cubicBezTo>
                  <a:cubicBezTo>
                    <a:pt x="3242224" y="110679"/>
                    <a:pt x="3248822" y="185380"/>
                    <a:pt x="3239855" y="261610"/>
                  </a:cubicBezTo>
                  <a:cubicBezTo>
                    <a:pt x="2921535" y="277243"/>
                    <a:pt x="2877575" y="277730"/>
                    <a:pt x="2559485" y="261610"/>
                  </a:cubicBezTo>
                  <a:cubicBezTo>
                    <a:pt x="2241395" y="245491"/>
                    <a:pt x="2057710" y="284216"/>
                    <a:pt x="1846717" y="261610"/>
                  </a:cubicBezTo>
                  <a:cubicBezTo>
                    <a:pt x="1635724" y="239004"/>
                    <a:pt x="1380614" y="241237"/>
                    <a:pt x="1133949" y="261610"/>
                  </a:cubicBezTo>
                  <a:cubicBezTo>
                    <a:pt x="887284" y="281983"/>
                    <a:pt x="397280" y="229057"/>
                    <a:pt x="0" y="261610"/>
                  </a:cubicBezTo>
                  <a:cubicBezTo>
                    <a:pt x="11542" y="151688"/>
                    <a:pt x="-3624" y="125428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60438569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  <a:cs typeface="Arial" panose="020B0604020202020204" pitchFamily="34" charset="0"/>
                </a:rPr>
                <a:t>for nutrient_relation in flag: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9CECC7D-7F05-40FA-BF76-2D31E0BB45A6}"/>
                </a:ext>
              </a:extLst>
            </p:cNvPr>
            <p:cNvSpPr txBox="1"/>
            <p:nvPr/>
          </p:nvSpPr>
          <p:spPr>
            <a:xfrm>
              <a:off x="5007622" y="810162"/>
              <a:ext cx="2492990" cy="261610"/>
            </a:xfrm>
            <a:custGeom>
              <a:avLst/>
              <a:gdLst>
                <a:gd name="connsiteX0" fmla="*/ 0 w 2492990"/>
                <a:gd name="connsiteY0" fmla="*/ 0 h 261610"/>
                <a:gd name="connsiteX1" fmla="*/ 673107 w 2492990"/>
                <a:gd name="connsiteY1" fmla="*/ 0 h 261610"/>
                <a:gd name="connsiteX2" fmla="*/ 1346215 w 2492990"/>
                <a:gd name="connsiteY2" fmla="*/ 0 h 261610"/>
                <a:gd name="connsiteX3" fmla="*/ 2492990 w 2492990"/>
                <a:gd name="connsiteY3" fmla="*/ 0 h 261610"/>
                <a:gd name="connsiteX4" fmla="*/ 2492990 w 2492990"/>
                <a:gd name="connsiteY4" fmla="*/ 261610 h 261610"/>
                <a:gd name="connsiteX5" fmla="*/ 1919602 w 2492990"/>
                <a:gd name="connsiteY5" fmla="*/ 261610 h 261610"/>
                <a:gd name="connsiteX6" fmla="*/ 1246495 w 2492990"/>
                <a:gd name="connsiteY6" fmla="*/ 261610 h 261610"/>
                <a:gd name="connsiteX7" fmla="*/ 623248 w 2492990"/>
                <a:gd name="connsiteY7" fmla="*/ 261610 h 261610"/>
                <a:gd name="connsiteX8" fmla="*/ 0 w 2492990"/>
                <a:gd name="connsiteY8" fmla="*/ 261610 h 261610"/>
                <a:gd name="connsiteX9" fmla="*/ 0 w 2492990"/>
                <a:gd name="connsiteY9" fmla="*/ 0 h 26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2990" h="261610" fill="none" extrusionOk="0">
                  <a:moveTo>
                    <a:pt x="0" y="0"/>
                  </a:moveTo>
                  <a:cubicBezTo>
                    <a:pt x="183172" y="-26823"/>
                    <a:pt x="453659" y="-5276"/>
                    <a:pt x="673107" y="0"/>
                  </a:cubicBezTo>
                  <a:cubicBezTo>
                    <a:pt x="892555" y="5276"/>
                    <a:pt x="1088763" y="12891"/>
                    <a:pt x="1346215" y="0"/>
                  </a:cubicBezTo>
                  <a:cubicBezTo>
                    <a:pt x="1603667" y="-12891"/>
                    <a:pt x="1982746" y="11886"/>
                    <a:pt x="2492990" y="0"/>
                  </a:cubicBezTo>
                  <a:cubicBezTo>
                    <a:pt x="2501604" y="57228"/>
                    <a:pt x="2493964" y="206214"/>
                    <a:pt x="2492990" y="261610"/>
                  </a:cubicBezTo>
                  <a:cubicBezTo>
                    <a:pt x="2353977" y="263362"/>
                    <a:pt x="2078183" y="280911"/>
                    <a:pt x="1919602" y="261610"/>
                  </a:cubicBezTo>
                  <a:cubicBezTo>
                    <a:pt x="1761021" y="242309"/>
                    <a:pt x="1519328" y="262418"/>
                    <a:pt x="1246495" y="261610"/>
                  </a:cubicBezTo>
                  <a:cubicBezTo>
                    <a:pt x="973662" y="260802"/>
                    <a:pt x="793836" y="249121"/>
                    <a:pt x="623248" y="261610"/>
                  </a:cubicBezTo>
                  <a:cubicBezTo>
                    <a:pt x="452660" y="274099"/>
                    <a:pt x="203805" y="277740"/>
                    <a:pt x="0" y="261610"/>
                  </a:cubicBezTo>
                  <a:cubicBezTo>
                    <a:pt x="433" y="173317"/>
                    <a:pt x="-8644" y="92882"/>
                    <a:pt x="0" y="0"/>
                  </a:cubicBezTo>
                  <a:close/>
                </a:path>
                <a:path w="2492990" h="261610" stroke="0" extrusionOk="0">
                  <a:moveTo>
                    <a:pt x="0" y="0"/>
                  </a:moveTo>
                  <a:cubicBezTo>
                    <a:pt x="291872" y="31151"/>
                    <a:pt x="497785" y="-16410"/>
                    <a:pt x="648177" y="0"/>
                  </a:cubicBezTo>
                  <a:cubicBezTo>
                    <a:pt x="798569" y="16410"/>
                    <a:pt x="994675" y="4792"/>
                    <a:pt x="1296355" y="0"/>
                  </a:cubicBezTo>
                  <a:cubicBezTo>
                    <a:pt x="1598035" y="-4792"/>
                    <a:pt x="1687309" y="24336"/>
                    <a:pt x="1919602" y="0"/>
                  </a:cubicBezTo>
                  <a:cubicBezTo>
                    <a:pt x="2151895" y="-24336"/>
                    <a:pt x="2255836" y="27338"/>
                    <a:pt x="2492990" y="0"/>
                  </a:cubicBezTo>
                  <a:cubicBezTo>
                    <a:pt x="2495359" y="110679"/>
                    <a:pt x="2501957" y="185380"/>
                    <a:pt x="2492990" y="261610"/>
                  </a:cubicBezTo>
                  <a:cubicBezTo>
                    <a:pt x="2331755" y="246691"/>
                    <a:pt x="2010473" y="249366"/>
                    <a:pt x="1844813" y="261610"/>
                  </a:cubicBezTo>
                  <a:cubicBezTo>
                    <a:pt x="1679153" y="273854"/>
                    <a:pt x="1445141" y="248459"/>
                    <a:pt x="1171705" y="261610"/>
                  </a:cubicBezTo>
                  <a:cubicBezTo>
                    <a:pt x="898269" y="274761"/>
                    <a:pt x="345138" y="257436"/>
                    <a:pt x="0" y="261610"/>
                  </a:cubicBezTo>
                  <a:cubicBezTo>
                    <a:pt x="-5465" y="164330"/>
                    <a:pt x="-9830" y="57557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60438569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  <a:cs typeface="Arial" panose="020B0604020202020204" pitchFamily="34" charset="0"/>
                </a:rPr>
                <a:t># nutrient matches implication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EAE856E-C35C-4438-B901-E10A6D428B2C}"/>
                </a:ext>
              </a:extLst>
            </p:cNvPr>
            <p:cNvSpPr txBox="1"/>
            <p:nvPr/>
          </p:nvSpPr>
          <p:spPr>
            <a:xfrm>
              <a:off x="5007622" y="1092628"/>
              <a:ext cx="2646878" cy="261610"/>
            </a:xfrm>
            <a:custGeom>
              <a:avLst/>
              <a:gdLst>
                <a:gd name="connsiteX0" fmla="*/ 0 w 2646878"/>
                <a:gd name="connsiteY0" fmla="*/ 0 h 261610"/>
                <a:gd name="connsiteX1" fmla="*/ 714657 w 2646878"/>
                <a:gd name="connsiteY1" fmla="*/ 0 h 261610"/>
                <a:gd name="connsiteX2" fmla="*/ 1429314 w 2646878"/>
                <a:gd name="connsiteY2" fmla="*/ 0 h 261610"/>
                <a:gd name="connsiteX3" fmla="*/ 2646878 w 2646878"/>
                <a:gd name="connsiteY3" fmla="*/ 0 h 261610"/>
                <a:gd name="connsiteX4" fmla="*/ 2646878 w 2646878"/>
                <a:gd name="connsiteY4" fmla="*/ 261610 h 261610"/>
                <a:gd name="connsiteX5" fmla="*/ 2038096 w 2646878"/>
                <a:gd name="connsiteY5" fmla="*/ 261610 h 261610"/>
                <a:gd name="connsiteX6" fmla="*/ 1323439 w 2646878"/>
                <a:gd name="connsiteY6" fmla="*/ 261610 h 261610"/>
                <a:gd name="connsiteX7" fmla="*/ 661720 w 2646878"/>
                <a:gd name="connsiteY7" fmla="*/ 261610 h 261610"/>
                <a:gd name="connsiteX8" fmla="*/ 0 w 2646878"/>
                <a:gd name="connsiteY8" fmla="*/ 261610 h 261610"/>
                <a:gd name="connsiteX9" fmla="*/ 0 w 2646878"/>
                <a:gd name="connsiteY9" fmla="*/ 0 h 26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6878" h="261610" fill="none" extrusionOk="0">
                  <a:moveTo>
                    <a:pt x="0" y="0"/>
                  </a:moveTo>
                  <a:cubicBezTo>
                    <a:pt x="276354" y="11601"/>
                    <a:pt x="544243" y="-27943"/>
                    <a:pt x="714657" y="0"/>
                  </a:cubicBezTo>
                  <a:cubicBezTo>
                    <a:pt x="885071" y="27943"/>
                    <a:pt x="1234764" y="10789"/>
                    <a:pt x="1429314" y="0"/>
                  </a:cubicBezTo>
                  <a:cubicBezTo>
                    <a:pt x="1623864" y="-10789"/>
                    <a:pt x="2126400" y="3013"/>
                    <a:pt x="2646878" y="0"/>
                  </a:cubicBezTo>
                  <a:cubicBezTo>
                    <a:pt x="2655492" y="57228"/>
                    <a:pt x="2647852" y="206214"/>
                    <a:pt x="2646878" y="261610"/>
                  </a:cubicBezTo>
                  <a:cubicBezTo>
                    <a:pt x="2384768" y="265723"/>
                    <a:pt x="2287243" y="290421"/>
                    <a:pt x="2038096" y="261610"/>
                  </a:cubicBezTo>
                  <a:cubicBezTo>
                    <a:pt x="1788949" y="232799"/>
                    <a:pt x="1512233" y="242062"/>
                    <a:pt x="1323439" y="261610"/>
                  </a:cubicBezTo>
                  <a:cubicBezTo>
                    <a:pt x="1134645" y="281158"/>
                    <a:pt x="968792" y="287015"/>
                    <a:pt x="661720" y="261610"/>
                  </a:cubicBezTo>
                  <a:cubicBezTo>
                    <a:pt x="354648" y="236205"/>
                    <a:pt x="260598" y="294075"/>
                    <a:pt x="0" y="261610"/>
                  </a:cubicBezTo>
                  <a:cubicBezTo>
                    <a:pt x="433" y="173317"/>
                    <a:pt x="-8644" y="92882"/>
                    <a:pt x="0" y="0"/>
                  </a:cubicBezTo>
                  <a:close/>
                </a:path>
                <a:path w="2646878" h="261610" stroke="0" extrusionOk="0">
                  <a:moveTo>
                    <a:pt x="0" y="0"/>
                  </a:moveTo>
                  <a:cubicBezTo>
                    <a:pt x="336089" y="31948"/>
                    <a:pt x="479779" y="18763"/>
                    <a:pt x="688188" y="0"/>
                  </a:cubicBezTo>
                  <a:cubicBezTo>
                    <a:pt x="896597" y="-18763"/>
                    <a:pt x="1048690" y="-14853"/>
                    <a:pt x="1376377" y="0"/>
                  </a:cubicBezTo>
                  <a:cubicBezTo>
                    <a:pt x="1704064" y="14853"/>
                    <a:pt x="1861592" y="-31234"/>
                    <a:pt x="2038096" y="0"/>
                  </a:cubicBezTo>
                  <a:cubicBezTo>
                    <a:pt x="2214600" y="31234"/>
                    <a:pt x="2506714" y="27236"/>
                    <a:pt x="2646878" y="0"/>
                  </a:cubicBezTo>
                  <a:cubicBezTo>
                    <a:pt x="2649247" y="110679"/>
                    <a:pt x="2655845" y="185380"/>
                    <a:pt x="2646878" y="261610"/>
                  </a:cubicBezTo>
                  <a:cubicBezTo>
                    <a:pt x="2494085" y="252010"/>
                    <a:pt x="2271333" y="268188"/>
                    <a:pt x="1958690" y="261610"/>
                  </a:cubicBezTo>
                  <a:cubicBezTo>
                    <a:pt x="1646047" y="255032"/>
                    <a:pt x="1576347" y="287645"/>
                    <a:pt x="1244033" y="261610"/>
                  </a:cubicBezTo>
                  <a:cubicBezTo>
                    <a:pt x="911719" y="235575"/>
                    <a:pt x="408262" y="310391"/>
                    <a:pt x="0" y="261610"/>
                  </a:cubicBezTo>
                  <a:cubicBezTo>
                    <a:pt x="-5465" y="164330"/>
                    <a:pt x="-9830" y="57557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60438569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  <a:cs typeface="Arial" panose="020B0604020202020204" pitchFamily="34" charset="0"/>
                </a:rPr>
                <a:t># nutrient violates implication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5C4D4E5-2A67-4511-8221-FD38A48B0D14}"/>
                </a:ext>
              </a:extLst>
            </p:cNvPr>
            <p:cNvSpPr txBox="1"/>
            <p:nvPr/>
          </p:nvSpPr>
          <p:spPr>
            <a:xfrm>
              <a:off x="5007622" y="1375094"/>
              <a:ext cx="2800767" cy="261610"/>
            </a:xfrm>
            <a:custGeom>
              <a:avLst/>
              <a:gdLst>
                <a:gd name="connsiteX0" fmla="*/ 0 w 2800767"/>
                <a:gd name="connsiteY0" fmla="*/ 0 h 261610"/>
                <a:gd name="connsiteX1" fmla="*/ 532146 w 2800767"/>
                <a:gd name="connsiteY1" fmla="*/ 0 h 261610"/>
                <a:gd name="connsiteX2" fmla="*/ 1148314 w 2800767"/>
                <a:gd name="connsiteY2" fmla="*/ 0 h 261610"/>
                <a:gd name="connsiteX3" fmla="*/ 1652453 w 2800767"/>
                <a:gd name="connsiteY3" fmla="*/ 0 h 261610"/>
                <a:gd name="connsiteX4" fmla="*/ 2212606 w 2800767"/>
                <a:gd name="connsiteY4" fmla="*/ 0 h 261610"/>
                <a:gd name="connsiteX5" fmla="*/ 2800767 w 2800767"/>
                <a:gd name="connsiteY5" fmla="*/ 0 h 261610"/>
                <a:gd name="connsiteX6" fmla="*/ 2800767 w 2800767"/>
                <a:gd name="connsiteY6" fmla="*/ 261610 h 261610"/>
                <a:gd name="connsiteX7" fmla="*/ 2268621 w 2800767"/>
                <a:gd name="connsiteY7" fmla="*/ 261610 h 261610"/>
                <a:gd name="connsiteX8" fmla="*/ 1764483 w 2800767"/>
                <a:gd name="connsiteY8" fmla="*/ 261610 h 261610"/>
                <a:gd name="connsiteX9" fmla="*/ 1148314 w 2800767"/>
                <a:gd name="connsiteY9" fmla="*/ 261610 h 261610"/>
                <a:gd name="connsiteX10" fmla="*/ 616169 w 2800767"/>
                <a:gd name="connsiteY10" fmla="*/ 261610 h 261610"/>
                <a:gd name="connsiteX11" fmla="*/ 0 w 2800767"/>
                <a:gd name="connsiteY11" fmla="*/ 261610 h 261610"/>
                <a:gd name="connsiteX12" fmla="*/ 0 w 2800767"/>
                <a:gd name="connsiteY12" fmla="*/ 0 h 26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00767" h="261610" fill="none" extrusionOk="0">
                  <a:moveTo>
                    <a:pt x="0" y="0"/>
                  </a:moveTo>
                  <a:cubicBezTo>
                    <a:pt x="146805" y="5945"/>
                    <a:pt x="338777" y="-3065"/>
                    <a:pt x="532146" y="0"/>
                  </a:cubicBezTo>
                  <a:cubicBezTo>
                    <a:pt x="725515" y="3065"/>
                    <a:pt x="968547" y="17380"/>
                    <a:pt x="1148314" y="0"/>
                  </a:cubicBezTo>
                  <a:cubicBezTo>
                    <a:pt x="1328081" y="-17380"/>
                    <a:pt x="1421429" y="9032"/>
                    <a:pt x="1652453" y="0"/>
                  </a:cubicBezTo>
                  <a:cubicBezTo>
                    <a:pt x="1883477" y="-9032"/>
                    <a:pt x="2061344" y="-6909"/>
                    <a:pt x="2212606" y="0"/>
                  </a:cubicBezTo>
                  <a:cubicBezTo>
                    <a:pt x="2363868" y="6909"/>
                    <a:pt x="2545477" y="-25390"/>
                    <a:pt x="2800767" y="0"/>
                  </a:cubicBezTo>
                  <a:cubicBezTo>
                    <a:pt x="2791612" y="127853"/>
                    <a:pt x="2806993" y="193855"/>
                    <a:pt x="2800767" y="261610"/>
                  </a:cubicBezTo>
                  <a:cubicBezTo>
                    <a:pt x="2569391" y="236304"/>
                    <a:pt x="2505088" y="242932"/>
                    <a:pt x="2268621" y="261610"/>
                  </a:cubicBezTo>
                  <a:cubicBezTo>
                    <a:pt x="2032154" y="280288"/>
                    <a:pt x="1969067" y="286231"/>
                    <a:pt x="1764483" y="261610"/>
                  </a:cubicBezTo>
                  <a:cubicBezTo>
                    <a:pt x="1559899" y="236989"/>
                    <a:pt x="1444422" y="250717"/>
                    <a:pt x="1148314" y="261610"/>
                  </a:cubicBezTo>
                  <a:cubicBezTo>
                    <a:pt x="852206" y="272503"/>
                    <a:pt x="749279" y="241883"/>
                    <a:pt x="616169" y="261610"/>
                  </a:cubicBezTo>
                  <a:cubicBezTo>
                    <a:pt x="483060" y="281337"/>
                    <a:pt x="261702" y="251959"/>
                    <a:pt x="0" y="261610"/>
                  </a:cubicBezTo>
                  <a:cubicBezTo>
                    <a:pt x="1817" y="153783"/>
                    <a:pt x="-12542" y="91169"/>
                    <a:pt x="0" y="0"/>
                  </a:cubicBezTo>
                  <a:close/>
                </a:path>
                <a:path w="2800767" h="261610" stroke="0" extrusionOk="0">
                  <a:moveTo>
                    <a:pt x="0" y="0"/>
                  </a:moveTo>
                  <a:cubicBezTo>
                    <a:pt x="159767" y="4071"/>
                    <a:pt x="378877" y="-8891"/>
                    <a:pt x="588161" y="0"/>
                  </a:cubicBezTo>
                  <a:cubicBezTo>
                    <a:pt x="797445" y="8891"/>
                    <a:pt x="963791" y="-7082"/>
                    <a:pt x="1176322" y="0"/>
                  </a:cubicBezTo>
                  <a:cubicBezTo>
                    <a:pt x="1388853" y="7082"/>
                    <a:pt x="1488619" y="-20920"/>
                    <a:pt x="1736476" y="0"/>
                  </a:cubicBezTo>
                  <a:cubicBezTo>
                    <a:pt x="1984333" y="20920"/>
                    <a:pt x="2397233" y="-9153"/>
                    <a:pt x="2800767" y="0"/>
                  </a:cubicBezTo>
                  <a:cubicBezTo>
                    <a:pt x="2803136" y="110679"/>
                    <a:pt x="2809734" y="185380"/>
                    <a:pt x="2800767" y="261610"/>
                  </a:cubicBezTo>
                  <a:cubicBezTo>
                    <a:pt x="2606956" y="254016"/>
                    <a:pt x="2414673" y="236868"/>
                    <a:pt x="2212606" y="261610"/>
                  </a:cubicBezTo>
                  <a:cubicBezTo>
                    <a:pt x="2010539" y="286352"/>
                    <a:pt x="1821832" y="283792"/>
                    <a:pt x="1596437" y="261610"/>
                  </a:cubicBezTo>
                  <a:cubicBezTo>
                    <a:pt x="1371042" y="239428"/>
                    <a:pt x="1159939" y="292384"/>
                    <a:pt x="980268" y="261610"/>
                  </a:cubicBezTo>
                  <a:cubicBezTo>
                    <a:pt x="800597" y="230836"/>
                    <a:pt x="409767" y="237310"/>
                    <a:pt x="0" y="261610"/>
                  </a:cubicBezTo>
                  <a:cubicBezTo>
                    <a:pt x="11542" y="151688"/>
                    <a:pt x="-3624" y="125428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60438569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  <a:cs typeface="Arial" panose="020B0604020202020204" pitchFamily="34" charset="0"/>
                </a:rPr>
                <a:t># nutrient insufficiently defined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202D2A2-A76F-40F9-8832-B7F9EA36ABE2}"/>
                </a:ext>
              </a:extLst>
            </p:cNvPr>
            <p:cNvSpPr txBox="1"/>
            <p:nvPr/>
          </p:nvSpPr>
          <p:spPr>
            <a:xfrm>
              <a:off x="8419152" y="1297972"/>
              <a:ext cx="1107996" cy="261610"/>
            </a:xfrm>
            <a:custGeom>
              <a:avLst/>
              <a:gdLst>
                <a:gd name="connsiteX0" fmla="*/ 0 w 1107996"/>
                <a:gd name="connsiteY0" fmla="*/ 0 h 261610"/>
                <a:gd name="connsiteX1" fmla="*/ 565078 w 1107996"/>
                <a:gd name="connsiteY1" fmla="*/ 0 h 261610"/>
                <a:gd name="connsiteX2" fmla="*/ 1107996 w 1107996"/>
                <a:gd name="connsiteY2" fmla="*/ 0 h 261610"/>
                <a:gd name="connsiteX3" fmla="*/ 1107996 w 1107996"/>
                <a:gd name="connsiteY3" fmla="*/ 261610 h 261610"/>
                <a:gd name="connsiteX4" fmla="*/ 531838 w 1107996"/>
                <a:gd name="connsiteY4" fmla="*/ 261610 h 261610"/>
                <a:gd name="connsiteX5" fmla="*/ 0 w 1107996"/>
                <a:gd name="connsiteY5" fmla="*/ 261610 h 261610"/>
                <a:gd name="connsiteX6" fmla="*/ 0 w 1107996"/>
                <a:gd name="connsiteY6" fmla="*/ 0 h 26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7996" h="261610" fill="none" extrusionOk="0">
                  <a:moveTo>
                    <a:pt x="0" y="0"/>
                  </a:moveTo>
                  <a:cubicBezTo>
                    <a:pt x="173584" y="-4433"/>
                    <a:pt x="422652" y="11212"/>
                    <a:pt x="565078" y="0"/>
                  </a:cubicBezTo>
                  <a:cubicBezTo>
                    <a:pt x="707504" y="-11212"/>
                    <a:pt x="990477" y="5831"/>
                    <a:pt x="1107996" y="0"/>
                  </a:cubicBezTo>
                  <a:cubicBezTo>
                    <a:pt x="1118961" y="62573"/>
                    <a:pt x="1096442" y="181913"/>
                    <a:pt x="1107996" y="261610"/>
                  </a:cubicBezTo>
                  <a:cubicBezTo>
                    <a:pt x="841024" y="236052"/>
                    <a:pt x="700017" y="251118"/>
                    <a:pt x="531838" y="261610"/>
                  </a:cubicBezTo>
                  <a:cubicBezTo>
                    <a:pt x="363659" y="272102"/>
                    <a:pt x="163480" y="280265"/>
                    <a:pt x="0" y="261610"/>
                  </a:cubicBezTo>
                  <a:cubicBezTo>
                    <a:pt x="-6848" y="141698"/>
                    <a:pt x="-11298" y="119125"/>
                    <a:pt x="0" y="0"/>
                  </a:cubicBezTo>
                  <a:close/>
                </a:path>
                <a:path w="1107996" h="261610" stroke="0" extrusionOk="0">
                  <a:moveTo>
                    <a:pt x="0" y="0"/>
                  </a:moveTo>
                  <a:cubicBezTo>
                    <a:pt x="268293" y="4641"/>
                    <a:pt x="422467" y="24874"/>
                    <a:pt x="565078" y="0"/>
                  </a:cubicBezTo>
                  <a:cubicBezTo>
                    <a:pt x="707689" y="-24874"/>
                    <a:pt x="942005" y="3608"/>
                    <a:pt x="1107996" y="0"/>
                  </a:cubicBezTo>
                  <a:cubicBezTo>
                    <a:pt x="1107754" y="78825"/>
                    <a:pt x="1114191" y="177794"/>
                    <a:pt x="1107996" y="261610"/>
                  </a:cubicBezTo>
                  <a:cubicBezTo>
                    <a:pt x="973532" y="275709"/>
                    <a:pt x="779713" y="238448"/>
                    <a:pt x="542918" y="261610"/>
                  </a:cubicBezTo>
                  <a:cubicBezTo>
                    <a:pt x="306123" y="284772"/>
                    <a:pt x="110339" y="243156"/>
                    <a:pt x="0" y="261610"/>
                  </a:cubicBezTo>
                  <a:cubicBezTo>
                    <a:pt x="6459" y="163173"/>
                    <a:pt x="-4981" y="77674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60438569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  <a:cs typeface="Arial" panose="020B0604020202020204" pitchFamily="34" charset="0"/>
                </a:rPr>
                <a:t>return False</a:t>
              </a:r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F1BC0581-CCB9-462B-A95B-94BAEE737EA5}"/>
                </a:ext>
              </a:extLst>
            </p:cNvPr>
            <p:cNvCxnSpPr>
              <a:cxnSpLocks/>
              <a:stCxn id="52" idx="3"/>
              <a:endCxn id="63" idx="1"/>
            </p:cNvCxnSpPr>
            <p:nvPr/>
          </p:nvCxnSpPr>
          <p:spPr>
            <a:xfrm>
              <a:off x="7654500" y="1223433"/>
              <a:ext cx="764652" cy="2053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4D6F4E8D-0CE3-4ABB-B4EE-CCE978FADF39}"/>
                </a:ext>
              </a:extLst>
            </p:cNvPr>
            <p:cNvCxnSpPr>
              <a:cxnSpLocks/>
              <a:stCxn id="53" idx="2"/>
              <a:endCxn id="73" idx="1"/>
            </p:cNvCxnSpPr>
            <p:nvPr/>
          </p:nvCxnSpPr>
          <p:spPr>
            <a:xfrm rot="16200000" flipH="1">
              <a:off x="6491056" y="1553654"/>
              <a:ext cx="302307" cy="46840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A5AD582-19C0-4F79-9CBD-506F97F9DA2C}"/>
                </a:ext>
              </a:extLst>
            </p:cNvPr>
            <p:cNvSpPr txBox="1"/>
            <p:nvPr/>
          </p:nvSpPr>
          <p:spPr>
            <a:xfrm>
              <a:off x="6876412" y="1808206"/>
              <a:ext cx="1031051" cy="261610"/>
            </a:xfrm>
            <a:custGeom>
              <a:avLst/>
              <a:gdLst>
                <a:gd name="connsiteX0" fmla="*/ 0 w 1031051"/>
                <a:gd name="connsiteY0" fmla="*/ 0 h 261610"/>
                <a:gd name="connsiteX1" fmla="*/ 525836 w 1031051"/>
                <a:gd name="connsiteY1" fmla="*/ 0 h 261610"/>
                <a:gd name="connsiteX2" fmla="*/ 1031051 w 1031051"/>
                <a:gd name="connsiteY2" fmla="*/ 0 h 261610"/>
                <a:gd name="connsiteX3" fmla="*/ 1031051 w 1031051"/>
                <a:gd name="connsiteY3" fmla="*/ 261610 h 261610"/>
                <a:gd name="connsiteX4" fmla="*/ 494904 w 1031051"/>
                <a:gd name="connsiteY4" fmla="*/ 261610 h 261610"/>
                <a:gd name="connsiteX5" fmla="*/ 0 w 1031051"/>
                <a:gd name="connsiteY5" fmla="*/ 261610 h 261610"/>
                <a:gd name="connsiteX6" fmla="*/ 0 w 1031051"/>
                <a:gd name="connsiteY6" fmla="*/ 0 h 26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1051" h="261610" fill="none" extrusionOk="0">
                  <a:moveTo>
                    <a:pt x="0" y="0"/>
                  </a:moveTo>
                  <a:cubicBezTo>
                    <a:pt x="174641" y="-5578"/>
                    <a:pt x="386716" y="-23247"/>
                    <a:pt x="525836" y="0"/>
                  </a:cubicBezTo>
                  <a:cubicBezTo>
                    <a:pt x="664956" y="23247"/>
                    <a:pt x="878695" y="6341"/>
                    <a:pt x="1031051" y="0"/>
                  </a:cubicBezTo>
                  <a:cubicBezTo>
                    <a:pt x="1042016" y="62573"/>
                    <a:pt x="1019497" y="181913"/>
                    <a:pt x="1031051" y="261610"/>
                  </a:cubicBezTo>
                  <a:cubicBezTo>
                    <a:pt x="849255" y="265127"/>
                    <a:pt x="726237" y="282551"/>
                    <a:pt x="494904" y="261610"/>
                  </a:cubicBezTo>
                  <a:cubicBezTo>
                    <a:pt x="263571" y="240669"/>
                    <a:pt x="236647" y="271030"/>
                    <a:pt x="0" y="261610"/>
                  </a:cubicBezTo>
                  <a:cubicBezTo>
                    <a:pt x="-6848" y="141698"/>
                    <a:pt x="-11298" y="119125"/>
                    <a:pt x="0" y="0"/>
                  </a:cubicBezTo>
                  <a:close/>
                </a:path>
                <a:path w="1031051" h="261610" stroke="0" extrusionOk="0">
                  <a:moveTo>
                    <a:pt x="0" y="0"/>
                  </a:moveTo>
                  <a:cubicBezTo>
                    <a:pt x="244452" y="20949"/>
                    <a:pt x="408511" y="-127"/>
                    <a:pt x="525836" y="0"/>
                  </a:cubicBezTo>
                  <a:cubicBezTo>
                    <a:pt x="643161" y="127"/>
                    <a:pt x="875959" y="-14056"/>
                    <a:pt x="1031051" y="0"/>
                  </a:cubicBezTo>
                  <a:cubicBezTo>
                    <a:pt x="1030809" y="78825"/>
                    <a:pt x="1037246" y="177794"/>
                    <a:pt x="1031051" y="261610"/>
                  </a:cubicBezTo>
                  <a:cubicBezTo>
                    <a:pt x="909143" y="278017"/>
                    <a:pt x="663199" y="271664"/>
                    <a:pt x="505215" y="261610"/>
                  </a:cubicBezTo>
                  <a:cubicBezTo>
                    <a:pt x="347231" y="251556"/>
                    <a:pt x="138866" y="257268"/>
                    <a:pt x="0" y="261610"/>
                  </a:cubicBezTo>
                  <a:cubicBezTo>
                    <a:pt x="6459" y="163173"/>
                    <a:pt x="-4981" y="77674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60438569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  <a:cs typeface="Arial" panose="020B0604020202020204" pitchFamily="34" charset="0"/>
                </a:rPr>
                <a:t>return None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BC3DF70-5D27-46A7-8963-B82CC5D848D6}"/>
                </a:ext>
              </a:extLst>
            </p:cNvPr>
            <p:cNvSpPr txBox="1"/>
            <p:nvPr/>
          </p:nvSpPr>
          <p:spPr>
            <a:xfrm>
              <a:off x="5205312" y="1898315"/>
              <a:ext cx="800219" cy="261610"/>
            </a:xfrm>
            <a:custGeom>
              <a:avLst/>
              <a:gdLst>
                <a:gd name="connsiteX0" fmla="*/ 0 w 800219"/>
                <a:gd name="connsiteY0" fmla="*/ 0 h 261610"/>
                <a:gd name="connsiteX1" fmla="*/ 408112 w 800219"/>
                <a:gd name="connsiteY1" fmla="*/ 0 h 261610"/>
                <a:gd name="connsiteX2" fmla="*/ 800219 w 800219"/>
                <a:gd name="connsiteY2" fmla="*/ 0 h 261610"/>
                <a:gd name="connsiteX3" fmla="*/ 800219 w 800219"/>
                <a:gd name="connsiteY3" fmla="*/ 261610 h 261610"/>
                <a:gd name="connsiteX4" fmla="*/ 384105 w 800219"/>
                <a:gd name="connsiteY4" fmla="*/ 261610 h 261610"/>
                <a:gd name="connsiteX5" fmla="*/ 0 w 800219"/>
                <a:gd name="connsiteY5" fmla="*/ 261610 h 261610"/>
                <a:gd name="connsiteX6" fmla="*/ 0 w 800219"/>
                <a:gd name="connsiteY6" fmla="*/ 0 h 26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219" h="261610" fill="none" extrusionOk="0">
                  <a:moveTo>
                    <a:pt x="0" y="0"/>
                  </a:moveTo>
                  <a:cubicBezTo>
                    <a:pt x="94295" y="-685"/>
                    <a:pt x="249059" y="15779"/>
                    <a:pt x="408112" y="0"/>
                  </a:cubicBezTo>
                  <a:cubicBezTo>
                    <a:pt x="567165" y="-15779"/>
                    <a:pt x="619490" y="-19025"/>
                    <a:pt x="800219" y="0"/>
                  </a:cubicBezTo>
                  <a:cubicBezTo>
                    <a:pt x="811184" y="62573"/>
                    <a:pt x="788665" y="181913"/>
                    <a:pt x="800219" y="261610"/>
                  </a:cubicBezTo>
                  <a:cubicBezTo>
                    <a:pt x="663100" y="252969"/>
                    <a:pt x="585813" y="251815"/>
                    <a:pt x="384105" y="261610"/>
                  </a:cubicBezTo>
                  <a:cubicBezTo>
                    <a:pt x="182397" y="271405"/>
                    <a:pt x="157433" y="256792"/>
                    <a:pt x="0" y="261610"/>
                  </a:cubicBezTo>
                  <a:cubicBezTo>
                    <a:pt x="-6848" y="141698"/>
                    <a:pt x="-11298" y="119125"/>
                    <a:pt x="0" y="0"/>
                  </a:cubicBezTo>
                  <a:close/>
                </a:path>
                <a:path w="800219" h="261610" stroke="0" extrusionOk="0">
                  <a:moveTo>
                    <a:pt x="0" y="0"/>
                  </a:moveTo>
                  <a:cubicBezTo>
                    <a:pt x="102329" y="2054"/>
                    <a:pt x="282171" y="-12334"/>
                    <a:pt x="408112" y="0"/>
                  </a:cubicBezTo>
                  <a:cubicBezTo>
                    <a:pt x="534053" y="12334"/>
                    <a:pt x="677243" y="4581"/>
                    <a:pt x="800219" y="0"/>
                  </a:cubicBezTo>
                  <a:cubicBezTo>
                    <a:pt x="799977" y="78825"/>
                    <a:pt x="806414" y="177794"/>
                    <a:pt x="800219" y="261610"/>
                  </a:cubicBezTo>
                  <a:cubicBezTo>
                    <a:pt x="697153" y="262428"/>
                    <a:pt x="505150" y="269265"/>
                    <a:pt x="392107" y="261610"/>
                  </a:cubicBezTo>
                  <a:cubicBezTo>
                    <a:pt x="279064" y="253955"/>
                    <a:pt x="98885" y="251578"/>
                    <a:pt x="0" y="261610"/>
                  </a:cubicBezTo>
                  <a:cubicBezTo>
                    <a:pt x="6459" y="163173"/>
                    <a:pt x="-4981" y="77674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60438569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  <a:cs typeface="Arial" panose="020B0604020202020204" pitchFamily="34" charset="0"/>
                </a:rPr>
                <a:t>continue</a:t>
              </a: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0B7B5889-38F8-4557-8F2A-240F17CB2DAE}"/>
                </a:ext>
              </a:extLst>
            </p:cNvPr>
            <p:cNvCxnSpPr>
              <a:cxnSpLocks/>
              <a:stCxn id="49" idx="1"/>
              <a:endCxn id="77" idx="1"/>
            </p:cNvCxnSpPr>
            <p:nvPr/>
          </p:nvCxnSpPr>
          <p:spPr>
            <a:xfrm rot="10800000" flipH="1" flipV="1">
              <a:off x="5007622" y="940966"/>
              <a:ext cx="197690" cy="1088153"/>
            </a:xfrm>
            <a:prstGeom prst="bentConnector3">
              <a:avLst>
                <a:gd name="adj1" fmla="val -1156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2A7AC9C-199D-4F0A-BCE1-3D043396E668}"/>
                </a:ext>
              </a:extLst>
            </p:cNvPr>
            <p:cNvSpPr txBox="1"/>
            <p:nvPr/>
          </p:nvSpPr>
          <p:spPr>
            <a:xfrm>
              <a:off x="8419152" y="319316"/>
              <a:ext cx="1031051" cy="261610"/>
            </a:xfrm>
            <a:custGeom>
              <a:avLst/>
              <a:gdLst>
                <a:gd name="connsiteX0" fmla="*/ 0 w 1031051"/>
                <a:gd name="connsiteY0" fmla="*/ 0 h 261610"/>
                <a:gd name="connsiteX1" fmla="*/ 525836 w 1031051"/>
                <a:gd name="connsiteY1" fmla="*/ 0 h 261610"/>
                <a:gd name="connsiteX2" fmla="*/ 1031051 w 1031051"/>
                <a:gd name="connsiteY2" fmla="*/ 0 h 261610"/>
                <a:gd name="connsiteX3" fmla="*/ 1031051 w 1031051"/>
                <a:gd name="connsiteY3" fmla="*/ 261610 h 261610"/>
                <a:gd name="connsiteX4" fmla="*/ 494904 w 1031051"/>
                <a:gd name="connsiteY4" fmla="*/ 261610 h 261610"/>
                <a:gd name="connsiteX5" fmla="*/ 0 w 1031051"/>
                <a:gd name="connsiteY5" fmla="*/ 261610 h 261610"/>
                <a:gd name="connsiteX6" fmla="*/ 0 w 1031051"/>
                <a:gd name="connsiteY6" fmla="*/ 0 h 26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1051" h="261610" fill="none" extrusionOk="0">
                  <a:moveTo>
                    <a:pt x="0" y="0"/>
                  </a:moveTo>
                  <a:cubicBezTo>
                    <a:pt x="174641" y="-5578"/>
                    <a:pt x="386716" y="-23247"/>
                    <a:pt x="525836" y="0"/>
                  </a:cubicBezTo>
                  <a:cubicBezTo>
                    <a:pt x="664956" y="23247"/>
                    <a:pt x="878695" y="6341"/>
                    <a:pt x="1031051" y="0"/>
                  </a:cubicBezTo>
                  <a:cubicBezTo>
                    <a:pt x="1042016" y="62573"/>
                    <a:pt x="1019497" y="181913"/>
                    <a:pt x="1031051" y="261610"/>
                  </a:cubicBezTo>
                  <a:cubicBezTo>
                    <a:pt x="849255" y="265127"/>
                    <a:pt x="726237" y="282551"/>
                    <a:pt x="494904" y="261610"/>
                  </a:cubicBezTo>
                  <a:cubicBezTo>
                    <a:pt x="263571" y="240669"/>
                    <a:pt x="236647" y="271030"/>
                    <a:pt x="0" y="261610"/>
                  </a:cubicBezTo>
                  <a:cubicBezTo>
                    <a:pt x="-6848" y="141698"/>
                    <a:pt x="-11298" y="119125"/>
                    <a:pt x="0" y="0"/>
                  </a:cubicBezTo>
                  <a:close/>
                </a:path>
                <a:path w="1031051" h="261610" stroke="0" extrusionOk="0">
                  <a:moveTo>
                    <a:pt x="0" y="0"/>
                  </a:moveTo>
                  <a:cubicBezTo>
                    <a:pt x="244452" y="20949"/>
                    <a:pt x="408511" y="-127"/>
                    <a:pt x="525836" y="0"/>
                  </a:cubicBezTo>
                  <a:cubicBezTo>
                    <a:pt x="643161" y="127"/>
                    <a:pt x="875959" y="-14056"/>
                    <a:pt x="1031051" y="0"/>
                  </a:cubicBezTo>
                  <a:cubicBezTo>
                    <a:pt x="1030809" y="78825"/>
                    <a:pt x="1037246" y="177794"/>
                    <a:pt x="1031051" y="261610"/>
                  </a:cubicBezTo>
                  <a:cubicBezTo>
                    <a:pt x="909143" y="278017"/>
                    <a:pt x="663199" y="271664"/>
                    <a:pt x="505215" y="261610"/>
                  </a:cubicBezTo>
                  <a:cubicBezTo>
                    <a:pt x="347231" y="251556"/>
                    <a:pt x="138866" y="257268"/>
                    <a:pt x="0" y="261610"/>
                  </a:cubicBezTo>
                  <a:cubicBezTo>
                    <a:pt x="6459" y="163173"/>
                    <a:pt x="-4981" y="77674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60438569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  <a:cs typeface="Arial" panose="020B0604020202020204" pitchFamily="34" charset="0"/>
                </a:rPr>
                <a:t>return True</a:t>
              </a:r>
            </a:p>
          </p:txBody>
        </p: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17D41714-C038-4CBE-B1C3-1C32F45D5D7E}"/>
                </a:ext>
              </a:extLst>
            </p:cNvPr>
            <p:cNvCxnSpPr>
              <a:cxnSpLocks/>
              <a:stCxn id="77" idx="2"/>
              <a:endCxn id="43" idx="1"/>
            </p:cNvCxnSpPr>
            <p:nvPr/>
          </p:nvCxnSpPr>
          <p:spPr>
            <a:xfrm rot="5400000" flipH="1">
              <a:off x="4341480" y="895983"/>
              <a:ext cx="1490996" cy="1036888"/>
            </a:xfrm>
            <a:prstGeom prst="bentConnector4">
              <a:avLst>
                <a:gd name="adj1" fmla="val -15332"/>
                <a:gd name="adj2" fmla="val 12204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5FFC3796-9AE0-4491-8836-1233FA156C5A}"/>
                </a:ext>
              </a:extLst>
            </p:cNvPr>
            <p:cNvCxnSpPr>
              <a:cxnSpLocks/>
              <a:stCxn id="43" idx="3"/>
              <a:endCxn id="81" idx="1"/>
            </p:cNvCxnSpPr>
            <p:nvPr/>
          </p:nvCxnSpPr>
          <p:spPr>
            <a:xfrm flipV="1">
              <a:off x="7808389" y="450121"/>
              <a:ext cx="610763" cy="21880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EFF48DA0-E009-4E85-B060-4181AFF17886}"/>
              </a:ext>
            </a:extLst>
          </p:cNvPr>
          <p:cNvSpPr txBox="1"/>
          <p:nvPr/>
        </p:nvSpPr>
        <p:spPr>
          <a:xfrm>
            <a:off x="1585342" y="4011001"/>
            <a:ext cx="3239855" cy="261610"/>
          </a:xfrm>
          <a:custGeom>
            <a:avLst/>
            <a:gdLst>
              <a:gd name="connsiteX0" fmla="*/ 0 w 3239855"/>
              <a:gd name="connsiteY0" fmla="*/ 0 h 261610"/>
              <a:gd name="connsiteX1" fmla="*/ 615572 w 3239855"/>
              <a:gd name="connsiteY1" fmla="*/ 0 h 261610"/>
              <a:gd name="connsiteX2" fmla="*/ 1328341 w 3239855"/>
              <a:gd name="connsiteY2" fmla="*/ 0 h 261610"/>
              <a:gd name="connsiteX3" fmla="*/ 1911514 w 3239855"/>
              <a:gd name="connsiteY3" fmla="*/ 0 h 261610"/>
              <a:gd name="connsiteX4" fmla="*/ 2559485 w 3239855"/>
              <a:gd name="connsiteY4" fmla="*/ 0 h 261610"/>
              <a:gd name="connsiteX5" fmla="*/ 3239855 w 3239855"/>
              <a:gd name="connsiteY5" fmla="*/ 0 h 261610"/>
              <a:gd name="connsiteX6" fmla="*/ 3239855 w 3239855"/>
              <a:gd name="connsiteY6" fmla="*/ 261610 h 261610"/>
              <a:gd name="connsiteX7" fmla="*/ 2624283 w 3239855"/>
              <a:gd name="connsiteY7" fmla="*/ 261610 h 261610"/>
              <a:gd name="connsiteX8" fmla="*/ 2041109 w 3239855"/>
              <a:gd name="connsiteY8" fmla="*/ 261610 h 261610"/>
              <a:gd name="connsiteX9" fmla="*/ 1328341 w 3239855"/>
              <a:gd name="connsiteY9" fmla="*/ 261610 h 261610"/>
              <a:gd name="connsiteX10" fmla="*/ 712768 w 3239855"/>
              <a:gd name="connsiteY10" fmla="*/ 261610 h 261610"/>
              <a:gd name="connsiteX11" fmla="*/ 0 w 3239855"/>
              <a:gd name="connsiteY11" fmla="*/ 261610 h 261610"/>
              <a:gd name="connsiteX12" fmla="*/ 0 w 3239855"/>
              <a:gd name="connsiteY12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39855" h="261610" fill="none" extrusionOk="0">
                <a:moveTo>
                  <a:pt x="0" y="0"/>
                </a:moveTo>
                <a:cubicBezTo>
                  <a:pt x="287332" y="8206"/>
                  <a:pt x="435913" y="28828"/>
                  <a:pt x="615572" y="0"/>
                </a:cubicBezTo>
                <a:cubicBezTo>
                  <a:pt x="795231" y="-28828"/>
                  <a:pt x="1118311" y="27238"/>
                  <a:pt x="1328341" y="0"/>
                </a:cubicBezTo>
                <a:cubicBezTo>
                  <a:pt x="1538371" y="-27238"/>
                  <a:pt x="1734489" y="17446"/>
                  <a:pt x="1911514" y="0"/>
                </a:cubicBezTo>
                <a:cubicBezTo>
                  <a:pt x="2088539" y="-17446"/>
                  <a:pt x="2421275" y="17303"/>
                  <a:pt x="2559485" y="0"/>
                </a:cubicBezTo>
                <a:cubicBezTo>
                  <a:pt x="2697695" y="-17303"/>
                  <a:pt x="3003800" y="30984"/>
                  <a:pt x="3239855" y="0"/>
                </a:cubicBezTo>
                <a:cubicBezTo>
                  <a:pt x="3230700" y="127853"/>
                  <a:pt x="3246081" y="193855"/>
                  <a:pt x="3239855" y="261610"/>
                </a:cubicBezTo>
                <a:cubicBezTo>
                  <a:pt x="3073789" y="231282"/>
                  <a:pt x="2802449" y="272160"/>
                  <a:pt x="2624283" y="261610"/>
                </a:cubicBezTo>
                <a:cubicBezTo>
                  <a:pt x="2446117" y="251060"/>
                  <a:pt x="2210687" y="263931"/>
                  <a:pt x="2041109" y="261610"/>
                </a:cubicBezTo>
                <a:cubicBezTo>
                  <a:pt x="1871531" y="259289"/>
                  <a:pt x="1484168" y="236569"/>
                  <a:pt x="1328341" y="261610"/>
                </a:cubicBezTo>
                <a:cubicBezTo>
                  <a:pt x="1172514" y="286651"/>
                  <a:pt x="877633" y="242757"/>
                  <a:pt x="712768" y="261610"/>
                </a:cubicBezTo>
                <a:cubicBezTo>
                  <a:pt x="547903" y="280463"/>
                  <a:pt x="325260" y="295924"/>
                  <a:pt x="0" y="261610"/>
                </a:cubicBezTo>
                <a:cubicBezTo>
                  <a:pt x="1817" y="153783"/>
                  <a:pt x="-12542" y="91169"/>
                  <a:pt x="0" y="0"/>
                </a:cubicBezTo>
                <a:close/>
              </a:path>
              <a:path w="3239855" h="261610" stroke="0" extrusionOk="0">
                <a:moveTo>
                  <a:pt x="0" y="0"/>
                </a:moveTo>
                <a:cubicBezTo>
                  <a:pt x="239323" y="-12465"/>
                  <a:pt x="515563" y="9232"/>
                  <a:pt x="680370" y="0"/>
                </a:cubicBezTo>
                <a:cubicBezTo>
                  <a:pt x="845177" y="-9232"/>
                  <a:pt x="1196537" y="23580"/>
                  <a:pt x="1360739" y="0"/>
                </a:cubicBezTo>
                <a:cubicBezTo>
                  <a:pt x="1524941" y="-23580"/>
                  <a:pt x="1720692" y="11077"/>
                  <a:pt x="2008710" y="0"/>
                </a:cubicBezTo>
                <a:cubicBezTo>
                  <a:pt x="2296728" y="-11077"/>
                  <a:pt x="2678530" y="-58537"/>
                  <a:pt x="3239855" y="0"/>
                </a:cubicBezTo>
                <a:cubicBezTo>
                  <a:pt x="3242224" y="110679"/>
                  <a:pt x="3248822" y="185380"/>
                  <a:pt x="3239855" y="261610"/>
                </a:cubicBezTo>
                <a:cubicBezTo>
                  <a:pt x="2921535" y="277243"/>
                  <a:pt x="2877575" y="277730"/>
                  <a:pt x="2559485" y="261610"/>
                </a:cubicBezTo>
                <a:cubicBezTo>
                  <a:pt x="2241395" y="245491"/>
                  <a:pt x="2057710" y="284216"/>
                  <a:pt x="1846717" y="261610"/>
                </a:cubicBezTo>
                <a:cubicBezTo>
                  <a:pt x="1635724" y="239004"/>
                  <a:pt x="1380614" y="241237"/>
                  <a:pt x="1133949" y="261610"/>
                </a:cubicBezTo>
                <a:cubicBezTo>
                  <a:pt x="887284" y="281983"/>
                  <a:pt x="397280" y="229057"/>
                  <a:pt x="0" y="261610"/>
                </a:cubicBezTo>
                <a:cubicBezTo>
                  <a:pt x="11542" y="151688"/>
                  <a:pt x="-3624" y="12542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043856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  <a:cs typeface="Arial" panose="020B0604020202020204" pitchFamily="34" charset="0"/>
              </a:rPr>
              <a:t>for nutrient_relation in flag: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5D5445C-83CE-4425-99DD-1CCA33C64332}"/>
              </a:ext>
            </a:extLst>
          </p:cNvPr>
          <p:cNvSpPr txBox="1"/>
          <p:nvPr/>
        </p:nvSpPr>
        <p:spPr>
          <a:xfrm>
            <a:off x="2024430" y="4283039"/>
            <a:ext cx="2492990" cy="261610"/>
          </a:xfrm>
          <a:custGeom>
            <a:avLst/>
            <a:gdLst>
              <a:gd name="connsiteX0" fmla="*/ 0 w 2492990"/>
              <a:gd name="connsiteY0" fmla="*/ 0 h 261610"/>
              <a:gd name="connsiteX1" fmla="*/ 673107 w 2492990"/>
              <a:gd name="connsiteY1" fmla="*/ 0 h 261610"/>
              <a:gd name="connsiteX2" fmla="*/ 1346215 w 2492990"/>
              <a:gd name="connsiteY2" fmla="*/ 0 h 261610"/>
              <a:gd name="connsiteX3" fmla="*/ 2492990 w 2492990"/>
              <a:gd name="connsiteY3" fmla="*/ 0 h 261610"/>
              <a:gd name="connsiteX4" fmla="*/ 2492990 w 2492990"/>
              <a:gd name="connsiteY4" fmla="*/ 261610 h 261610"/>
              <a:gd name="connsiteX5" fmla="*/ 1919602 w 2492990"/>
              <a:gd name="connsiteY5" fmla="*/ 261610 h 261610"/>
              <a:gd name="connsiteX6" fmla="*/ 1246495 w 2492990"/>
              <a:gd name="connsiteY6" fmla="*/ 261610 h 261610"/>
              <a:gd name="connsiteX7" fmla="*/ 623248 w 2492990"/>
              <a:gd name="connsiteY7" fmla="*/ 261610 h 261610"/>
              <a:gd name="connsiteX8" fmla="*/ 0 w 2492990"/>
              <a:gd name="connsiteY8" fmla="*/ 261610 h 261610"/>
              <a:gd name="connsiteX9" fmla="*/ 0 w 2492990"/>
              <a:gd name="connsiteY9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2990" h="261610" fill="none" extrusionOk="0">
                <a:moveTo>
                  <a:pt x="0" y="0"/>
                </a:moveTo>
                <a:cubicBezTo>
                  <a:pt x="183172" y="-26823"/>
                  <a:pt x="453659" y="-5276"/>
                  <a:pt x="673107" y="0"/>
                </a:cubicBezTo>
                <a:cubicBezTo>
                  <a:pt x="892555" y="5276"/>
                  <a:pt x="1088763" y="12891"/>
                  <a:pt x="1346215" y="0"/>
                </a:cubicBezTo>
                <a:cubicBezTo>
                  <a:pt x="1603667" y="-12891"/>
                  <a:pt x="1982746" y="11886"/>
                  <a:pt x="2492990" y="0"/>
                </a:cubicBezTo>
                <a:cubicBezTo>
                  <a:pt x="2501604" y="57228"/>
                  <a:pt x="2493964" y="206214"/>
                  <a:pt x="2492990" y="261610"/>
                </a:cubicBezTo>
                <a:cubicBezTo>
                  <a:pt x="2353977" y="263362"/>
                  <a:pt x="2078183" y="280911"/>
                  <a:pt x="1919602" y="261610"/>
                </a:cubicBezTo>
                <a:cubicBezTo>
                  <a:pt x="1761021" y="242309"/>
                  <a:pt x="1519328" y="262418"/>
                  <a:pt x="1246495" y="261610"/>
                </a:cubicBezTo>
                <a:cubicBezTo>
                  <a:pt x="973662" y="260802"/>
                  <a:pt x="793836" y="249121"/>
                  <a:pt x="623248" y="261610"/>
                </a:cubicBezTo>
                <a:cubicBezTo>
                  <a:pt x="452660" y="274099"/>
                  <a:pt x="203805" y="277740"/>
                  <a:pt x="0" y="261610"/>
                </a:cubicBezTo>
                <a:cubicBezTo>
                  <a:pt x="433" y="173317"/>
                  <a:pt x="-8644" y="92882"/>
                  <a:pt x="0" y="0"/>
                </a:cubicBezTo>
                <a:close/>
              </a:path>
              <a:path w="2492990" h="261610" stroke="0" extrusionOk="0">
                <a:moveTo>
                  <a:pt x="0" y="0"/>
                </a:moveTo>
                <a:cubicBezTo>
                  <a:pt x="291872" y="31151"/>
                  <a:pt x="497785" y="-16410"/>
                  <a:pt x="648177" y="0"/>
                </a:cubicBezTo>
                <a:cubicBezTo>
                  <a:pt x="798569" y="16410"/>
                  <a:pt x="994675" y="4792"/>
                  <a:pt x="1296355" y="0"/>
                </a:cubicBezTo>
                <a:cubicBezTo>
                  <a:pt x="1598035" y="-4792"/>
                  <a:pt x="1687309" y="24336"/>
                  <a:pt x="1919602" y="0"/>
                </a:cubicBezTo>
                <a:cubicBezTo>
                  <a:pt x="2151895" y="-24336"/>
                  <a:pt x="2255836" y="27338"/>
                  <a:pt x="2492990" y="0"/>
                </a:cubicBezTo>
                <a:cubicBezTo>
                  <a:pt x="2495359" y="110679"/>
                  <a:pt x="2501957" y="185380"/>
                  <a:pt x="2492990" y="261610"/>
                </a:cubicBezTo>
                <a:cubicBezTo>
                  <a:pt x="2331755" y="246691"/>
                  <a:pt x="2010473" y="249366"/>
                  <a:pt x="1844813" y="261610"/>
                </a:cubicBezTo>
                <a:cubicBezTo>
                  <a:pt x="1679153" y="273854"/>
                  <a:pt x="1445141" y="248459"/>
                  <a:pt x="1171705" y="261610"/>
                </a:cubicBezTo>
                <a:cubicBezTo>
                  <a:pt x="898269" y="274761"/>
                  <a:pt x="345138" y="257436"/>
                  <a:pt x="0" y="261610"/>
                </a:cubicBezTo>
                <a:cubicBezTo>
                  <a:pt x="-5465" y="164330"/>
                  <a:pt x="-9830" y="5755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043856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  <a:cs typeface="Arial" panose="020B0604020202020204" pitchFamily="34" charset="0"/>
              </a:rPr>
              <a:t># nutrient matches implication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CE5F6D8-52C4-45AD-BE28-8795032D308E}"/>
              </a:ext>
            </a:extLst>
          </p:cNvPr>
          <p:cNvSpPr txBox="1"/>
          <p:nvPr/>
        </p:nvSpPr>
        <p:spPr>
          <a:xfrm>
            <a:off x="2024430" y="4565505"/>
            <a:ext cx="2646878" cy="261610"/>
          </a:xfrm>
          <a:custGeom>
            <a:avLst/>
            <a:gdLst>
              <a:gd name="connsiteX0" fmla="*/ 0 w 2646878"/>
              <a:gd name="connsiteY0" fmla="*/ 0 h 261610"/>
              <a:gd name="connsiteX1" fmla="*/ 714657 w 2646878"/>
              <a:gd name="connsiteY1" fmla="*/ 0 h 261610"/>
              <a:gd name="connsiteX2" fmla="*/ 1429314 w 2646878"/>
              <a:gd name="connsiteY2" fmla="*/ 0 h 261610"/>
              <a:gd name="connsiteX3" fmla="*/ 2646878 w 2646878"/>
              <a:gd name="connsiteY3" fmla="*/ 0 h 261610"/>
              <a:gd name="connsiteX4" fmla="*/ 2646878 w 2646878"/>
              <a:gd name="connsiteY4" fmla="*/ 261610 h 261610"/>
              <a:gd name="connsiteX5" fmla="*/ 2038096 w 2646878"/>
              <a:gd name="connsiteY5" fmla="*/ 261610 h 261610"/>
              <a:gd name="connsiteX6" fmla="*/ 1323439 w 2646878"/>
              <a:gd name="connsiteY6" fmla="*/ 261610 h 261610"/>
              <a:gd name="connsiteX7" fmla="*/ 661720 w 2646878"/>
              <a:gd name="connsiteY7" fmla="*/ 261610 h 261610"/>
              <a:gd name="connsiteX8" fmla="*/ 0 w 2646878"/>
              <a:gd name="connsiteY8" fmla="*/ 261610 h 261610"/>
              <a:gd name="connsiteX9" fmla="*/ 0 w 2646878"/>
              <a:gd name="connsiteY9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46878" h="261610" fill="none" extrusionOk="0">
                <a:moveTo>
                  <a:pt x="0" y="0"/>
                </a:moveTo>
                <a:cubicBezTo>
                  <a:pt x="276354" y="11601"/>
                  <a:pt x="544243" y="-27943"/>
                  <a:pt x="714657" y="0"/>
                </a:cubicBezTo>
                <a:cubicBezTo>
                  <a:pt x="885071" y="27943"/>
                  <a:pt x="1234764" y="10789"/>
                  <a:pt x="1429314" y="0"/>
                </a:cubicBezTo>
                <a:cubicBezTo>
                  <a:pt x="1623864" y="-10789"/>
                  <a:pt x="2126400" y="3013"/>
                  <a:pt x="2646878" y="0"/>
                </a:cubicBezTo>
                <a:cubicBezTo>
                  <a:pt x="2655492" y="57228"/>
                  <a:pt x="2647852" y="206214"/>
                  <a:pt x="2646878" y="261610"/>
                </a:cubicBezTo>
                <a:cubicBezTo>
                  <a:pt x="2384768" y="265723"/>
                  <a:pt x="2287243" y="290421"/>
                  <a:pt x="2038096" y="261610"/>
                </a:cubicBezTo>
                <a:cubicBezTo>
                  <a:pt x="1788949" y="232799"/>
                  <a:pt x="1512233" y="242062"/>
                  <a:pt x="1323439" y="261610"/>
                </a:cubicBezTo>
                <a:cubicBezTo>
                  <a:pt x="1134645" y="281158"/>
                  <a:pt x="968792" y="287015"/>
                  <a:pt x="661720" y="261610"/>
                </a:cubicBezTo>
                <a:cubicBezTo>
                  <a:pt x="354648" y="236205"/>
                  <a:pt x="260598" y="294075"/>
                  <a:pt x="0" y="261610"/>
                </a:cubicBezTo>
                <a:cubicBezTo>
                  <a:pt x="433" y="173317"/>
                  <a:pt x="-8644" y="92882"/>
                  <a:pt x="0" y="0"/>
                </a:cubicBezTo>
                <a:close/>
              </a:path>
              <a:path w="2646878" h="261610" stroke="0" extrusionOk="0">
                <a:moveTo>
                  <a:pt x="0" y="0"/>
                </a:moveTo>
                <a:cubicBezTo>
                  <a:pt x="336089" y="31948"/>
                  <a:pt x="479779" y="18763"/>
                  <a:pt x="688188" y="0"/>
                </a:cubicBezTo>
                <a:cubicBezTo>
                  <a:pt x="896597" y="-18763"/>
                  <a:pt x="1048690" y="-14853"/>
                  <a:pt x="1376377" y="0"/>
                </a:cubicBezTo>
                <a:cubicBezTo>
                  <a:pt x="1704064" y="14853"/>
                  <a:pt x="1861592" y="-31234"/>
                  <a:pt x="2038096" y="0"/>
                </a:cubicBezTo>
                <a:cubicBezTo>
                  <a:pt x="2214600" y="31234"/>
                  <a:pt x="2506714" y="27236"/>
                  <a:pt x="2646878" y="0"/>
                </a:cubicBezTo>
                <a:cubicBezTo>
                  <a:pt x="2649247" y="110679"/>
                  <a:pt x="2655845" y="185380"/>
                  <a:pt x="2646878" y="261610"/>
                </a:cubicBezTo>
                <a:cubicBezTo>
                  <a:pt x="2494085" y="252010"/>
                  <a:pt x="2271333" y="268188"/>
                  <a:pt x="1958690" y="261610"/>
                </a:cubicBezTo>
                <a:cubicBezTo>
                  <a:pt x="1646047" y="255032"/>
                  <a:pt x="1576347" y="287645"/>
                  <a:pt x="1244033" y="261610"/>
                </a:cubicBezTo>
                <a:cubicBezTo>
                  <a:pt x="911719" y="235575"/>
                  <a:pt x="408262" y="310391"/>
                  <a:pt x="0" y="261610"/>
                </a:cubicBezTo>
                <a:cubicBezTo>
                  <a:pt x="-5465" y="164330"/>
                  <a:pt x="-9830" y="5755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043856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  <a:cs typeface="Arial" panose="020B0604020202020204" pitchFamily="34" charset="0"/>
              </a:rPr>
              <a:t># nutrient violates implication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D69F79C-6C42-4F1C-869F-81ED3BFF21FA}"/>
              </a:ext>
            </a:extLst>
          </p:cNvPr>
          <p:cNvSpPr txBox="1"/>
          <p:nvPr/>
        </p:nvSpPr>
        <p:spPr>
          <a:xfrm>
            <a:off x="2024430" y="4847971"/>
            <a:ext cx="2800767" cy="261610"/>
          </a:xfrm>
          <a:custGeom>
            <a:avLst/>
            <a:gdLst>
              <a:gd name="connsiteX0" fmla="*/ 0 w 2800767"/>
              <a:gd name="connsiteY0" fmla="*/ 0 h 261610"/>
              <a:gd name="connsiteX1" fmla="*/ 532146 w 2800767"/>
              <a:gd name="connsiteY1" fmla="*/ 0 h 261610"/>
              <a:gd name="connsiteX2" fmla="*/ 1148314 w 2800767"/>
              <a:gd name="connsiteY2" fmla="*/ 0 h 261610"/>
              <a:gd name="connsiteX3" fmla="*/ 1652453 w 2800767"/>
              <a:gd name="connsiteY3" fmla="*/ 0 h 261610"/>
              <a:gd name="connsiteX4" fmla="*/ 2212606 w 2800767"/>
              <a:gd name="connsiteY4" fmla="*/ 0 h 261610"/>
              <a:gd name="connsiteX5" fmla="*/ 2800767 w 2800767"/>
              <a:gd name="connsiteY5" fmla="*/ 0 h 261610"/>
              <a:gd name="connsiteX6" fmla="*/ 2800767 w 2800767"/>
              <a:gd name="connsiteY6" fmla="*/ 261610 h 261610"/>
              <a:gd name="connsiteX7" fmla="*/ 2268621 w 2800767"/>
              <a:gd name="connsiteY7" fmla="*/ 261610 h 261610"/>
              <a:gd name="connsiteX8" fmla="*/ 1764483 w 2800767"/>
              <a:gd name="connsiteY8" fmla="*/ 261610 h 261610"/>
              <a:gd name="connsiteX9" fmla="*/ 1148314 w 2800767"/>
              <a:gd name="connsiteY9" fmla="*/ 261610 h 261610"/>
              <a:gd name="connsiteX10" fmla="*/ 616169 w 2800767"/>
              <a:gd name="connsiteY10" fmla="*/ 261610 h 261610"/>
              <a:gd name="connsiteX11" fmla="*/ 0 w 2800767"/>
              <a:gd name="connsiteY11" fmla="*/ 261610 h 261610"/>
              <a:gd name="connsiteX12" fmla="*/ 0 w 2800767"/>
              <a:gd name="connsiteY12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00767" h="261610" fill="none" extrusionOk="0">
                <a:moveTo>
                  <a:pt x="0" y="0"/>
                </a:moveTo>
                <a:cubicBezTo>
                  <a:pt x="146805" y="5945"/>
                  <a:pt x="338777" y="-3065"/>
                  <a:pt x="532146" y="0"/>
                </a:cubicBezTo>
                <a:cubicBezTo>
                  <a:pt x="725515" y="3065"/>
                  <a:pt x="968547" y="17380"/>
                  <a:pt x="1148314" y="0"/>
                </a:cubicBezTo>
                <a:cubicBezTo>
                  <a:pt x="1328081" y="-17380"/>
                  <a:pt x="1421429" y="9032"/>
                  <a:pt x="1652453" y="0"/>
                </a:cubicBezTo>
                <a:cubicBezTo>
                  <a:pt x="1883477" y="-9032"/>
                  <a:pt x="2061344" y="-6909"/>
                  <a:pt x="2212606" y="0"/>
                </a:cubicBezTo>
                <a:cubicBezTo>
                  <a:pt x="2363868" y="6909"/>
                  <a:pt x="2545477" y="-25390"/>
                  <a:pt x="2800767" y="0"/>
                </a:cubicBezTo>
                <a:cubicBezTo>
                  <a:pt x="2791612" y="127853"/>
                  <a:pt x="2806993" y="193855"/>
                  <a:pt x="2800767" y="261610"/>
                </a:cubicBezTo>
                <a:cubicBezTo>
                  <a:pt x="2569391" y="236304"/>
                  <a:pt x="2505088" y="242932"/>
                  <a:pt x="2268621" y="261610"/>
                </a:cubicBezTo>
                <a:cubicBezTo>
                  <a:pt x="2032154" y="280288"/>
                  <a:pt x="1969067" y="286231"/>
                  <a:pt x="1764483" y="261610"/>
                </a:cubicBezTo>
                <a:cubicBezTo>
                  <a:pt x="1559899" y="236989"/>
                  <a:pt x="1444422" y="250717"/>
                  <a:pt x="1148314" y="261610"/>
                </a:cubicBezTo>
                <a:cubicBezTo>
                  <a:pt x="852206" y="272503"/>
                  <a:pt x="749279" y="241883"/>
                  <a:pt x="616169" y="261610"/>
                </a:cubicBezTo>
                <a:cubicBezTo>
                  <a:pt x="483060" y="281337"/>
                  <a:pt x="261702" y="251959"/>
                  <a:pt x="0" y="261610"/>
                </a:cubicBezTo>
                <a:cubicBezTo>
                  <a:pt x="1817" y="153783"/>
                  <a:pt x="-12542" y="91169"/>
                  <a:pt x="0" y="0"/>
                </a:cubicBezTo>
                <a:close/>
              </a:path>
              <a:path w="2800767" h="261610" stroke="0" extrusionOk="0">
                <a:moveTo>
                  <a:pt x="0" y="0"/>
                </a:moveTo>
                <a:cubicBezTo>
                  <a:pt x="159767" y="4071"/>
                  <a:pt x="378877" y="-8891"/>
                  <a:pt x="588161" y="0"/>
                </a:cubicBezTo>
                <a:cubicBezTo>
                  <a:pt x="797445" y="8891"/>
                  <a:pt x="963791" y="-7082"/>
                  <a:pt x="1176322" y="0"/>
                </a:cubicBezTo>
                <a:cubicBezTo>
                  <a:pt x="1388853" y="7082"/>
                  <a:pt x="1488619" y="-20920"/>
                  <a:pt x="1736476" y="0"/>
                </a:cubicBezTo>
                <a:cubicBezTo>
                  <a:pt x="1984333" y="20920"/>
                  <a:pt x="2397233" y="-9153"/>
                  <a:pt x="2800767" y="0"/>
                </a:cubicBezTo>
                <a:cubicBezTo>
                  <a:pt x="2803136" y="110679"/>
                  <a:pt x="2809734" y="185380"/>
                  <a:pt x="2800767" y="261610"/>
                </a:cubicBezTo>
                <a:cubicBezTo>
                  <a:pt x="2606956" y="254016"/>
                  <a:pt x="2414673" y="236868"/>
                  <a:pt x="2212606" y="261610"/>
                </a:cubicBezTo>
                <a:cubicBezTo>
                  <a:pt x="2010539" y="286352"/>
                  <a:pt x="1821832" y="283792"/>
                  <a:pt x="1596437" y="261610"/>
                </a:cubicBezTo>
                <a:cubicBezTo>
                  <a:pt x="1371042" y="239428"/>
                  <a:pt x="1159939" y="292384"/>
                  <a:pt x="980268" y="261610"/>
                </a:cubicBezTo>
                <a:cubicBezTo>
                  <a:pt x="800597" y="230836"/>
                  <a:pt x="409767" y="237310"/>
                  <a:pt x="0" y="261610"/>
                </a:cubicBezTo>
                <a:cubicBezTo>
                  <a:pt x="11542" y="151688"/>
                  <a:pt x="-3624" y="12542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043856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  <a:cs typeface="Arial" panose="020B0604020202020204" pitchFamily="34" charset="0"/>
              </a:rPr>
              <a:t># nutrient insufficiently defined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202837A-5F16-4481-BE26-FAEBF7B90EF4}"/>
              </a:ext>
            </a:extLst>
          </p:cNvPr>
          <p:cNvSpPr txBox="1"/>
          <p:nvPr/>
        </p:nvSpPr>
        <p:spPr>
          <a:xfrm>
            <a:off x="5583366" y="4571632"/>
            <a:ext cx="1107996" cy="261610"/>
          </a:xfrm>
          <a:custGeom>
            <a:avLst/>
            <a:gdLst>
              <a:gd name="connsiteX0" fmla="*/ 0 w 1107996"/>
              <a:gd name="connsiteY0" fmla="*/ 0 h 261610"/>
              <a:gd name="connsiteX1" fmla="*/ 565078 w 1107996"/>
              <a:gd name="connsiteY1" fmla="*/ 0 h 261610"/>
              <a:gd name="connsiteX2" fmla="*/ 1107996 w 1107996"/>
              <a:gd name="connsiteY2" fmla="*/ 0 h 261610"/>
              <a:gd name="connsiteX3" fmla="*/ 1107996 w 1107996"/>
              <a:gd name="connsiteY3" fmla="*/ 261610 h 261610"/>
              <a:gd name="connsiteX4" fmla="*/ 531838 w 1107996"/>
              <a:gd name="connsiteY4" fmla="*/ 261610 h 261610"/>
              <a:gd name="connsiteX5" fmla="*/ 0 w 1107996"/>
              <a:gd name="connsiteY5" fmla="*/ 261610 h 261610"/>
              <a:gd name="connsiteX6" fmla="*/ 0 w 1107996"/>
              <a:gd name="connsiteY6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7996" h="261610" fill="none" extrusionOk="0">
                <a:moveTo>
                  <a:pt x="0" y="0"/>
                </a:moveTo>
                <a:cubicBezTo>
                  <a:pt x="173584" y="-4433"/>
                  <a:pt x="422652" y="11212"/>
                  <a:pt x="565078" y="0"/>
                </a:cubicBezTo>
                <a:cubicBezTo>
                  <a:pt x="707504" y="-11212"/>
                  <a:pt x="990477" y="5831"/>
                  <a:pt x="1107996" y="0"/>
                </a:cubicBezTo>
                <a:cubicBezTo>
                  <a:pt x="1118961" y="62573"/>
                  <a:pt x="1096442" y="181913"/>
                  <a:pt x="1107996" y="261610"/>
                </a:cubicBezTo>
                <a:cubicBezTo>
                  <a:pt x="841024" y="236052"/>
                  <a:pt x="700017" y="251118"/>
                  <a:pt x="531838" y="261610"/>
                </a:cubicBezTo>
                <a:cubicBezTo>
                  <a:pt x="363659" y="272102"/>
                  <a:pt x="163480" y="280265"/>
                  <a:pt x="0" y="261610"/>
                </a:cubicBezTo>
                <a:cubicBezTo>
                  <a:pt x="-6848" y="141698"/>
                  <a:pt x="-11298" y="119125"/>
                  <a:pt x="0" y="0"/>
                </a:cubicBezTo>
                <a:close/>
              </a:path>
              <a:path w="1107996" h="261610" stroke="0" extrusionOk="0">
                <a:moveTo>
                  <a:pt x="0" y="0"/>
                </a:moveTo>
                <a:cubicBezTo>
                  <a:pt x="268293" y="4641"/>
                  <a:pt x="422467" y="24874"/>
                  <a:pt x="565078" y="0"/>
                </a:cubicBezTo>
                <a:cubicBezTo>
                  <a:pt x="707689" y="-24874"/>
                  <a:pt x="942005" y="3608"/>
                  <a:pt x="1107996" y="0"/>
                </a:cubicBezTo>
                <a:cubicBezTo>
                  <a:pt x="1107754" y="78825"/>
                  <a:pt x="1114191" y="177794"/>
                  <a:pt x="1107996" y="261610"/>
                </a:cubicBezTo>
                <a:cubicBezTo>
                  <a:pt x="973532" y="275709"/>
                  <a:pt x="779713" y="238448"/>
                  <a:pt x="542918" y="261610"/>
                </a:cubicBezTo>
                <a:cubicBezTo>
                  <a:pt x="306123" y="284772"/>
                  <a:pt x="110339" y="243156"/>
                  <a:pt x="0" y="261610"/>
                </a:cubicBezTo>
                <a:cubicBezTo>
                  <a:pt x="6459" y="163173"/>
                  <a:pt x="-4981" y="7767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043856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  <a:cs typeface="Arial" panose="020B0604020202020204" pitchFamily="34" charset="0"/>
              </a:rPr>
              <a:t>return False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9FC55A2-2BA2-4DBA-9442-E31E5FDE8691}"/>
              </a:ext>
            </a:extLst>
          </p:cNvPr>
          <p:cNvCxnSpPr>
            <a:cxnSpLocks/>
            <a:stCxn id="55" idx="3"/>
            <a:endCxn id="104" idx="0"/>
          </p:cNvCxnSpPr>
          <p:nvPr/>
        </p:nvCxnSpPr>
        <p:spPr>
          <a:xfrm flipH="1">
            <a:off x="3205270" y="2987063"/>
            <a:ext cx="936323" cy="1023938"/>
          </a:xfrm>
          <a:prstGeom prst="bentConnector4">
            <a:avLst>
              <a:gd name="adj1" fmla="val -24415"/>
              <a:gd name="adj2" fmla="val 563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451786A-5A98-49D2-9E70-9EE131603173}"/>
              </a:ext>
            </a:extLst>
          </p:cNvPr>
          <p:cNvSpPr txBox="1"/>
          <p:nvPr/>
        </p:nvSpPr>
        <p:spPr>
          <a:xfrm>
            <a:off x="5583366" y="4000573"/>
            <a:ext cx="2877711" cy="261610"/>
          </a:xfrm>
          <a:custGeom>
            <a:avLst/>
            <a:gdLst>
              <a:gd name="connsiteX0" fmla="*/ 0 w 2877711"/>
              <a:gd name="connsiteY0" fmla="*/ 0 h 261610"/>
              <a:gd name="connsiteX1" fmla="*/ 546765 w 2877711"/>
              <a:gd name="connsiteY1" fmla="*/ 0 h 261610"/>
              <a:gd name="connsiteX2" fmla="*/ 1179862 w 2877711"/>
              <a:gd name="connsiteY2" fmla="*/ 0 h 261610"/>
              <a:gd name="connsiteX3" fmla="*/ 1697849 w 2877711"/>
              <a:gd name="connsiteY3" fmla="*/ 0 h 261610"/>
              <a:gd name="connsiteX4" fmla="*/ 2273392 w 2877711"/>
              <a:gd name="connsiteY4" fmla="*/ 0 h 261610"/>
              <a:gd name="connsiteX5" fmla="*/ 2877711 w 2877711"/>
              <a:gd name="connsiteY5" fmla="*/ 0 h 261610"/>
              <a:gd name="connsiteX6" fmla="*/ 2877711 w 2877711"/>
              <a:gd name="connsiteY6" fmla="*/ 261610 h 261610"/>
              <a:gd name="connsiteX7" fmla="*/ 2330946 w 2877711"/>
              <a:gd name="connsiteY7" fmla="*/ 261610 h 261610"/>
              <a:gd name="connsiteX8" fmla="*/ 1812958 w 2877711"/>
              <a:gd name="connsiteY8" fmla="*/ 261610 h 261610"/>
              <a:gd name="connsiteX9" fmla="*/ 1179862 w 2877711"/>
              <a:gd name="connsiteY9" fmla="*/ 261610 h 261610"/>
              <a:gd name="connsiteX10" fmla="*/ 633096 w 2877711"/>
              <a:gd name="connsiteY10" fmla="*/ 261610 h 261610"/>
              <a:gd name="connsiteX11" fmla="*/ 0 w 2877711"/>
              <a:gd name="connsiteY11" fmla="*/ 261610 h 261610"/>
              <a:gd name="connsiteX12" fmla="*/ 0 w 2877711"/>
              <a:gd name="connsiteY12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7711" h="261610" fill="none" extrusionOk="0">
                <a:moveTo>
                  <a:pt x="0" y="0"/>
                </a:moveTo>
                <a:cubicBezTo>
                  <a:pt x="129142" y="-3764"/>
                  <a:pt x="279963" y="22814"/>
                  <a:pt x="546765" y="0"/>
                </a:cubicBezTo>
                <a:cubicBezTo>
                  <a:pt x="813568" y="-22814"/>
                  <a:pt x="964736" y="13074"/>
                  <a:pt x="1179862" y="0"/>
                </a:cubicBezTo>
                <a:cubicBezTo>
                  <a:pt x="1394988" y="-13074"/>
                  <a:pt x="1484191" y="-7013"/>
                  <a:pt x="1697849" y="0"/>
                </a:cubicBezTo>
                <a:cubicBezTo>
                  <a:pt x="1911507" y="7013"/>
                  <a:pt x="1987486" y="-26444"/>
                  <a:pt x="2273392" y="0"/>
                </a:cubicBezTo>
                <a:cubicBezTo>
                  <a:pt x="2559298" y="26444"/>
                  <a:pt x="2709485" y="18505"/>
                  <a:pt x="2877711" y="0"/>
                </a:cubicBezTo>
                <a:cubicBezTo>
                  <a:pt x="2868556" y="127853"/>
                  <a:pt x="2883937" y="193855"/>
                  <a:pt x="2877711" y="261610"/>
                </a:cubicBezTo>
                <a:cubicBezTo>
                  <a:pt x="2762259" y="272338"/>
                  <a:pt x="2583742" y="234759"/>
                  <a:pt x="2330946" y="261610"/>
                </a:cubicBezTo>
                <a:cubicBezTo>
                  <a:pt x="2078151" y="288461"/>
                  <a:pt x="1981871" y="249024"/>
                  <a:pt x="1812958" y="261610"/>
                </a:cubicBezTo>
                <a:cubicBezTo>
                  <a:pt x="1644045" y="274196"/>
                  <a:pt x="1453548" y="284499"/>
                  <a:pt x="1179862" y="261610"/>
                </a:cubicBezTo>
                <a:cubicBezTo>
                  <a:pt x="906176" y="238721"/>
                  <a:pt x="901672" y="264668"/>
                  <a:pt x="633096" y="261610"/>
                </a:cubicBezTo>
                <a:cubicBezTo>
                  <a:pt x="364520" y="258552"/>
                  <a:pt x="176500" y="263361"/>
                  <a:pt x="0" y="261610"/>
                </a:cubicBezTo>
                <a:cubicBezTo>
                  <a:pt x="1817" y="153783"/>
                  <a:pt x="-12542" y="91169"/>
                  <a:pt x="0" y="0"/>
                </a:cubicBezTo>
                <a:close/>
              </a:path>
              <a:path w="2877711" h="261610" stroke="0" extrusionOk="0">
                <a:moveTo>
                  <a:pt x="0" y="0"/>
                </a:moveTo>
                <a:cubicBezTo>
                  <a:pt x="143278" y="13009"/>
                  <a:pt x="322276" y="18609"/>
                  <a:pt x="604319" y="0"/>
                </a:cubicBezTo>
                <a:cubicBezTo>
                  <a:pt x="886362" y="-18609"/>
                  <a:pt x="943761" y="-12153"/>
                  <a:pt x="1208639" y="0"/>
                </a:cubicBezTo>
                <a:cubicBezTo>
                  <a:pt x="1473517" y="12153"/>
                  <a:pt x="1654730" y="5475"/>
                  <a:pt x="1784181" y="0"/>
                </a:cubicBezTo>
                <a:cubicBezTo>
                  <a:pt x="1913632" y="-5475"/>
                  <a:pt x="2515695" y="-52528"/>
                  <a:pt x="2877711" y="0"/>
                </a:cubicBezTo>
                <a:cubicBezTo>
                  <a:pt x="2880080" y="110679"/>
                  <a:pt x="2886678" y="185380"/>
                  <a:pt x="2877711" y="261610"/>
                </a:cubicBezTo>
                <a:cubicBezTo>
                  <a:pt x="2747409" y="267586"/>
                  <a:pt x="2494368" y="243745"/>
                  <a:pt x="2273392" y="261610"/>
                </a:cubicBezTo>
                <a:cubicBezTo>
                  <a:pt x="2052416" y="279475"/>
                  <a:pt x="1950680" y="252463"/>
                  <a:pt x="1640295" y="261610"/>
                </a:cubicBezTo>
                <a:cubicBezTo>
                  <a:pt x="1329910" y="270757"/>
                  <a:pt x="1153228" y="271486"/>
                  <a:pt x="1007199" y="261610"/>
                </a:cubicBezTo>
                <a:cubicBezTo>
                  <a:pt x="861170" y="251734"/>
                  <a:pt x="393667" y="236194"/>
                  <a:pt x="0" y="261610"/>
                </a:cubicBezTo>
                <a:cubicBezTo>
                  <a:pt x="11542" y="151688"/>
                  <a:pt x="-3624" y="12542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043856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  <a:cs typeface="Arial" panose="020B0604020202020204" pitchFamily="34" charset="0"/>
              </a:rPr>
              <a:t>return </a:t>
            </a:r>
            <a:r>
              <a:rPr lang="en-GB" sz="1100" dirty="0" err="1">
                <a:latin typeface="Consolas" panose="020B0609020204030204" pitchFamily="49" charset="0"/>
                <a:cs typeface="Arial" panose="020B0604020202020204" pitchFamily="34" charset="0"/>
              </a:rPr>
              <a:t>flag._dof</a:t>
            </a:r>
            <a:r>
              <a:rPr lang="en-GB" sz="1100" dirty="0">
                <a:latin typeface="Consolas" panose="020B0609020204030204" pitchFamily="49" charset="0"/>
                <a:cs typeface="Arial" panose="020B0604020202020204" pitchFamily="34" charset="0"/>
                <a:sym typeface="Wingdings" panose="05000000000000000000" pitchFamily="2" charset="2"/>
              </a:rPr>
              <a:t>: (True/False/None)</a:t>
            </a:r>
            <a:endParaRPr lang="en-GB" sz="11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5D2D90D7-65C6-4824-9ED9-3B9670769041}"/>
              </a:ext>
            </a:extLst>
          </p:cNvPr>
          <p:cNvCxnSpPr>
            <a:cxnSpLocks/>
            <a:stCxn id="105" idx="1"/>
            <a:endCxn id="104" idx="1"/>
          </p:cNvCxnSpPr>
          <p:nvPr/>
        </p:nvCxnSpPr>
        <p:spPr>
          <a:xfrm rot="10800000">
            <a:off x="1585342" y="4141806"/>
            <a:ext cx="439088" cy="272038"/>
          </a:xfrm>
          <a:prstGeom prst="curvedConnector3">
            <a:avLst>
              <a:gd name="adj1" fmla="val 155562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Curved 200">
            <a:extLst>
              <a:ext uri="{FF2B5EF4-FFF2-40B4-BE49-F238E27FC236}">
                <a16:creationId xmlns:a16="http://schemas.microsoft.com/office/drawing/2014/main" id="{06A4BCB7-09E6-4FAE-8BDF-3C5D06AA79B4}"/>
              </a:ext>
            </a:extLst>
          </p:cNvPr>
          <p:cNvCxnSpPr>
            <a:cxnSpLocks/>
            <a:stCxn id="104" idx="3"/>
            <a:endCxn id="154" idx="1"/>
          </p:cNvCxnSpPr>
          <p:nvPr/>
        </p:nvCxnSpPr>
        <p:spPr>
          <a:xfrm flipV="1">
            <a:off x="4825197" y="4131378"/>
            <a:ext cx="758169" cy="104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A10E07F1-6B70-4320-AD1E-34C869D279CF}"/>
              </a:ext>
            </a:extLst>
          </p:cNvPr>
          <p:cNvCxnSpPr>
            <a:cxnSpLocks/>
            <a:stCxn id="106" idx="3"/>
            <a:endCxn id="108" idx="1"/>
          </p:cNvCxnSpPr>
          <p:nvPr/>
        </p:nvCxnSpPr>
        <p:spPr>
          <a:xfrm>
            <a:off x="4671308" y="4696310"/>
            <a:ext cx="912058" cy="61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BCDD4F34-B85B-4942-8483-6A76FD897E4D}"/>
              </a:ext>
            </a:extLst>
          </p:cNvPr>
          <p:cNvCxnSpPr>
            <a:cxnSpLocks/>
            <a:stCxn id="107" idx="3"/>
            <a:endCxn id="154" idx="1"/>
          </p:cNvCxnSpPr>
          <p:nvPr/>
        </p:nvCxnSpPr>
        <p:spPr>
          <a:xfrm flipV="1">
            <a:off x="4825197" y="4131378"/>
            <a:ext cx="758169" cy="8473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338EEA11-BDC1-4C37-92D2-21EDABA837D7}"/>
              </a:ext>
            </a:extLst>
          </p:cNvPr>
          <p:cNvSpPr txBox="1"/>
          <p:nvPr/>
        </p:nvSpPr>
        <p:spPr>
          <a:xfrm>
            <a:off x="152892" y="151518"/>
            <a:ext cx="1432450" cy="261610"/>
          </a:xfrm>
          <a:custGeom>
            <a:avLst/>
            <a:gdLst>
              <a:gd name="connsiteX0" fmla="*/ 0 w 1432450"/>
              <a:gd name="connsiteY0" fmla="*/ 0 h 261610"/>
              <a:gd name="connsiteX1" fmla="*/ 491808 w 1432450"/>
              <a:gd name="connsiteY1" fmla="*/ 0 h 261610"/>
              <a:gd name="connsiteX2" fmla="*/ 983616 w 1432450"/>
              <a:gd name="connsiteY2" fmla="*/ 0 h 261610"/>
              <a:gd name="connsiteX3" fmla="*/ 1432450 w 1432450"/>
              <a:gd name="connsiteY3" fmla="*/ 0 h 261610"/>
              <a:gd name="connsiteX4" fmla="*/ 1432450 w 1432450"/>
              <a:gd name="connsiteY4" fmla="*/ 261610 h 261610"/>
              <a:gd name="connsiteX5" fmla="*/ 940642 w 1432450"/>
              <a:gd name="connsiteY5" fmla="*/ 261610 h 261610"/>
              <a:gd name="connsiteX6" fmla="*/ 477483 w 1432450"/>
              <a:gd name="connsiteY6" fmla="*/ 261610 h 261610"/>
              <a:gd name="connsiteX7" fmla="*/ 0 w 1432450"/>
              <a:gd name="connsiteY7" fmla="*/ 261610 h 261610"/>
              <a:gd name="connsiteX8" fmla="*/ 0 w 1432450"/>
              <a:gd name="connsiteY8" fmla="*/ 0 h 2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2450" h="261610" extrusionOk="0">
                <a:moveTo>
                  <a:pt x="0" y="0"/>
                </a:moveTo>
                <a:cubicBezTo>
                  <a:pt x="115409" y="-22958"/>
                  <a:pt x="339708" y="-9085"/>
                  <a:pt x="491808" y="0"/>
                </a:cubicBezTo>
                <a:cubicBezTo>
                  <a:pt x="643908" y="9085"/>
                  <a:pt x="864674" y="-11423"/>
                  <a:pt x="983616" y="0"/>
                </a:cubicBezTo>
                <a:cubicBezTo>
                  <a:pt x="1102558" y="11423"/>
                  <a:pt x="1277568" y="-8087"/>
                  <a:pt x="1432450" y="0"/>
                </a:cubicBezTo>
                <a:cubicBezTo>
                  <a:pt x="1421597" y="111403"/>
                  <a:pt x="1426035" y="158519"/>
                  <a:pt x="1432450" y="261610"/>
                </a:cubicBezTo>
                <a:cubicBezTo>
                  <a:pt x="1262600" y="247433"/>
                  <a:pt x="1163245" y="247017"/>
                  <a:pt x="940642" y="261610"/>
                </a:cubicBezTo>
                <a:cubicBezTo>
                  <a:pt x="718039" y="276203"/>
                  <a:pt x="646792" y="282522"/>
                  <a:pt x="477483" y="261610"/>
                </a:cubicBezTo>
                <a:cubicBezTo>
                  <a:pt x="308174" y="240698"/>
                  <a:pt x="150449" y="257102"/>
                  <a:pt x="0" y="261610"/>
                </a:cubicBezTo>
                <a:cubicBezTo>
                  <a:pt x="-4498" y="140062"/>
                  <a:pt x="10653" y="11642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6043856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err="1">
                <a:latin typeface="Consolas" panose="020B0609020204030204" pitchFamily="49" charset="0"/>
                <a:cs typeface="Arial" panose="020B0604020202020204" pitchFamily="34" charset="0"/>
              </a:rPr>
              <a:t>flag.value</a:t>
            </a:r>
            <a:r>
              <a:rPr lang="en-GB" sz="1100" b="1" dirty="0">
                <a:latin typeface="Consolas" panose="020B0609020204030204" pitchFamily="49" charset="0"/>
                <a:cs typeface="Arial" panose="020B0604020202020204" pitchFamily="34" charset="0"/>
              </a:rPr>
              <a:t> logic</a:t>
            </a:r>
          </a:p>
        </p:txBody>
      </p:sp>
    </p:spTree>
    <p:extLst>
      <p:ext uri="{BB962C8B-B14F-4D97-AF65-F5344CB8AC3E}">
        <p14:creationId xmlns:p14="http://schemas.microsoft.com/office/powerpoint/2010/main" val="149240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197</Words>
  <Application>Microsoft Office PowerPoint</Application>
  <PresentationFormat>Widescreen</PresentationFormat>
  <Paragraphs>101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Izzard</dc:creator>
  <cp:lastModifiedBy>James Izzard</cp:lastModifiedBy>
  <cp:revision>27</cp:revision>
  <dcterms:created xsi:type="dcterms:W3CDTF">2021-01-12T06:12:40Z</dcterms:created>
  <dcterms:modified xsi:type="dcterms:W3CDTF">2021-01-22T07:50:21Z</dcterms:modified>
</cp:coreProperties>
</file>