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25" d="100"/>
          <a:sy n="125" d="100"/>
        </p:scale>
        <p:origin x="-45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AE0B-06FE-443E-9775-EEA0D78C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D516-B1BB-44B4-9806-49EE47D7A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7B8E-7A81-453B-A79F-E0DC5352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5FAF-C758-47A9-B6E0-2ED650C7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C2E9-88DE-4F73-B1A7-1C7E0AC1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790E-979F-4890-9E38-BB2FBC19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6F91D-E283-4D74-BD06-D56F2D084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AB9B-4530-4A43-BC75-2F0161E6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7193-1F0B-48F4-A8E8-586387E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13AE-DB56-49CA-A10B-D03B4EC1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1B59C-7074-4EB1-B526-1671719C1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6AF75-277B-48FD-ADB7-271593B1C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1227-D2CF-403B-85E5-79731737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E242-D353-4A91-B7E3-9C757F00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A529-9320-45F1-9230-31FAD854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E672-8020-41B6-BEB8-2523A810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6060-6CE3-4F18-8ECE-056377E1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EE88-F40A-4591-9265-7886E592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CF1E-0BE5-44E1-9DE6-CB6C6436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30B6-B46C-4ADE-9F89-61EE3E62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9E44-C4E1-4A1B-9BE3-88B08AF7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6EE4-D754-4ACB-A31E-7D6E0C23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A92C-BD86-4106-B6FB-DAA5C583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8593F-BCB2-4FD3-9785-B33549FD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DC3D-F176-4B7F-BC03-13510E35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C2C-A29C-4B7F-A04B-62C1B1C1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EA1A-8136-43D4-B521-2F495E239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051B0-E6FC-4483-B97B-6879209F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AEAC7-2E1A-40EA-9802-CB41072B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F7E6-2737-40E2-BEAC-5CC2E3C6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7028E-F287-4DBE-88DC-16093876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1CA8-D91C-44BC-A91E-88835B42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C2132-882D-46CC-B9B9-3CD4CAB3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8DD74-ED2C-4066-A1A0-3C5081624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E66B-0C8A-491A-A97F-A9F56A82C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9F2B5-3B14-4858-BE7D-42DF24C86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7F947-6D94-423F-816D-6734466D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70D82-680E-45E0-A9E5-18D53ACF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8F7DC-DC76-4D58-A16F-B65E669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E8FD-263D-4B1F-AF7B-1098F62C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483E7-AB14-4DC7-A88C-EBD95488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767C3-C45F-416F-923F-EBEECE11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97432-9E2B-4093-BFA0-01F63C22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E06B6-32C7-411C-80C0-CBB9EB70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03110-9E88-49CE-95EF-A6F87304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87CAB-A5C6-4661-8C2E-330F0782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1406-B3DA-4F96-80F9-D6FE6BCD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A79A-8CD2-4694-BA88-D2AB2A6C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D97CC-4872-49C0-8B95-A29E88BE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9996-88BA-4B2F-AC58-D5B3431A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7AC62-6B98-42F8-8BD6-D7D060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2090-DEAA-4D4F-BA0C-0B533B4B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647C-9E4E-4959-8C64-1F0CF004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611A2-E66E-47F5-B548-2F4D3E4B0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79BA8-9032-4351-9C0C-2D7313966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B4E0-896B-4BB4-9A40-96FC5657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FC3F-6B69-4A51-A2F1-B6030BA9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F4C98-21F7-48D1-8B6D-00196D1B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1FF48-6DAD-4B72-BE28-95465B3B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4279-F835-49ED-BB76-0BAACFD1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E915-229A-4145-87CF-0C6840A1B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FF4E-8DFA-4E15-A352-BB4F35F983A4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2396-82B1-4F77-B2F8-B8A891291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A417-0DFA-4073-9348-FFBDA5B4D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9A02-AF22-4477-9038-68A6476E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F25AD2C-8AB7-4FEC-B07B-E51788BD0977}"/>
              </a:ext>
            </a:extLst>
          </p:cNvPr>
          <p:cNvSpPr txBox="1"/>
          <p:nvPr/>
        </p:nvSpPr>
        <p:spPr>
          <a:xfrm>
            <a:off x="3476693" y="3307882"/>
            <a:ext cx="7898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flag-unset</a:t>
            </a:r>
            <a:endParaRPr lang="en-US" sz="1200" b="1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A5892F-04E9-488B-BD75-2B7E9F1F6E9C}"/>
              </a:ext>
            </a:extLst>
          </p:cNvPr>
          <p:cNvSpPr txBox="1"/>
          <p:nvPr/>
        </p:nvSpPr>
        <p:spPr>
          <a:xfrm>
            <a:off x="3472775" y="3584879"/>
            <a:ext cx="7898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flag-unset</a:t>
            </a:r>
            <a:endParaRPr lang="en-US" sz="1200" b="1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A553DD-7EA7-4D06-91A0-02BBE45613EC}"/>
              </a:ext>
            </a:extLst>
          </p:cNvPr>
          <p:cNvSpPr txBox="1"/>
          <p:nvPr/>
        </p:nvSpPr>
        <p:spPr>
          <a:xfrm>
            <a:off x="3472775" y="3861875"/>
            <a:ext cx="7898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flag-unset</a:t>
            </a:r>
            <a:endParaRPr lang="en-US" sz="12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D0D79-66C1-4534-A6C1-123EAE11D7DA}"/>
              </a:ext>
            </a:extLst>
          </p:cNvPr>
          <p:cNvSpPr txBox="1"/>
          <p:nvPr/>
        </p:nvSpPr>
        <p:spPr>
          <a:xfrm>
            <a:off x="2685450" y="671208"/>
            <a:ext cx="118615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flag-implies-zero</a:t>
            </a:r>
            <a:endParaRPr lang="en-US" sz="1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CDD2D-5FCA-4137-AE5A-9A589727E389}"/>
              </a:ext>
            </a:extLst>
          </p:cNvPr>
          <p:cNvSpPr txBox="1"/>
          <p:nvPr/>
        </p:nvSpPr>
        <p:spPr>
          <a:xfrm>
            <a:off x="3871609" y="671208"/>
            <a:ext cx="146828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flag-implies-non-zero</a:t>
            </a:r>
            <a:endParaRPr lang="en-US" sz="12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16B43-73CF-4B33-A0CA-6887073A245B}"/>
              </a:ext>
            </a:extLst>
          </p:cNvPr>
          <p:cNvSpPr txBox="1"/>
          <p:nvPr/>
        </p:nvSpPr>
        <p:spPr>
          <a:xfrm>
            <a:off x="6701768" y="671208"/>
            <a:ext cx="6327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flag-set</a:t>
            </a:r>
            <a:endParaRPr lang="en-US" sz="12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E27F8-A32A-4081-AE8A-F1554FAC0AE4}"/>
              </a:ext>
            </a:extLst>
          </p:cNvPr>
          <p:cNvSpPr txBox="1"/>
          <p:nvPr/>
        </p:nvSpPr>
        <p:spPr>
          <a:xfrm>
            <a:off x="7334505" y="671208"/>
            <a:ext cx="78983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flag-unset</a:t>
            </a:r>
            <a:endParaRPr lang="en-US" sz="12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E6EBB-0751-4808-BA55-4DF0E2192D1D}"/>
              </a:ext>
            </a:extLst>
          </p:cNvPr>
          <p:cNvSpPr txBox="1"/>
          <p:nvPr/>
        </p:nvSpPr>
        <p:spPr>
          <a:xfrm>
            <a:off x="4049237" y="1329684"/>
            <a:ext cx="10163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nutrient-zero</a:t>
            </a:r>
            <a:endParaRPr lang="en-US" sz="12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7BE1B-869B-4B6C-9849-4F405DB30651}"/>
              </a:ext>
            </a:extLst>
          </p:cNvPr>
          <p:cNvSpPr txBox="1"/>
          <p:nvPr/>
        </p:nvSpPr>
        <p:spPr>
          <a:xfrm>
            <a:off x="5065605" y="1329684"/>
            <a:ext cx="12648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nutrient-non-zero</a:t>
            </a:r>
            <a:endParaRPr lang="en-US" sz="12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3EF3E-8B1F-4B27-AE97-183E425ED69A}"/>
              </a:ext>
            </a:extLst>
          </p:cNvPr>
          <p:cNvSpPr txBox="1"/>
          <p:nvPr/>
        </p:nvSpPr>
        <p:spPr>
          <a:xfrm>
            <a:off x="6330438" y="1328301"/>
            <a:ext cx="10640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nutrient-unset</a:t>
            </a:r>
            <a:endParaRPr lang="en-US" sz="12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E4D6F-8C5E-44D9-9853-A06EF62BF00B}"/>
              </a:ext>
            </a:extLst>
          </p:cNvPr>
          <p:cNvSpPr txBox="1"/>
          <p:nvPr/>
        </p:nvSpPr>
        <p:spPr>
          <a:xfrm>
            <a:off x="2286616" y="2266544"/>
            <a:ext cx="118615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flag-implies-zero</a:t>
            </a:r>
            <a:endParaRPr lang="en-US" sz="1200" b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54D4B-2B98-474A-8321-571BA43157D4}"/>
              </a:ext>
            </a:extLst>
          </p:cNvPr>
          <p:cNvSpPr txBox="1"/>
          <p:nvPr/>
        </p:nvSpPr>
        <p:spPr>
          <a:xfrm>
            <a:off x="3472775" y="2266544"/>
            <a:ext cx="6327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flag-set</a:t>
            </a:r>
            <a:endParaRPr lang="en-US" sz="12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6D8B3-6808-4986-BF3C-7398B47094DE}"/>
              </a:ext>
            </a:extLst>
          </p:cNvPr>
          <p:cNvSpPr txBox="1"/>
          <p:nvPr/>
        </p:nvSpPr>
        <p:spPr>
          <a:xfrm>
            <a:off x="4107296" y="2266543"/>
            <a:ext cx="10163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nutrient-zero</a:t>
            </a:r>
            <a:endParaRPr lang="en-US" sz="12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DCF92-7428-4EF8-977B-F5E08BCABFAC}"/>
              </a:ext>
            </a:extLst>
          </p:cNvPr>
          <p:cNvSpPr txBox="1"/>
          <p:nvPr/>
        </p:nvSpPr>
        <p:spPr>
          <a:xfrm>
            <a:off x="2286616" y="2543543"/>
            <a:ext cx="118615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flag-implies-zero</a:t>
            </a:r>
            <a:endParaRPr lang="en-US" sz="12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B0F3A-A63A-4210-AF9E-0A9B9A0B8E35}"/>
              </a:ext>
            </a:extLst>
          </p:cNvPr>
          <p:cNvSpPr txBox="1"/>
          <p:nvPr/>
        </p:nvSpPr>
        <p:spPr>
          <a:xfrm>
            <a:off x="3472775" y="2543543"/>
            <a:ext cx="6327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flag-set</a:t>
            </a:r>
            <a:endParaRPr lang="en-US" sz="12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364B-8C53-4ECC-AAB2-C53D0532EA85}"/>
              </a:ext>
            </a:extLst>
          </p:cNvPr>
          <p:cNvSpPr txBox="1"/>
          <p:nvPr/>
        </p:nvSpPr>
        <p:spPr>
          <a:xfrm>
            <a:off x="4105512" y="2543542"/>
            <a:ext cx="12648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nutrient-non-zero</a:t>
            </a:r>
            <a:endParaRPr lang="en-US" sz="12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085CB2-0379-402B-82F7-CBD98BBC3FF3}"/>
              </a:ext>
            </a:extLst>
          </p:cNvPr>
          <p:cNvSpPr txBox="1"/>
          <p:nvPr/>
        </p:nvSpPr>
        <p:spPr>
          <a:xfrm>
            <a:off x="2286616" y="2820541"/>
            <a:ext cx="118615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flag-implies-zero</a:t>
            </a:r>
            <a:endParaRPr lang="en-US" sz="12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0FD5E-26CA-4F88-8313-E4066E6562ED}"/>
              </a:ext>
            </a:extLst>
          </p:cNvPr>
          <p:cNvSpPr txBox="1"/>
          <p:nvPr/>
        </p:nvSpPr>
        <p:spPr>
          <a:xfrm>
            <a:off x="3472775" y="2820541"/>
            <a:ext cx="6327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flag-set</a:t>
            </a:r>
            <a:endParaRPr lang="en-US" sz="12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A92EC-B968-4198-9581-8CD401F80842}"/>
              </a:ext>
            </a:extLst>
          </p:cNvPr>
          <p:cNvSpPr txBox="1"/>
          <p:nvPr/>
        </p:nvSpPr>
        <p:spPr>
          <a:xfrm>
            <a:off x="4105512" y="2820540"/>
            <a:ext cx="10640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nutrient-unset</a:t>
            </a:r>
            <a:endParaRPr lang="en-US" sz="12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F02F0-5F0B-41A8-A383-91645ABA2A13}"/>
              </a:ext>
            </a:extLst>
          </p:cNvPr>
          <p:cNvSpPr txBox="1"/>
          <p:nvPr/>
        </p:nvSpPr>
        <p:spPr>
          <a:xfrm>
            <a:off x="9610338" y="1198144"/>
            <a:ext cx="986489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hard-conflict</a:t>
            </a:r>
            <a:endParaRPr lang="en-US" sz="12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4DC0B-EC44-45BA-BCB5-E9A2DA427E26}"/>
              </a:ext>
            </a:extLst>
          </p:cNvPr>
          <p:cNvSpPr txBox="1"/>
          <p:nvPr/>
        </p:nvSpPr>
        <p:spPr>
          <a:xfrm>
            <a:off x="9610338" y="1475143"/>
            <a:ext cx="906980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soft-conflict</a:t>
            </a:r>
            <a:endParaRPr lang="en-US" sz="1200" b="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A9DB9-E298-4E2B-BD8E-6A8BC6E59A4D}"/>
              </a:ext>
            </a:extLst>
          </p:cNvPr>
          <p:cNvSpPr txBox="1"/>
          <p:nvPr/>
        </p:nvSpPr>
        <p:spPr>
          <a:xfrm>
            <a:off x="9610338" y="1752142"/>
            <a:ext cx="83324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no-conflict</a:t>
            </a:r>
            <a:endParaRPr lang="en-US" sz="1200"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F95674-04AE-4E27-811B-48130A7D9A6A}"/>
              </a:ext>
            </a:extLst>
          </p:cNvPr>
          <p:cNvSpPr txBox="1"/>
          <p:nvPr/>
        </p:nvSpPr>
        <p:spPr>
          <a:xfrm>
            <a:off x="5875986" y="2266543"/>
            <a:ext cx="83324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no-conflict</a:t>
            </a:r>
            <a:endParaRPr lang="en-US" sz="1200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29E4B1-CA0C-48C7-AD75-09096AE5AB5F}"/>
              </a:ext>
            </a:extLst>
          </p:cNvPr>
          <p:cNvSpPr txBox="1"/>
          <p:nvPr/>
        </p:nvSpPr>
        <p:spPr>
          <a:xfrm>
            <a:off x="5875986" y="2543541"/>
            <a:ext cx="986489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hard-conflict</a:t>
            </a:r>
            <a:endParaRPr lang="en-US" sz="1200" b="1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DCE01-38DE-4322-A4BC-493AF8FF1D57}"/>
              </a:ext>
            </a:extLst>
          </p:cNvPr>
          <p:cNvSpPr txBox="1"/>
          <p:nvPr/>
        </p:nvSpPr>
        <p:spPr>
          <a:xfrm>
            <a:off x="5875986" y="2820540"/>
            <a:ext cx="906980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soft-conflict</a:t>
            </a:r>
            <a:endParaRPr lang="en-US" sz="1200" b="1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045D-AC1A-4807-A773-9ED74E28E786}"/>
              </a:ext>
            </a:extLst>
          </p:cNvPr>
          <p:cNvSpPr txBox="1"/>
          <p:nvPr/>
        </p:nvSpPr>
        <p:spPr>
          <a:xfrm>
            <a:off x="7394512" y="2266543"/>
            <a:ext cx="7633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no-action</a:t>
            </a:r>
            <a:endParaRPr lang="en-US" sz="1200" b="1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632F6D-BB27-42F1-A350-1605E4B40895}"/>
              </a:ext>
            </a:extLst>
          </p:cNvPr>
          <p:cNvSpPr txBox="1"/>
          <p:nvPr/>
        </p:nvSpPr>
        <p:spPr>
          <a:xfrm>
            <a:off x="7394512" y="2543540"/>
            <a:ext cx="1705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dirty="0"/>
              <a:t>FlagNutrientConflictError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505CD1-217E-4373-8EF7-ADCD5B88C088}"/>
              </a:ext>
            </a:extLst>
          </p:cNvPr>
          <p:cNvSpPr txBox="1"/>
          <p:nvPr/>
        </p:nvSpPr>
        <p:spPr>
          <a:xfrm>
            <a:off x="7394512" y="2820539"/>
            <a:ext cx="115595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nutrient-to-zero</a:t>
            </a:r>
            <a:endParaRPr lang="en-US" sz="1200" b="1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ADC7D-3F28-484F-9F8E-01045C565469}"/>
              </a:ext>
            </a:extLst>
          </p:cNvPr>
          <p:cNvSpPr txBox="1"/>
          <p:nvPr/>
        </p:nvSpPr>
        <p:spPr>
          <a:xfrm>
            <a:off x="2286616" y="3307883"/>
            <a:ext cx="118615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flag-implies-zero</a:t>
            </a:r>
            <a:endParaRPr lang="en-US" sz="1200" b="1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C390E1-47D5-4D33-AC74-12DE624C976E}"/>
              </a:ext>
            </a:extLst>
          </p:cNvPr>
          <p:cNvSpPr txBox="1"/>
          <p:nvPr/>
        </p:nvSpPr>
        <p:spPr>
          <a:xfrm>
            <a:off x="4236485" y="3307882"/>
            <a:ext cx="10163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nutrient-zero</a:t>
            </a:r>
            <a:endParaRPr lang="en-US" sz="1200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23F1C4-C993-45CD-8FA1-86D78666FC68}"/>
              </a:ext>
            </a:extLst>
          </p:cNvPr>
          <p:cNvSpPr txBox="1"/>
          <p:nvPr/>
        </p:nvSpPr>
        <p:spPr>
          <a:xfrm>
            <a:off x="2286616" y="3584882"/>
            <a:ext cx="118615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flag-implies-zero</a:t>
            </a:r>
            <a:endParaRPr lang="en-US" sz="12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024A95-D065-4333-A3CB-64B9F206ADD2}"/>
              </a:ext>
            </a:extLst>
          </p:cNvPr>
          <p:cNvSpPr txBox="1"/>
          <p:nvPr/>
        </p:nvSpPr>
        <p:spPr>
          <a:xfrm>
            <a:off x="4234701" y="3584881"/>
            <a:ext cx="12648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nutrient-non-zero</a:t>
            </a:r>
            <a:endParaRPr lang="en-US" sz="1200" b="1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D6916-8933-4D02-953C-7C363066241D}"/>
              </a:ext>
            </a:extLst>
          </p:cNvPr>
          <p:cNvSpPr txBox="1"/>
          <p:nvPr/>
        </p:nvSpPr>
        <p:spPr>
          <a:xfrm>
            <a:off x="2286616" y="3861880"/>
            <a:ext cx="118615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flag-implies-zero</a:t>
            </a:r>
            <a:endParaRPr lang="en-US" sz="1200" b="1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F0B4F3-3EC4-4F93-986D-F6D0E379416B}"/>
              </a:ext>
            </a:extLst>
          </p:cNvPr>
          <p:cNvSpPr txBox="1"/>
          <p:nvPr/>
        </p:nvSpPr>
        <p:spPr>
          <a:xfrm>
            <a:off x="4234701" y="3861879"/>
            <a:ext cx="10640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nutrient-unset</a:t>
            </a:r>
            <a:endParaRPr lang="en-US" sz="1200" b="1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BCADF-93FD-4CCF-8D28-16C06D4C4B80}"/>
              </a:ext>
            </a:extLst>
          </p:cNvPr>
          <p:cNvSpPr txBox="1"/>
          <p:nvPr/>
        </p:nvSpPr>
        <p:spPr>
          <a:xfrm>
            <a:off x="5876948" y="3307882"/>
            <a:ext cx="906980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soft-conflict</a:t>
            </a:r>
            <a:endParaRPr lang="en-US" sz="1200" b="1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14B3A5-9E07-404F-84D1-EA1A2CDF3EEE}"/>
              </a:ext>
            </a:extLst>
          </p:cNvPr>
          <p:cNvSpPr txBox="1"/>
          <p:nvPr/>
        </p:nvSpPr>
        <p:spPr>
          <a:xfrm>
            <a:off x="5876948" y="3584880"/>
            <a:ext cx="906980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soft-conflict</a:t>
            </a:r>
            <a:endParaRPr lang="en-US" sz="1200" b="1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61E140-9390-4458-9E39-814DD7ECC0BE}"/>
              </a:ext>
            </a:extLst>
          </p:cNvPr>
          <p:cNvSpPr txBox="1"/>
          <p:nvPr/>
        </p:nvSpPr>
        <p:spPr>
          <a:xfrm>
            <a:off x="5876948" y="3861879"/>
            <a:ext cx="83324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no-conflict</a:t>
            </a:r>
            <a:endParaRPr lang="en-US" sz="1200" b="1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E39D9F-83CA-4FB1-972E-30B95DB7EE22}"/>
              </a:ext>
            </a:extLst>
          </p:cNvPr>
          <p:cNvSpPr txBox="1"/>
          <p:nvPr/>
        </p:nvSpPr>
        <p:spPr>
          <a:xfrm>
            <a:off x="7395474" y="3307882"/>
            <a:ext cx="87889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flag-to-true</a:t>
            </a:r>
            <a:endParaRPr lang="en-US" sz="1200" b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9ABF98-6C2C-4DC3-B157-2CA766E09A0C}"/>
              </a:ext>
            </a:extLst>
          </p:cNvPr>
          <p:cNvSpPr txBox="1"/>
          <p:nvPr/>
        </p:nvSpPr>
        <p:spPr>
          <a:xfrm>
            <a:off x="7395474" y="3584879"/>
            <a:ext cx="90274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latin typeface="+mj-lt"/>
              </a:defRPr>
            </a:lvl1pPr>
          </a:lstStyle>
          <a:p>
            <a:r>
              <a:rPr lang="en-GB" dirty="0"/>
              <a:t>flag-to-false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BD8210-4D1D-424E-81A9-8B1616AB5BD3}"/>
              </a:ext>
            </a:extLst>
          </p:cNvPr>
          <p:cNvSpPr txBox="1"/>
          <p:nvPr/>
        </p:nvSpPr>
        <p:spPr>
          <a:xfrm>
            <a:off x="7395474" y="3861878"/>
            <a:ext cx="7633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+mj-lt"/>
              </a:rPr>
              <a:t>no-action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80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Izzard</dc:creator>
  <cp:lastModifiedBy>James Izzard</cp:lastModifiedBy>
  <cp:revision>3</cp:revision>
  <dcterms:created xsi:type="dcterms:W3CDTF">2021-01-12T06:12:40Z</dcterms:created>
  <dcterms:modified xsi:type="dcterms:W3CDTF">2021-01-12T06:23:18Z</dcterms:modified>
</cp:coreProperties>
</file>