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1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76208"/>
            <a:ext cx="25704245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40" indent="0" algn="ctr">
              <a:buNone/>
              <a:defRPr sz="6194"/>
            </a:lvl2pPr>
            <a:lvl3pPr marL="2832080" indent="0" algn="ctr">
              <a:buNone/>
              <a:defRPr sz="5575"/>
            </a:lvl3pPr>
            <a:lvl4pPr marL="4248120" indent="0" algn="ctr">
              <a:buNone/>
              <a:defRPr sz="4956"/>
            </a:lvl4pPr>
            <a:lvl5pPr marL="5664159" indent="0" algn="ctr">
              <a:buNone/>
              <a:defRPr sz="4956"/>
            </a:lvl5pPr>
            <a:lvl6pPr marL="7080199" indent="0" algn="ctr">
              <a:buNone/>
              <a:defRPr sz="4956"/>
            </a:lvl6pPr>
            <a:lvl7pPr marL="8496239" indent="0" algn="ctr">
              <a:buNone/>
              <a:defRPr sz="4956"/>
            </a:lvl7pPr>
            <a:lvl8pPr marL="9912279" indent="0" algn="ctr">
              <a:buNone/>
              <a:defRPr sz="4956"/>
            </a:lvl8pPr>
            <a:lvl9pPr marL="11328319" indent="0" algn="ctr">
              <a:buNone/>
              <a:defRPr sz="49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0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0873"/>
            <a:ext cx="652056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0873"/>
            <a:ext cx="19183683" cy="18000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4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295443"/>
            <a:ext cx="26082248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214591"/>
            <a:ext cx="26082248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>
                    <a:tint val="82000"/>
                  </a:schemeClr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82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82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0878"/>
            <a:ext cx="26082248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06935"/>
            <a:ext cx="12793057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758774"/>
            <a:ext cx="12793057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06935"/>
            <a:ext cx="12856061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758774"/>
            <a:ext cx="12856061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58279"/>
            <a:ext cx="1530914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58279"/>
            <a:ext cx="1530914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8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F375A-B8F5-4DAF-B368-CB3AA3B9315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6864B-6F14-7413-F0D4-6128B222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9" y="2715490"/>
            <a:ext cx="9786446" cy="1082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31365-377F-F57D-F548-B2996C16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388" y="2715490"/>
            <a:ext cx="10753054" cy="7904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FD81E-B8EE-D927-54C4-EB5151100712}"/>
              </a:ext>
            </a:extLst>
          </p:cNvPr>
          <p:cNvSpPr txBox="1"/>
          <p:nvPr/>
        </p:nvSpPr>
        <p:spPr>
          <a:xfrm>
            <a:off x="693683" y="13783756"/>
            <a:ext cx="103718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The basic coding for my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Uses a basic Hyperlink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Changes between the next room if guessed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Back to the start if incorrect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Finishes the Game if you get to the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9107-7BE0-72D7-CA67-7CB8A0917360}"/>
              </a:ext>
            </a:extLst>
          </p:cNvPr>
          <p:cNvSpPr txBox="1"/>
          <p:nvPr/>
        </p:nvSpPr>
        <p:spPr>
          <a:xfrm>
            <a:off x="22702343" y="2459843"/>
            <a:ext cx="722091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The riddle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A brief description of the room and an owl speaking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4 answers, 3 wrong, 1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Correct answer takes you to the next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/>
              <a:t>Wrong answer take you back to the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E7C27-3AEA-E141-F783-C07E19778729}"/>
              </a:ext>
            </a:extLst>
          </p:cNvPr>
          <p:cNvCxnSpPr/>
          <p:nvPr/>
        </p:nvCxnSpPr>
        <p:spPr>
          <a:xfrm flipV="1">
            <a:off x="693683" y="14378152"/>
            <a:ext cx="0" cy="46035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A5C2C4-E614-16B4-2457-91EB9D4F98E9}"/>
              </a:ext>
            </a:extLst>
          </p:cNvPr>
          <p:cNvSpPr/>
          <p:nvPr/>
        </p:nvSpPr>
        <p:spPr>
          <a:xfrm>
            <a:off x="5785456" y="450774"/>
            <a:ext cx="16916887" cy="176955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2832080" rtl="0" eaLnBrk="1" fontAlgn="auto" latinLnBrk="0" hangingPunct="1">
              <a:lnSpc>
                <a:spcPct val="90000"/>
              </a:lnSpc>
              <a:spcBef>
                <a:spcPts val="30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 SPA – A text-based riddle game</a:t>
            </a:r>
          </a:p>
        </p:txBody>
      </p:sp>
      <p:pic>
        <p:nvPicPr>
          <p:cNvPr id="21" name="Picture 20" descr="A mountain peak above clouds&#10;&#10;Description automatically generated">
            <a:extLst>
              <a:ext uri="{FF2B5EF4-FFF2-40B4-BE49-F238E27FC236}">
                <a16:creationId xmlns:a16="http://schemas.microsoft.com/office/drawing/2014/main" id="{39A34EA7-B1B3-CA85-CDDB-20D12FD982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53" y="0"/>
            <a:ext cx="30349541" cy="2124075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012C2-AACC-73CC-C921-15CA4BAE5CC4}"/>
              </a:ext>
            </a:extLst>
          </p:cNvPr>
          <p:cNvCxnSpPr>
            <a:cxnSpLocks/>
          </p:cNvCxnSpPr>
          <p:nvPr/>
        </p:nvCxnSpPr>
        <p:spPr>
          <a:xfrm flipH="1">
            <a:off x="22998546" y="10138661"/>
            <a:ext cx="61237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602E00-6C19-9421-D62A-C080E1DC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376" y="11100453"/>
            <a:ext cx="20044912" cy="26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74AE5-76E5-31F1-2B82-F178B59F7DED}"/>
              </a:ext>
            </a:extLst>
          </p:cNvPr>
          <p:cNvSpPr txBox="1"/>
          <p:nvPr/>
        </p:nvSpPr>
        <p:spPr>
          <a:xfrm>
            <a:off x="12811221" y="14192440"/>
            <a:ext cx="156833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The Layout of the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Starts with a 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Six rooms after, all with a riddle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Wrong answers takes you back to the start (Red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Last room finishes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AF4CEE-F145-8AE7-C736-BE152F716290}"/>
              </a:ext>
            </a:extLst>
          </p:cNvPr>
          <p:cNvCxnSpPr/>
          <p:nvPr/>
        </p:nvCxnSpPr>
        <p:spPr>
          <a:xfrm flipV="1">
            <a:off x="12179101" y="14192440"/>
            <a:ext cx="0" cy="46035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115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Hayward</dc:creator>
  <cp:lastModifiedBy>James Hayward</cp:lastModifiedBy>
  <cp:revision>2</cp:revision>
  <dcterms:created xsi:type="dcterms:W3CDTF">2024-04-13T16:48:00Z</dcterms:created>
  <dcterms:modified xsi:type="dcterms:W3CDTF">2024-04-17T22:42:08Z</dcterms:modified>
</cp:coreProperties>
</file>