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48:51.937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3126 1061 31 0,'0'0'6'0,"-22"0"1"0,22 0 0 15,0 0 2-15,0 0 1 0,0 0 3 16,0 0 1-16,0 0 2 0,0 0 1 15,0 0 5-15,0 0 0 0,0 0 2 16,0 0 1-16,0 0-5 0,0 0-4 16,0 0-2-16,0 0 0 0,0 0-5 15,0 0-3-15,0-14-4 0,0 14 1 16,0-13 2-16,0 13 3 0,0-14-5 0,0 0-1 16,-22 14 2-16,22 0 1 0,0-27 1 15,0 14-5-15,-21-14 7 0,21 13 9 16,0 0-8-16,-22-13-8 0,22 14 0 15,-22-14 1-15,1 13 3 0,-1-27 0 16,0 14 1-16,1 0-6 0,-1 0 5 16,0 0-1-16,-21 0 3 0,21 0 0 15,-21-1-4-15,21 1 0 0,-22 0 1 16,1 0 1-16,0 0-1 0,-1 13 1 16,23-26 0-16,-23 13 4 0,1-14-5 0,-1 14 1 15,-21 0-4-15,22 13 3 0,-1-27-2 16,1 14 1-16,-22 14-1 0,21-15-1 15,1 1 0-15,-22 0 0 0,22 14-1 16,-23-14 3-16,1 13-5 0,22 0 7 16,-22 1-4-16,21-1-1 0,-21 1 0 15,22-1 0-15,-1 1 1 0,-21 13 2 16,22 0-1-16,0 0 0 0,-1 0-6 16,1 0 5-16,-1 0-3 0,1 0 2 15,21 0 3-15,-21 13-3 0,21-13 1 16,-21 14-4-16,21-1 0 0,-21 1 3 0,21 13-2 15,0-13 2-15,0 13 0 0,1 0 0 16,-1 0-3-16,-21 14 5 0,21-14-2 16,0 27-2-16,1-27 0 0,-1 14 2 15,0 0 1-15,-21-1-1 0,21 14-3 16,0 1 5-16,1-1-2 0,-23 14 0 16,22 0 1-16,1 13-3 0,-1-13-1 15,-21 0 5-15,21 13 0 0,22 0-5 16,-65 1 5-16,43-14-5 0,-21 27 3 15,21-14-1-15,-21 0 4 0,21 14-3 16,0 0 0-16,-21 0 0 0,43 0 1 16,-44 14 0-16,1-14 2 0,21 13-5 0,1 1 2 15,-1-14 2-15,0 13-3 0,22-13 0 16,-22 14 3-16,22-1-2 0,0 1-1 16,0 13 5-16,0-14-6 0,0 1 5 15,0 13-3-15,22-27-1 0,0 13-1 16,0-13 2-16,-1 0 0 0,1 0-2 15,0 0 3-15,-1 0-2 0,23-13 2 16,-22-1 1-16,21 14-4 0,-21-27 6 16,21 13-5-16,0-27-2 0,1 14 3 15,21-13 2-15,-22-1-4 0,1-14 3 16,21-12 3-16,0-1-2 0,0-14 2 16,-21 1-7-16,-1-1 7 0,22-13-3 0,-22 0-1 15,23 0 3-15,-23-13-5 0,22-1 6 16,-21-13-3-16,-1 0-1 0,0 0 2 15,22 0 0-15,-21-14 0 0,-1 0 0 16,1-13-2-16,-1 0 1 0,22 0-5 16,-21-1 4-16,-1-12-3 0,22 12 3 15,-21-13-1-15,21 1 3 0,-22-1-12 16,22 0-12-16,-21 0-20 0,-1-13-11 16,0 13-5-16,1-13-13 0,-1 13-8 15,-21 0 4-15</inkml:trace>
  <inkml:trace contextRef="#ctx0" brushRef="#br0" timeOffset="1226">2670 3204 58 0,'0'0'7'16,"0"0"-2"-16,-22 0-3 0,22 0-1 15,0 0 2-15,0 13 4 0,0 1 2 16,-21 13 2-16,21 0-1 0,0 0 2 15,0 14-1-15,-22 0 0 0,22 13-3 16,0 0 0-16,0 1-3 0,0-1 1 16,0 0-4-16,0 0 0 0,0 1 1 15,0-1-2-15,0-13 0 0,0-1 1 16,0 1 0-16,22 0 0 0,-22-1-3 0,21 1 1 16,-21-14 3-16,22 0-3 0,0 0 2 15,-22 1 0-15,21-1-2 0,1 0 3 16,-22-14-2-16,22 15-1 0,0-15 1 15,-22 1-1-15,21-1 0 0,1-13 1 16,-22 0 2-16,22 0-1 0,-1 0 0 16,1-13 0-16,-22-1 1 0,22 1 0 15,0-15-2-15,-1 1 1 0,1 0-2 16,0 0 1-16,-1 0 1 0,1 0-2 16,0 0 2-16,-1 0-2 0,1-1 1 15,-22-12 0-15,22 13 1 0,0-14-2 16,-22 0 0-16,21 0 1 0,-21 1-1 0,22-1-1 15,-22-13 1-15,22 13-1 0,-22 0 1 16,21-13-6-16,-21 13-4 0,0 1 0 16,22-14 2-16,-22 13-13 0,0 0 4 15,22 0-6-15,-22 14-3 0,0-13 1 16,0 12 0-16,0 15 2 0</inkml:trace>
  <inkml:trace contextRef="#ctx0" brushRef="#br0" timeOffset="1883">3625 2092 53 0,'0'0'8'16,"0"0"-4"-16,0 0 1 0,0 0-2 15,0 0 2-15,-22 0 0 0,22 0 4 16,0 13 5-16,0 1 0 0,0 13 1 15,0 0 0-15,-21 14-5 0,21 13-3 16,0 0 1-16,-22 0-3 0,22 1-2 16,0 13 2-16,0-1-3 0,0 1 1 15,0 0 6-15,0 0-6 0,0 13 2 16,0 1-1-16,0-1 0 0,0 0 3 0,0 1-2 16,0-1 4-16,0 1-2 0,22-15-1 15,-22 1-5-15,21 0 1 0,-21-14 2 16,22 1-3-16,-22-1 1 0,22 0-2 15,-22-13 1-15,21-1-2 0,-21-12 3 16,22 12-4-16,-22-13 2 0,22-13 0 16,-22 13-4-16,0-13-1 0,22-1-6 15,-22 1-7-15,0-14 2 0,0 13 0 16,0-13 1-16,0 0 0 0,0 0-1 0,0 14-4 16,0-14 1-16,0 14-5 0,0-14 1 15,0 13 0-15,0-13-13 0</inkml:trace>
  <inkml:trace contextRef="#ctx0" brushRef="#br0" timeOffset="2580">4168 2037 49 0,'0'0'11'0,"0"0"-5"16,0 0-4-16,0 0-1 0,0 0 1 15,0 0 4-15,0 14 8 0,0-1 3 16,-22 15-1-16,22 12 1 0,-22 1-3 15,22 13-6-15,0 1-2 0,-21 12-2 16,21 1 1-16,-22 0-1 0,22 0 3 16,-22 13 2-16,22-13-4 0,0 13 2 15,-22 14 1-15,22-13-1 0,0 13 1 16,0 0-2-16,-21-14 1 0,21 14-5 16,0-14-2-16,0 1 3 0,0-14-2 0,0-1 0 15,0 1-1-15,0-13-2 0,21-1 3 16,-21-14-1-16,0 1-2 0,0-14 1 15,0 0-2-15,0 1-12 0,22-15-6 16,-22 1 0-16,0-14 0 0,0 0-1 16,0 0-3-16,0 0-1 0,0 0-2 15,0 0-1-15</inkml:trace>
  <inkml:trace contextRef="#ctx0" brushRef="#br0" timeOffset="2853">3951 3258 24 0,'0'-27'5'0,"21"13"2"16,1 1 2-16,0-1 0 0,-1 1 1 15,1-14-1-15,22 13-4 0,-23 1-1 16,1-1-2-16,21 0 0 0,-21 14-1 16,0-13-1-16,-1 13 0 0,1 0-4 15,0 0-5-15,0 0-3 0,-22 0-2 16,21 13 0-16,-21-13-16 0</inkml:trace>
  <inkml:trace contextRef="#ctx0" brushRef="#br0" timeOffset="3287">4623 3258 118 0,'0'0'23'0,"0"0"-13"0,0 0-6 16,0 0-7-16,0 14 5 15,0-1 4-15,0 1 2 0,22 13-2 16,-22 0 1-16,0 0-2 0,0 14-2 16,0-14 3-16,22 27-3 0,-22-13-2 0,0 0 1 15,0 13-2-15,22-13 1 0,-22 13 1 16,0-13-1-16,21 13-3 0,-21-13 1 16,0-1 2-16,0-13-4 0,22 1-3 15,-22 12-9-15,0-26 1 0,0 13-2 16,0 0-6-16,0-13 0 0,0-14-1 15,0 13 0-15,0-13-4 0</inkml:trace>
  <inkml:trace contextRef="#ctx0" brushRef="#br0" timeOffset="3592">4754 2607 76 0,'0'-14'5'0,"0"1"-5"0,0 13-5 15,0 0 3-15,0-14 1 0,0 14 2 16,0 0-5 0,0 0-3-16,0 0-4 15,0 0-1-15,0 0-1 0,0 0-11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3:58.3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749 1668 45 0,'0'0'9'0,"0"0"-2"0,-21 0 0 0,21-13-4 16,0 13 8-16,0 0 5 0,-22-14-5 15,22 14 0-15,0-13-4 0,0 13-3 16,-22-14-4-16,22 14 10 0,0-14-3 16,-21 1-1-16,21 13-1 0,0-14-3 15,-22 1 1-15,22-1 2 0,-22 1 2 16,22-1-1-16,-21-13 0 0,21 13 1 16,-22 1-6-16,22-1 3 0,-22-13-2 15,0 13 2-15,22 1-4 0,-21-1 2 16,21-13-2-16,-22 14 0 0,22-1 4 15,-22 1 0-15,22-15-3 0,-21 15 2 16,21-1 4-16,0-13 1 0,-22 14-5 16,22-1 1-16,0 0-1 0,0-13-3 15,0 14 0-15,0-14-1 0,0-1 3 16,0 15-2-16,0-14 1 0,0 0-2 16,0 13 1-16,22 1 0 0,-22-15 0 15,0 15 1-15,0-1-1 0,21 1 0 16,-21-1-2-16,22-13 2 0,-22 13-1 15,22-13 3-15,-22 14-1 0,21-14-1 16,1 13 0-16,0-13 0 0,0 13-2 16,-22-13 3-16,21 14-1 0,1-14 1 15,0 13-3-15,-1 0 4 0,1-13-2 16,0 14 0-16,-1-1 0 0,1 1 0 16,0-1 0-16,0 0 1 0,-22 1-3 15,21-1 2-15,1 1-2 0,0 13 4 16,-1-14 0-16,1 14-2 0,0-13 0 15,-22 13 2-15,43 0-5 0,-21 0 3 16,0 0 2-16,-1 0 0 0,1 0-3 16,0 0 1-16,-1 0 0 0,1 0 2 15,0 0-3-15,21 13 3 0,-21-13-1 16,0 14 1-16,-1-14-2 0,1 13 1 16,0 1 5-16,0-14-4 0,-1 13-1 15,1 1 1-15,0 0 1 0,-1-1-1 16,1-13-1-16,0 14 0 0,-22-1 1 15,21 1-1-15,1-1 0 0,0 1-1 16,-22 0 4-16,22 13 3 0,-1-14-5 16,-21 1 4-16,22-1-2 0,-22 1 4 15,22-1 0-15,-22 1 3 0,0 0 0 16,0-1-3-16,0 1 1 0,0-1-5 16,21 1 2-16,-21 13-1 0,0-13-1 15,0-1-1-15,0 1-1 0,0 13 3 16,0-14-4-16,0 1 2 0,-21 13-2 15,21 0 3-15,-22 0 2 0,22-13-3 16,-22 13-2-16,22 0 0 0,-21 0 2 16,21 0-2-16,-22 1 0 0,0-1 1 15,22 0-3-15,-22-14 5 0,1 15-4 16,21-1 2-16,-22-14 1 0,22 1-6 16,-22 13 4-16,22-14-1 0,-21 1 0 15,21 0 0-15,-22-1 2 0,22 1-1 16,-22-1-1-16,22 1 0 0,-21-1 1 15,21 1 2-15,-22 0-3 0,0-1 1 16,0 1 0-16,22-14 1 16,-21 13-1-16,21-13-3 0,-22 14 0 15,22-14 5-15,0 0-6 0,-22 13 4 16,22-13 2-16,-21 0-6 0,21 14 5 16,0-14-3-16,-22 0 1 0,22 0 3 15,-22 0-3-15,22 14 0 0,-22-14 0 16,1 0 1-16,21 0 0 0,-22 0-1 15,22 0-3-15,-22 0 5 0,22 0 1 16,-21 0-3-16,-1 0 1 0,0 0-4 16,1 0 4-1,21 0 0-15,-22 0 0 0,0 0-1 16,22 0-1-16,-22 0 1 0,22 0 5 16,-21 0-5-16,21 0 2 0,-22-14-1 15,22 14-5-15,-22 0 5 0,22-14-2 16,-21 14 3-16,21 0-1 0,-22-13-6 15,22 13 6-15,-22 0 0 0,22 0 0 16,0-14-4-16,0 14 4 0,0-13-3 16,-22 13 3-16,22 0-2 15,0 0 2-15,0 0 0 16,0 0-5-16,0 0 3 16,0 0-4-16,0 0 3 15,0 0 0-15,0 0 1 16,0 0-3-16,0 0 0 0,0 0 6 15,0 0-1-15,0 0 1 16,0 0-1 0,0 0-4-1,0 0 4-15,0 0-2 0,0 0-1 16,0 0 3-16,0 0-2 16,0 0 4-16,0 0-1 0,0 0-3 15,0 0-2 1,0 0 5-16,0 0 0 0,0 0-1 15,0 0-3-15,0 0 4 16,0 0-1-16,0 0 0 0,0 0 1 16,0 0-3-16,0 0 3 15,0 0 0-15,0 0 0 0,0 0-1 16,0 0 0 0,0 0 2-16,0 0-5 0,0 0 6 15,-21 0-1-15,21 0-1 16,0 0 0-16,0 0-6 0,0 0 5 15,0 0-3-15,0 0 3 16,0 0 0 0,0 0-3-16,0 0 1 15,0 0 2-15,0 0 0 0,0 0-4 16,0 0 4 0,0 0 0-16,0 0-2 0,0 0-2 15,0 0 5-15,0 0-4 16,0 0 3-1,0 0-2-15,0 0 0 16,0 0 5 0,0 0-3-16,0 0-3 0,0 0-1 15,0 0 6-15,0 0-1 16,0 0-5 0,0 0 4-16,0 0 0 0,0 0 1 15,0 0-1-15,0 0 3 0,0 0-1 16,0 0-6-16,0 0 5 15,0 0-1-15,0 0 0 0,0 0-3 16,0 0 3-16,0 0-3 16,0 0 3-16,0 0 2 15,0 0-6-15,0 0 1 0,0 0 4 16,0 0-1-16,0 0 0 0,0 0 0 16,0 0-2-1,0 0 2-15,-22 0 0 0,22 0-4 16,0 0 5-16,0 0 1 15,-22 0-3-15,22 13 0 16,-21-13-1-16,21 0-1 0,0 14 2 16,-22-14 1-16,22 0 0 0,-22 13-1 15,22-13-2-15,-21 14-2 16,21-14 5-16,0 14 2 0,-22-14-3 16,22 13 0-16,-22 1 0 15,22-1-3-15,-22-13 4 16,22 14-1-16,0-14-1 0,-21 13 2 15,21-13 0-15,0 14-5 0,-22-1 6 16,22-13 1-16,0 14-3 0,-22 0 0 16,22-14 1-16,0 13 0 0,-21 1-1 15,21-14-2-15,0 13 0 0,-22 1 4 16,22-14-4-16,0 13 1 0,-22 1 4 16,22 0-3-16,0-1-4 0,-21 1 4 15,21-14 2-15,0 13-2 0,-22 1 1 16,22-1-4-16,0 1 4 0,-22-1 1 15,22 1-1-15,0 0-1 0,-22-1 1 16,22 1-2-16,0-14 3 0,-21 27-2 16,21-14 0-16,0 1 0 0,-22 0 1 15,22-1-4-15,-22 1 5 0,22 13-4 0,0-14 0 16,-21 1 5-16,21 0-2 0,0 13-1 16,0-14 0-16,-22 14 0 15,22-13 0-15,0 13-3 0,-22 0 5 0,22 0-2 16,0-13 1-16,-22 13-1 0,22 0-3 15,-21 0 5-15,21 0-2 16,0 1 0-16,-22 12 3 0,22-13-3 16,-22 0-1-16,22 1-1 0,-21 12 2 15,21-13 1-15,0 1-2 0,-22-1 1 16,22 0 3-16,0 0-3 0,0-13-1 0,0 13 3 16,-22 0-2-16,22 0-2 15,0-14 2-15,0 15 0 0,0-1 0 0,0 0 2 16,0-14 1-16,-21 15-3 0,21-1 0 15,0 0 1-15,0 14-2 0,0-14 0 16,0 0 1-16,0 13 1 0,0-12 3 16,0 12-6-16,0-13 3 0,0 14-3 15,0 0 6-15,0 0-2 0,0-14-2 16,0 13 1-16,0 1 0 0,0-14 2 16,0 14-3-16,0-14-2 0,0 14 4 15,0-14-1-15,0 0-1 0,21 14 3 16,-21-14 0-16,0 0-3 0,22 0-3 15,-22 14 3-15,0-14 2 0,22 0-2 16,-22 14 0-16,0-14 2 0,0 0-2 16,0 0 0-16,21 0 0 0,-21 0 0 15,0 0 2-15,0 1-3 0,22-1 1 16,-22 13 5-16,0-12-8 0,0-1 2 16,22 0 3-16,-22 0-1 0,21 0-3 15,-21 0 6-15,0 0-8 0,22 0 4 16,-22-13 1-16,22 13-2 0,-22 0 4 15,0 0-3-15,22 1 0 0,-22-1-3 16,21 0 5-16,-21-14-1 0,22 15-3 16,-22-15 4-16,22 14-2 0,-22-13 0 15,21 13 3-15,-21-14-6 0,22 1 3 16,0 13-3-16,-22-13 4 0,22-1-1 16,-1 1 0-16,-21-1 5 0,22 1-5 15,0 0-1-15,-22-1 2 0,21 1 1 16,1-1 1-16,-22-13 1 0,22 14 1 0,-1-1-3 15,1-13-2-15,0 14 4 16,-22-14-2-16,22 14-1 0,-1-14 4 0,1 13-3 16,-22-13-1-16,22 0-1 0,-1 0 0 15,-21 14 0-15,22-14-2 0,-22 0 3 16,22 0 1-16,-22 0 0 0,21 0-3 16,1 0 2-16,-22 0 0 0,22 0 2 15,0 0 0-15,-1 0-3 0,1 0-4 16,-22 0 1-16,22 0 5 0,-1 0 0 15,1 0-2-15,0 0 0 0,0 0 1 16,-22 0-2-16,21 0 0 0,1 0 4 16,0 0-2-16,-22 0-3 0,21 0 2 15,-21 0 3-15,22 0-3 0,0-14 2 16,-22 14-3-16,21 0-1 0,1-13 2 16,0 13-2-16,0 0 5 0,-1 0-1 15,-21-14-3-15,22 14 2 0,0-14 0 16,-1 14-2-16,1 0-1 0,-22 0 4 15,22-13-6-15,0 13 4 0,-1 0 2 16,-21-14-5-16,22 14 6 0,0-13 0 16,-22 13-5-16,21-14 2 0,1 14 2 15,-22-13-3-15,22-1 3 0,-1 14-2 16,1-14-2-16,0 1 0 16,0-1 2-16,-22 14-3 0,21-13 6 0,-21-1-4 15,22 14 1-15,-22-13 0 16,22-1 2-16,-22 14-5 0,21-14 4 0,-21 1 1 15,22-1-2-15,-22 1 1 0,22-1-1 16,-22 14 1-16,21-27 2 0,-21 14-5 16,22-1 2-16,-22 0 3 15,22-13-6-15,-22 14 1 0,22-14 3 0,-22 13 2 16,21-13-5-16,-21 13 4 0,22-13-3 16,-22 14 3-16,0-15-2 0,22 15 0 15,-22-14-2-15,0 13 0 0,21-13 3 16,-21 14 2-16,0-15-2 0,22 15-3 15,-22-14 1-15,0 0 1 0,22 13 1 16,-22-13-1-16,22 0 0 0,-22 0 0 16,21-1 0-16,-21-12 0 0,0 13 1 15,22 0 3-15,-22-1-7 0,0 1 2 16,22-13 0-16,-22 12 3 0,0 1-2 16,21 0 0-16,-21 0 2 0,0 0-3 15,22 0 1-15,-22-14 0 0,0 14 0 16,0 0 2-16,22 0-2 0,-22 0-2 0,0-14 0 15,0 14 3-15,0 0-2 0,21-14 2 16,-21 14 2-16,0 0-2 0,0-14 0 16,0 14-3-16,0 0 4 0,0 0-2 15,0-1 0-15,0 1-1 0,0 0 2 16,22 0-3-16,-22 13 4 0,0-13-1 16,0 0 0-16,0 14-2 0,0-14 3 15,0-1-1-15,0 15 1 0,0-14 2 16,0 0-1-16,0-1 0 0,0 15 3 15,0-14 3-15,0 13-5 0,0-13-3 16,0 0 1-16,0 0 2 0,0 13-3 16,0-13 2-16,0 0-4 0,0 0-1 15,0 0 6-15,0 0-4 0,0-1 2 16,0 1 0-16,0 0 1 0,-22 0-1 16,22-14 2-16,0 14 0 0,0 0-3 15,0 0 5-15,0 0-5 0,0 0-5 16,0 0 6-16,0-1-4 0,-21 1 8 15,21 0-8-15,0 0 5 0,0 0-2 16,0 13 5-16,0-13-4 0,-22 14 2 16,22-14-4-16,0 13 6 0,0-13-8 15,0 13 6-15,0-13-4 0,0 14 1 0,-22-1 0 16,22-13 2-16,0 13-2 0,0 1 2 16,-21-1-1-16,21-13-2 0,-22 13 6 15,22 1-3-15,0-1 0 0,0 1-3 16,-22-1-2-16,22 1 6 0,0-1-7 15,0 1 3-15,-21-1 2 0,21 0 0 16,0 1 3-16,-22-1-6 0,22 1 1 16,0-1 0-16,-22 1 1 0,22-1-1 15,0 0 2-15,-22 1-1 16,22-1 1-16,0 1-5 0,-21-1 6 16,21 1-3-16,0-1 1 15,-22 1-1-15,22 13 5 0,0-14 7 16,-22 0-2-16,22 14-9 0,-21-13 3 15,21-1-1-15,0 14-6 0,0-13 4 16,-22-1-1-16,22 14 3 16,-22-13-2-16,22-1 0 15,0 14 1-15,0-14-4 0,-22 14 3 16,22-13-4-16,0 13 6 0,-21 0-2 16,21-14 0-16,0 14 1 0,0-13-1 15,-22 13 1-15,22-14-4 0,0 14 4 16,-22-13-4-16,22 13 0 15,-21-14-1-15,-1 0 3 16,0 1 3 0,22 13-5-16,-21-14 5 0,21 14-7 15,0-13 8-15,-22 13-1 0,22-14-8 16,-22 14 7-16,22 0 1 0,0-13-5 16,0 13-1-16,-22-14 7 0,22 14-6 15,0 0 3-15,0 0-4 0,0-13 5 16,-21 13-7-16,21 0 6 0,0 0 2 15,0 0-6-15,0 0 0 16,0 0 5-16,0-14 0 0,0 14-1 16,0 0-2-16,0 0-2 0,0 0 4 15,0 0 2-15,0 0-5 0,0 0 1 16,0 0-4-16,0 0 0 16,-22 0-1-16,22 0-26 15,0 0 4-15,0 0-46 0,0 0-15 0,0 0 1 16,0 0-4-16,0 0 4 0,0 0 8 15,0 0-46-15</inkml:trace>
  <inkml:trace contextRef="#ctx0" brushRef="#br0" timeOffset="2646">815 447 23 0,'0'14'6'15,"-22"-1"3"-15,22 1 0 0,0 0-1 16,0-1-2-16,0 1 1 0,0-1-2 16,0 1-2-16,0-1 1 0,0-13 0 15,0 0 3-15,0 0 1 0,0 0 4 16,0 0 2-16,0 0 2 0,0 0 5 15,0 0-2-15,0 0-9 0,0 0-8 16,0-13 0-16,0-14 1 0,0 13-2 16,0 1-1-16,22-15 1 0,-22 1 0 15,21-13-1-15,1 13-1 0,-22-14 2 16,22 0 0-16,-1-13-1 0,1 13 0 16,0 0 0-16,-22 14 0 0,22 0 0 15,-22 0 1-15,21 14 1 0,-21-1-4 16,0 14 3-16,0 0-3 15,0 0 6-15,0 14-2 0,0-1-1 16,0 14 1-16,0 0 1 0,-21 14-2 16,21 0-1-16,-22-1 2 0,22 1-2 15,0 0 2-15,-22 0-1 0,22-1-1 16,-22-13 4-16,22 14-2 0,-21-14-1 16,21 0-1-16,-22 0 0 0,22-13 3 15,0 13-4-15,0-27 4 0,0 14-3 16,0-14 1-16,0 0 6 0,0 0 6 0,0 0 1 15,0 0 1-15,0-14-11 0,0 1-4 16,0-15 0-16,22 1 2 0,-22 0-4 16,21-14 3-16,-21-13-2 0,22 14 2 15,0-15-3-15,-22-13 2 0,22 14-3 16,-1 13 5-16,1-13-2 0,0 27 0 16,-22 0-2-16,21 0 2 0,-21 13 1 15,0 1-2-15,0 13-5 0,0 0 2 16,0 0-2-16,0 13 6 0,0 1 0 15,0 13 0-15,-21 14 1 16,21-14 1-16,0 13-1 0,-22-12-1 16,22 12 0-16,-22 1 0 0,22 0 0 15,0-14 1-15,0 0 0 0,0 14-2 16,-21-28 3-16,21 14-2 0,0-13 1 0,0-1-3 16,0 1 2-16,0 0-2 15,0-14 5-15,0 0-2 0,0 0 1 0,0 0 9 16,0 0-5-16,0 0-2 0,0-14-4 15,0 0 2-15,0-13-2 0,0 0 1 16,0 0-2-16,21-14-2 0,-21 1 3 16,0-1-2-16,22 0 3 0,-22 1 0 15,22-1 1-15,-22 14-1 0,0 13-4 16,0-13 5-16,0 14-4 0,0 13 1 16,0 0-3-16,0 0-2 15,0 0 1-15,0 0 4 0,21 13-1 16,-21 14 2-16,0 0 2 0,0 0-2 15,0 14 2-15,0 0-2 0,0 0 2 16,0-1-4-16,0 1 2 0,0 0-1 16,0-14 2-16,0 0 0 0,0 0-3 15,0-13 5-15,0 13-2 0,0-27 0 16,0 13-2-16,0-13 3 0,0 0 4 16,0 0 1-16,0 0 2 0,0-13-2 15,0 13-8-15,0-27-1 0,0 13 4 16,0-27-5-16,0 14-1 0,0-13-2 15,0-1-1-15,0 0 3 0,0 0 0 16,0-13 4-16,0 27 0 0,0-14-2 16,22 14 2-16,-22 14-3 0,0-1 3 15,0 1 0-15,0 13-5 0,0 0 0 16,0 0-1-16,0 0 5 0,0 13-3 16,0 1 4-16,0 13 0 0,0 0 0 15,0 0 1-15,0 0 0 0,0 14-1 16,0-14 1-16,22 14 0 0,-22-14-1 15,0 0 0-15,0 0 1 0,0-13-3 16,0 13 3-16,0-27-2 0,0 13 5 16,21-13-3-16,-21 0 1 0,0 0 1 15,0 0 7-15,0 0-3 0,0 0-2 16,0-13-6-16,0-1 0 0,0-13 1 16,0 0 0-16,0 0 0 0,0-14 2 15,0 14-2-15,0-14-4 0,0 14 2 16,0-14 0-16,0 28 3 0,22-14 0 15,-22 13-4-15,0 1 3 0,0 13-9 16,0 0-2-16,0 0 6 0,0 0 1 16,0 13 3-16,0 1 3 0,22 13-2 15,-22 0-2-15,0 0 4 0,0 0-3 16,0 0 2-16,22 14 0 0,-22-14 1 16,0 0-2-16,21 1-2 0,-21-1 4 15,0 0-2-15,22-14-2 0,-22 1 3 16,0-1-1-16,0-13 3 0,0 0-1 15,0 0 12-15,0 0-3 0,0 0-5 16,0 0 0-16,0-13-7 0,0-14 1 16,-22 0-2-16,22 0 2 0,-21-1-8 15,21-12 3-15,0-1-6 16,-22 0 4-16,22 1 5 0,0 12 2 0,0-12 0 16,0 13 2-16,0 0-2 0,0 13-3 15,0 0 3-15,0 1 1 16,0 13-4-16,0 0-1 0,0 0-1 15,0 13 5 1,0 1 2-16,0 0-3 0,0 13 4 16,22 13-3-16,-22-13 0 0,0 1 4 15,21 12-3-15,-21 1 2 0,0-14 1 16,22 14-1-16,-22-14-2 0,0 0-1 16,22-13 0-16,-22 13 0 0,0-14 0 15,0 1 3-15,0-1-3 0,0-13 6 16,0 0 11-16,0 0 3 15,0 0-11-15,0-13-5 0,0-1-2 16,-22 1-2-16,22-14 0 0,-22 13 0 16,22-13-4-16,-21-14 1 0,21 14 0 15,-22 0-1-15,22-14 3 0,-22 14-1 16,22 14-1-16,0-15 5 0,0 15 0 16,0-1-2-16,-22 1 0 0,22 13-6 15,0 0-1-15,0 0-3 0,0 0 2 16,0 0 3-16,0 13 2 0,0 1 1 15,0-1 4-15,0 15-2 0,0-15-1 16,0 14 1-16,0 14 0 0,22-14 2 16,-22 0-2-16,0 0 0 0,0 1-2 15,22-15 6-15,-22 14-4 0,0-13 1 16,0-1 0-16,0 1 3 0,0-1 0 16,0-13 4-16,0 0 1 0,0 0 4 15,0 0-7-15,0 0-3 0,-22 0-4 16,0-13-3-16,1-1 1 15,-1 1 2-15,0-14-2 0,22 13-1 16,-21-13-2-16,-1 0 1 0,22 13 3 16,-22 1 2-16,22-14 0 0,0 13-3 15,0 14 0 1,0 0 0-16,0 0-2 0,-21 0 1 16,21 14 0-16,0-1 6 0,0 1 0 15,0 13-1-15,0 0-1 0,-22 0-2 16,22 0 3-16,0 0 0 0,0 0-1 15,0 1 2-15,0-1-2 0,0 0 4 16,0-14-5-16,0 15 3 0,0-15-3 16,0 1 3-16,0-1-3 0,0-13 0 15,0 0 4-15,0 0 5 16,0 0 5-16,0 0 1 0,0-13-11 16,0 13-1-16,0-27-3 0,0 13-1 15,0-27 3-15,0 14-1 0,22-14-6 16,-22 1 0-16,21-1-3 0,1-13 4 15,-22 13 2-15,22 0 3 0,-22 1 1 16,0 13-1-16,0-1 1 0,0 15 0 16,0-1-1-16,0 1 0 0,0-1 3 15,0 14-5-15,0 0 3 16,0 14-1-16,0 13 4 0,0-14-2 16,-22 28-2-16,0-14 1 0,22 14 1 15,-21 0-3-15,-1-14 1 0,22 14 0 16,-22-14 0-16,0 13-3 0,22-13 0 15,-21 14-13-15,21-14-13 0,-22 0-17 16,22-13-8-16,-22 13-4 0,22-13 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4:07.2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55 11 0,'0'0'4'16,"0"0"1"-16,0 0 0 0,0 0 0 16,-22-14-1-16,22 14 1 0,0 0 2 15,0 0-1-15,0 0-2 0,0-13 3 16,0 13-2-16,-22 0 5 0,22 0 0 15,0 0 1-15,0 0-4 0,0 0 2 16,0 0-3-16,0 0 2 0,0 0 1 16,0 0 0-16,0 0-3 0,0 0-2 15,0 0 2-15,0-14 0 0,0 14-1 16,0 0 0-16,0 0 0 0,0 0-3 16,0 0 2-16,0 0-3 0,0 0-3 15,0 0 0 1,0 0 0-1,0 0 3-15,0 0-2 0,0 14 1 16,0-1 0-16,0-13 1 0,22 14-1 16,-22-1 1-16,0 1-1 0,0-1 1 15,22 1-1-15,-22 0 3 0,0-1-1 16,0 1 0-16,22-1-1 0,-22 1 0 16,0-1 1-16,21 1 0 0,-21-1 2 15,22 1 1-15,-22-14 6 0,0 14 0 16,22-1-4-16,-22-13-1 0,21 0-2 15,-21 14 0-15,22-14 0 0,-22 0-3 16,22 0 3-16,-22 0-2 0,0 13 0 16,22-13-1-16,-22 0 2 0,21 0-3 15,1 0 3-15,-22 0-5 0,22 0 4 16,-22 0-4-16,21 0 3 0,1 0-1 16,0 0 0-16,-22 0 1 0,21 0 3 15,1 0-3-15,0-13 0 16,0 13 1-16,-22-14-1 0,21 14-1 15,1-13 0-15,-22-1 1 0,22 14-1 16,-1-14 3-16,-21 1-1 0,22 13-1 16,0-14 1-16,0 1-3 0,-22-1 1 15,21 1 2-15,1-1 0 0,0 1 1 16,-22-1-4-16,21 0 1 0,-21 1-2 16,22-1 2-16,-22 1 2 0,22 13-1 15,-22-14-1-15,21 1 0 0,-21 13-5 16,0-14 4-16,0 0-1 15,0 14 1-15,0 0 2 0,0 0-4 16,0 0-10-16,0 0-9 0,0 0-10 16,0 0-8-16,0 0-11 0,0 0 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5:00.932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0 139 0,'0'0'25'0,"0"0"-12"0,0 0-7 0,0 0-3 16,0 0-1-16,0 0 0 0,0 0-4 15,0 0 1-15,0 0-4 0,0 0 4 16,0 0-6-16,0 0-7 0,0 0-11 16,21 14-6-16,-21 0-3 0,0-1 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5:01.124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2 64 0,'0'0'5'15,"0"0"-2"-15,0 0-2 0,22 0 0 16,-22 0 1-16,0 0 0 15,0 0 0-15,21 0-2 0,1 0-6 16,-22 0-6-16,22 0-6 16,-22 13-1-16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5:01.326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14 100 0,'0'0'20'0,"22"0"-7"0,-22-14-2 15,0 14 1-15,0 0 1 0,0 0-5 16,0 0-2-16,0 0-5 0,0 0-4 16,0 0-6-16,0 0-3 0,0 0-6 0,0 0-5 15,0 0-5-15,0 0 2 0,21 0 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5:02.63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0 50 0,'0'0'5'0,"0"0"-2"15,0 0-2-15,0 0 0 0,0 0 0 16,0 14 1-16,0-1 5 0,0 1 0 15,0 0-2-15,0 13 5 0,0 0-1 16,0 0 1-16,0 0-4 0,0 14 2 0,0-1 3 16,22 15 4-16,-22-15-8 15,0 1-2-15,0 13-1 0,0 1-1 0,0-15-2 16,0 15 1-16,0-15-1 0,0 1 1 16,0 0-1-16,0-1-2 0,0-13 1 15,0 1 1-15,0-1-3 0,0 0 4 16,0 0-3-16,0-13 0 0,0-1 1 15,0 1 2-15,0-1-2 0,0-13-2 16,0 0 4-16,0 0-3 16,0 0 0-16,0 0-4 0,0-13 5 15,0 13-5-15,0-14 4 0,0 1-1 16,0-1-1-16,21-13 1 0,-21 13-1 16,0 1-1-16,0-14-1 0,0 13 3 15,22-13 0-15,-22 13 2 0,22-13 1 16,-22 14-1-16,21-14-2 0,-21 13 2 15,22 0 0-15,-22 1 0 0,22-1-3 16,0 1 4-16,-22-1-1 0,21 1 0 0,1 13-1 16,0 0 1-16,-22-14-1 0,21 14 1 15,1 0 2-15,-22 0-1 0,22 0 0 16,0 0 0-16,-22 14 1 0,21-1 0 16,-21 1 0-16,22-1 1 0,-22 1-1 15,22 13-1-15,-1-13 3 0,-21 13-1 16,0-14-1-16,22 14 1 0,-22-13-2 15,0-1 2-15,0 15 1 0,0-15 1 0,0 1 0 16,0-1 0-16,0 14 1 0,0-13 1 16,0 0 0-16,0-1-3 0,0 1-2 15,-22-14-1-15,22 13 2 0,-21 1 0 16,-1-1-2-16,22-13 0 0,-22 0 0 0,1 14 1 16,-1-14-1-16,0 0-1 0,0 0-2 15,1 0 0-15,-1 0-3 16,22 0-2-16,-22 0-3 0,1-14-9 15,21 14-4-15,0-13 0 0,-22-1 0 16,22 1-5-16,0-1 3 0,0 1 5 16,0-15 4-16,0 15-5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5:03.499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27 16 0,'0'0'4'0,"0"0"0"16,0 0 0-16,0 0 2 0,0 0-1 15,0 0 4-15,0 13 1 0,0 15-4 16,22-15-1-16,-22 1 0 0,0 13 0 0,22 0 1 16,-22 0 1-16,21 0-1 0,-21-13-2 15,22 13-1-15,-22 0-3 0,22-13 3 16,-22 13-3-16,22-14 0 0,-1 1 0 15,-21-1-1-15,22 1 4 0,-22-14-2 16,22 0-1-16,-22 14 0 0,0-14-1 16,21 0 2-16,-21 0 1 15,0 0 0-15,0-14-1 0,22 0 0 0,-22 1 0 16,0-14 0-16,0 0 0 0,22-1-2 16,-22 1 0-16,0 0 1 0,0 0 1 15,0-14-2-15,0 14 2 0,0 0-1 16,0 0 0-16,21 13 0 0,-21 1-1 15,0-1 1-15,0 1-2 0,0 13 1 16,22 0 0-16,-22 0 3 0,0 0-1 16,22 13 2-16,-22 1-1 0,0 13 0 0,22-13-1 15,-22 13 1-15,21 0-1 0,-21 0 4 16,0 14-2-16,22-1 2 0,-22 1-1 16,22 0 5-16,-22-1 0 0,0 1-3 15,21 13-2-15,-21 1 0 0,22-15-1 16,-22 15 2-16,0-1-3 0,0-13 0 15,22-1 1-15,-22 1 0 0,0 0 0 0,0-1 1 16,0-13 3-16,0 1 3 0,0-1 4 16,0 0 1-16,-22 0-1 0,22 0 1 15,-22-13-4-15,22-1-1 0,-21 1-2 16,-1-1 3-16,0-13-1 0,1 0-1 16,-1 0 1-16,0 0-3 0,0-13-6 0,-21-1-2 15,21 1-9-15,1-14-1 0,-23-1-6 16,23-12-7-16,-1 13 1 0,0-14 0 15,0 0-5-15,1 14-2 0,-1-14-3 16,22 14 2-16,0 0-2 0,0 0-1 16,0 0-20-16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5:04.324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347 149 51 0,'0'0'8'0,"0"0"-4"16,0 0-3-16,0 14 1 16,0 13 1-16,0 0 4 0,0 0 1 15,0 0 1-15,0 14 1 0,22 13-1 16,-22-13-3-16,0 13 4 0,22 1-2 15,-22 12 5-15,22-12-2 0,-22 12 0 0,21 15-4 16,-21-1-2-16,22 1 0 0,-22-1-2 16,0 0 0-16,22 1 6 0,-22-14 6 15,0 13-1-15,0-13 3 0,0 0-3 16,0 0-5-16,0-14-2 0,0 0 2 0,0 0-4 16,0-13 4-16,-22 0 2 0,22-1-4 15,-22 1 2-15,22-14-3 0,-21 0-1 16,-1 0 1-16,22-13 8 0,-22 0 0 15,0-14-3-15,1 0 0 0,21 0-6 16,-22-14-4-16,0-13-4 0,1 0-2 0,-1-14-1 16,0 0-3-16,1 1 0 0,-1-15-3 15,0 1 5-15,22 0 1 0,-22 13-8 16,22 1-12-16,0-1-3 0,-21 0 4 16,21 0-10-16,0 1-2 0,0-1 2 15,0 14 1-15,0-14 0 0,21 28 2 16</inkml:trace>
  <inkml:trace contextRef="#ctx0" brushRef="#br0" timeOffset="727">912 1031 26 0,'0'-14'4'0,"-22"14"-1"0,22 0 1 16,0 0 0-16,0 0-2 0,0 0 0 0,-22 14 1 16,22 0 2-16,0-1 1 0,-21 1 2 15,21 13-2-15,-22 0-3 0,22 0 2 16,0 0-2-16,-22 0 2 0,22 14-2 15,-21-14 1-15,21 14-2 0,0-14-1 16,0 14 0-16,0-14 1 0,0 0-2 16,0 0 2-16,0 0-2 0,0-13 1 0,0 13-1 15,21-13-2-15,-21-1 2 0,0 1 0 16,22-14 1-16,-22 0-2 0,22 0 2 16,-1 0 0-16,1-14-1 15,-22-13 0-15,22 13 0 0,-1-13 0 0,1 0 1 16,-22-14-2-16,22 14 0 0,0-13 0 15,-22-1 2-15,21 0-3 0,-21 14 4 16,22-14-2-16,-22 1 1 0,22 13-1 16,-22-1-1-16,0 1 1 0,0 0 1 15,0 14-1-15,0-1 2 0,0 14-1 16,21 0 0-16,-21 0 0 16,0 0 1-16,0 0-1 0,0 14 1 15,0 13 0-15,0-14 0 0,0 14 0 16,0 14-1-16,0-14 3 0,22 14-3 15,-22 0 0-15,0-1 5 0,22 1-1 0,-22 0-3 16,0 13 1-16,22-27-1 0,-22 14-2 16,21 0 1-16,-21-14-2 0,22 0 1 15,-22 0 0-15,0-14-4 0,22 15-6 16,-22-15-6-16,0 1-5 0,0-14-2 0,0 0 2 16,21 0 2-16</inkml:trace>
  <inkml:trace contextRef="#ctx0" brushRef="#br0" timeOffset="1816">1368 1045 23 0,'0'13'5'0,"0"1"4"0,21 13-3 16,-21 0 1-16,0 0 0 0,22 0 0 15,-22 0 1-15,22 1 0 0,-22 12-3 0,21-13-1 16,-21 0 0-16,22 14-2 0,-22-14 2 16,0 0-3-16,0-13 2 0,0 13-3 15,0-13 2-15,0-1-1 0,22-13 0 16,-22 14 0-16,0-14 4 15,0 0 2-15,0 0 0 0,0 0-1 16,0-14-5-16,0 1-5 0,0-14 4 0,0-1 0 16,0-12-2-16,0 13 2 0,0-14-2 15,0-13 2-15,0 13 1 0,21 0-1 16,-21 1 0-16,22 12 0 0,-22 1 0 16,0 0 0-16,22 14 1 0,-22-1-2 15,0 0 1-15,22 1-2 0,-22 13 4 16,21 0-1-16,-21 0 3 0,22 0-2 15,-22 27 3-15,22-13 3 0,-1 13-4 16,-21 0 3-16,22 0-4 0,-22 0 0 16,22 14 2-16,-22-14-2 0,22 14-2 15,-22-14 0-15,21 13-2 0,-21-12-1 16,0-1 2-16,0-14 0 0,0 1 0 16,0-1 0-16,0 1 0 0,0-14 1 15,22 0-3-15,-22-14-2 16,0 1 1-16,0-14 1 0,0 0 0 15,0-1 2-15,0-12 0 0,22 13 1 16,-22-14-3-16,0 0 4 0,21 1-4 16,-21 12 1-16,0 1 1 0,0 14 1 15,22-14-2-15,-22 13 2 0,22 14 3 16,-22 14 0 0,21-1-4-16,-21 1 3 0,22-1-2 15,-22 14 1-15,22-13 2 0,-22 13 0 16,22 0-3-16,-1-13 1 0,1 13 4 0,-22 0-2 15,22 0 3-15,-1-13-2 0,1 13-4 16,0 0 1-16,-1-13-1 0,1 13 0 16,0-14 1-16,-22 1-2 0,22-1 0 15,-1 1 1-15,-21-14 2 0,22 14 1 16,-22-14-1-16,22 0 1 0,-22 0-1 16,21 0 2-16,-21 0-3 0,22-14 2 15,-22 0-3-15,22 1 0 0,-22-14-1 0,22 13 2 16,-22 1-1-16,21-15 0 0,1 1-1 15,-22 0 0-15,22 0 0 0,-22 0-1 16,21-14 1-16,-21 14 0 0,0-14 3 16,0 14-4-16,0-13 1 0,0-1 3 15,0 14-2-15,0 0-1 0,0 0-2 16,0-1 2-16,0 1 6 0,0 14-1 0,0-14 2 16,0 27 4-16,0-14 4 0,0 14 4 15,0 0 0-15,0 0 1 0,0 0-8 16,0 0-4-16,0 0-3 0,0 0 1 15,-21 14-3-15,21 13-5 0,-22 0 2 16,22 0 2-16,0 0-4 0,-22 14 2 0,22-1 3 16,0-12-5-16,0 12 3 0,0 1-2 15,0 0 1-15,0-14 1 0,0 0-1 16,0 14 1-16,0-14-1 0,0 0 1 16,22 0-1-16,0-13-4 0,-22 13 0 15,21-14-5-15,1 1 1 0,-22-1 2 16,22 1-24-16,-1-14 6 0,1 0 10 15,0 0 0-15,0 0-10 0,-1 0 0 0,1-14-5 16,0 1 5-16,-1-1-3 0,-21-13 1 16,22 0-1-16,0 13 2 0,0-13 1 15,-22 0 4-15</inkml:trace>
  <inkml:trace contextRef="#ctx0" brushRef="#br0" timeOffset="2239">2909 746 34 0,'0'-13'14'0,"0"-1"2"0,0 0 1 16,0 14-1-16,0 0 0 0,0 0-3 15,0 0-5-15,-22 0-2 0,22 0-2 16,-22 0 0-16,22 14-1 0,-22 0-1 16,22-1 1-16,0 1-2 0,-21-1-1 0,21 1-1 15,0-1 4-15,0 15-3 0,0-15 1 16,0 14-1-16,0-13 0 0,0 13 2 15,0-13-1-15,0 13 1 0,0-14 0 16,21 14 2-16,-21-13-1 0,0 13-2 16,22-13 0-16,-22 13 2 0,0-14-1 0,22 14-1 15,-22-13-1-15,22 0 5 0,-22 13-1 16,0 0-4-16,21 0 0 0,-21-13 4 16,22 13 4-16,-22 0 8 0,0-14 2 15,0 14-3-15,0-13-3 0,0 13-10 16,0-13 6-16,0 13 0 0,0-14 4 0,0 1 2 15,0 0 7-15,0-1-2 0,0 1-9 16,0-1-5-16,0-13 0 0,-22 14-3 16,1-14-1-16,21 0-10 15,-22 0-1-15,0 0-7 0,0-14-13 0,1 1 0 16,-1-1-9-16,0-13-3 0,1 0 2 16,-1 0 2-16,0-14 7 0,1 0 1 15,-23 14-23-15</inkml:trace>
  <inkml:trace contextRef="#ctx0" brushRef="#br0" timeOffset="3329">22 176 21 0,'-22'0'5'0,"22"0"2"0,0 0 0 16,0 0 1-16,0 0-2 0,0 0 1 15,0 0 2-15,0 0-1 0,0 0-1 16,0 0 0-16,0 0 0 0,0 0-2 15,0 0 0-15,0 0-2 0,0 0-2 16,0 0 1-16,0 0-3 0,0 0 4 16,0-13-2-16,22 13 2 0,-22 0 4 15,22-14 0-15,-1 1 2 0,1 13-3 16,0-14 1-16,-1 1 0 0,23-1-4 16,-22 14 2-16,21-13 4 0,0-1-1 15,1 0-5-15,-1 1 1 0,1-1 1 16,-1 1-2-16,0 13-2 0,-21-14-3 15,0 14 3-15,21 0-1 0,-21 0-3 0,0 0 3 16,-1 0-3-16,-21 0-10 16,22 0-5-16,-22 0-2 0,0 0-6 15,0 0 0-15,0 0-2 0,0 0 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5:09.015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22 2184 33 0,'-22'-14'1'15,"22"0"0"-15,0 1 0 0,0-14 0 0,0 0 2 16,0-14 1-16,0 0 4 0,0 0 3 16,22-13-1-16,-22 0 0 0,22-14 1 15,-22 14-4-15,21-14-1 0,-21-13 0 16,22 13-1-16,-22-14 1 0,22 1-5 15,-22 0 1-15,22-14-1 0,-1 0 1 0,-21-14-2 16,22 1 1-16,-22 13 0 16,22-14 0-16,-22 14 3 0,21 0-1 15,-21 0-2-15,22 14-1 0,-22 13 1 0,0 14 2 16,0 0 4-16,0 13 0 0,0 14-4 16,0 0 2-16,0 13 1 0,0 1 0 15,0 13-3-15,22 0 0 0,-22 13 3 16,0 14-1-16,0 0-2 0,0 14-1 15,0 13-1-15,22 1 3 0,-22 12-4 16,0 1 3-16,21 14 0 0,-21-1-1 16,22 0 3-16,0 1 1 0,-22 13-3 15,21-14 1-15,1 1 2 0,0-15-4 16,-1 15 3-16,23-14 2 0,-22-1-4 0,-1-12-2 16,1 12 1-16,0-12-1 0,-1 13 0 15,1-14-1-15,0 0-2 0,0 0 2 16,-1-13 1-16,1 0-3 0,0-1 0 15,-22-12 0-15,21-1-8 0,1 0-8 16,-22 0-10-16,22-13 0 0,-22-1-5 16,0-13 2-16,0 0 1 0,0 0 4 15,0 0-22-15</inkml:trace>
  <inkml:trace contextRef="#ctx0" brushRef="#br0" timeOffset="303">131 1424 16 0,'43'-41'6'15,"0"14"-1"-15,1-14 0 0,-1 1-1 16,22 13-2-16,-21-1 0 0,-23 1-1 16,23 0-1-16,-1 14-1 0,-21-1-4 15,0 0-2-15,-1 14-2 0</inkml:trace>
  <inkml:trace contextRef="#ctx0" brushRef="#br0" timeOffset="799">1064 1139 62 0,'0'0'23'0,"0"0"-6"0,0 0-7 15,0 0 0-15,0 0-1 0,0 0-3 0,0 0-1 16,-22 0-3-16,22 0 0 0,-22 14-1 16,1-1 2-16,21 1-2 0,-22 13 2 15,0-14-2-15,1 1 3 0,-1 0-2 16,0 13 0-16,22-14-1 0,-21 1-1 15,21-1 1-15,0 1 0 0,0-1-1 16,0 1-2-16,0 0 3 0,0-1-1 0,21 1 0 16,-21-1 2-16,22 1-2 0,-22-1 1 15,22 1-1-15,-1 0 0 0,1-1 1 16,0 1 0-16,-1-1 0 0,1 14-2 16,0-13 2-16,0 13 0 0,-1-13-2 0,1 13 3 15,0 0 1-15,-1 0 1 0,1 0 3 16,-22 0 0-16,22 0 5 0,-22 1 6 15,0-1 4-15,0 0-6 0,0 0-8 16,0 0 7-16,0 0 4 0,0 0-7 16,-22-13-7-16,0 13-3 0,22 0 3 15,-21-13-5-15,-1-1-2 0,0 1-11 0,1-14-1 16,-1 0-21-16,0 0 1 0,0-14-7 16,1 1 1-16,-1-1 0 0,0-13-1 15,22 0-25-15</inkml:trace>
  <inkml:trace contextRef="#ctx0" brushRef="#br0" timeOffset="1400">1107 420 24 0,'22'14'7'0,"-22"13"0"15,0 13 3-15,22-12-1 0,-1 12 0 16,-21 15 3-16,22-1 1 0,0 0-4 16,0 0-4-16,-1 14 5 0,-21-14-4 15,22 14-3-15,0 0 0 0,-1-14-2 16,1 14 5-16,0-14-4 0,-22 1 0 15,21-1 0-15,-21 0 0 0,22 0 1 0,-22 1-3 16,22-1 1-16,-22 0-1 0,22-13 0 16,-22 0 0-16,0-14-2 0,0 0 3 15,0 0-1-15,0-13 0 0,0-1 0 16,0 1-3-16,0-14 2 0,21 0 0 16,-21 0-3-16,0-14 3 0,0 1 2 15,0-15-2-15,0 1 0 0,0-13 2 16,22-1-4-16,-22-13 3 0,0-1 1 0,22 1-1 15,-1 0 0-15,-21 0 0 0,22 13 0 16,0 0 2-16,-22 14-2 0,21 0 0 16,-21 13 0-16,22 1 0 0,-22-1 2 15,22 14 1-15,-22 0 1 0,22 0 3 16,-22 14 5-16,21-1-2 0,-21 1 3 16,22 13-2-16,-22 14-4 0,22-1 4 0,-22 1 1 15,21 0-8-15,-21 13-1 0,0 0-2 16,22 1-1-16,-22-1 2 0,0 0-1 15,0 14 0-15,0-27-4 0,22 13 1 16,-22 0-10-16,0-13-9 0,0 0 5 16,0-14-8-16,0-14 1 0,0 14 3 15,0-13 3-15,0-14-1 0,0 0-3 0,0 0-1 16,0-14 6-16,0-13-6 0</inkml:trace>
  <inkml:trace contextRef="#ctx0" brushRef="#br0" timeOffset="2000">1867 1424 24 0,'0'-27'5'16,"0"27"0"-16,0-14 1 0,22 1-2 15,-22 13 0-15,0 0 1 0,0 0 3 16,0 0 3-16,21 0 1 0,-21 0 0 16,0 13-3-16,22 1 0 0,-22 13 0 15,22 0-2-15,-22-13-1 0,0 13-2 0,21 13 0 16,-21-12 0-16,22-1 0 0,-22 0-2 15,0 0 2-15,22 0-3 0,-22 0 1 16,22-13 0-16,-22-1-3 0,0 1 2 16,0-1-1-16,21 1 2 0,-21-14-1 15,0 14 2-15,0-14 1 0,22 0-4 16,-22 0 3-16,22-14 0 0,-22 0-3 0,0-13 1 16,21 14-1-16,-21-14 1 0,22-1 0 15,-22 1-1-15,22-13 3 0,-22 13-3 16,0-14 2-16,0 14 2 0,21 0-1 15,-21-1-3-15,0 15 2 0,0-1-1 0,0 1-2 16,0 13-1-16,0 0 3 0,0 0-2 16,0 0-3-16,0 0 2 0,0 0 6 15,0 0 0-15,22 13 3 16,-22 1-3-16,0-1-2 0,22 15 0 16,-22-15 3-16,0 14-4 0,22 0 1 0,-22 1 4 15,21-1 7-15,-21 13-5 0,22-13-1 16,0 1-4-16,-22-1 0 0,21 0 3 15,1 0-1-15,0 0 1 0,0-13-2 16,-1-1-2-16,1 1 0 0,0-1 2 16,-1-13-4-16,1 0 3 0,0 0 0 15,-1 0 0-15,1-13-2 0,-22 13 5 16,22-14 7-16,-22-13-3 0,0 14-2 0,0-15-6 16,0-12-4-16,0-1 4 0,0 0-5 15,0 1-1-15,-22-1 1 0,22-13-11 16,-22 13-8-16,22 0 4 0,0 1-1 15,-21-1-2-15,21 14-8 0,0 0-2 16,0 0 1-16,0 13 1 0,0 0-1 16,0 1 4-16,0 13 6 0,21-14 5 15,-21 14-6-15</inkml:trace>
  <inkml:trace contextRef="#ctx0" brushRef="#br0" timeOffset="2189">2648 1288 46 0,'0'14'12'16,"22"13"-1"-16,-22-14-1 0,0 15-2 0,0-1-1 16,0 0 3-16,22 0-1 0,-22 14 2 15,0-1-7-15,0 1 1 0,21 0-4 16,-21-1 1-16,0-12-1 0,22 12-4 16,-22 1 3-16,0-14-9 0,22 0-6 15,-22 0-5-15,0-13-4 0,0 13 1 16,0-13-17-16</inkml:trace>
  <inkml:trace contextRef="#ctx0" brushRef="#br0" timeOffset="2647">2930 1519 25 0,'0'0'7'0,"0"13"-1"16,0 1 0-16,22 0 0 0,-22-14-2 15,0 13 1-15,0 1 2 0,0-1-2 16,0 1-2-16,22-1 3 0,-22 1-2 16,0-1-2-16,0 1-1 0,0 0 2 15,0-14-2-15,0 0 1 0,0 0 4 16,0 0 3-16,0 0-1 0,0 0 1 15,0 0-4-15,0-14-3 0,0 0-3 16,0 1 1-16,0-14 1 0,22 0-1 16,-22 13 0-16,0-27-1 0,0 14 2 15,0 0-1-15,21-14 0 0,-21 1 0 16,0 13 0-16,22-14 0 0,-22 14 0 0,22 0 0 16,-22 0 0-16,0-1 0 0,21 15 0 15,-21-1 1-15,0 1-1 0,22-1 0 16,-22 14 1-16,22 0 1 15,-22 0-1-15,0 0 5 0,21 0-1 16,-21 0 1-16,22 14-1 0,-22-1 2 0,22 1 0 16,-22 13 0-16,22-13 0 0,-1 13 1 15,-21 0 0-15,22-14 0 0,-22 14-2 16,22 1-2-16,-22-1 2 0</inkml:trace>
  <inkml:trace contextRef="#ctx0" brushRef="#br0" timeOffset="2919">2865 393 29 0,'0'0'-7'15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5:12.859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21 27 222 0,'0'-13'66'0,"0"13"-23"0,0 0-18 15,0 0 4-15,0-14-5 0,0 14-10 16,0 0-8-16,0 0-2 0,0 0-6 15,0 0-18-15,0 0-25 0,0 0-51 16,-21 0-23-16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48:56.641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70 1506 13 0,'0'0'5'0,"0"0"1"16,0 0-3-16,0 0-1 0,0 0 1 16,-22 0 0-16,22 0 2 0,0 13 1 15,0 1 0-15,-22-14 0 0,22 13-1 16,0 1 1-16,0 0 2 0,0-1 1 16,0 1 3-16,0-1-3 0,0 14-2 15,0-13 2-15,0 13 2 0,-21 0-2 16,21 0 0-16,0 14-4 0,0-14-1 15,0 27-3-15,0-13 1 0,0 0 2 16,0 13 0-16,21 0-2 0,-21 1 1 0,0-1-3 16,22 0 0-16,-22-13 1 15,22 13-1-15,-22-13 0 0,22-1 0 0,-22 1-1 16,21 0 3-16,-21-14-4 0,22 0 2 16,-22 0 1-16,22 0 0 0,-22-13-2 15,21 0 3-15,-21-1-1 0,22 1-2 16,-22-1-2-16,22-13 0 0,-22 0 2 15,22 0 4-15,-22 0-1 16,0-13 0-16,21-1-1 0,1-13 3 16,0 0-4-16,-1-14 1 0,1 14 0 15,0-14 1-15,-1-13-2 0,1 13-2 16,0-13 3-16,-22 13-2 0,22-13 3 0,-1 0-4 16,1 0 3-16,0-1-1 0,-1 1 0 15,-21 0-1-15,22-14 1 0,0 14-2 16,-22-1 2-16,21 1-1 0,-21 14 2 15,22-1-6-15,-22 14-3 0,22 0-1 16,-22-1-1-16,0 15-5 0,0-14-4 16,0 27-1-16,0-14-2 0,0 14-1 15,22 0 2-15</inkml:trace>
  <inkml:trace contextRef="#ctx0" brushRef="#br0" timeOffset="619">1350 1546 36 0,'0'-13'9'16,"0"-1"-3"-16,0 1-4 0,-21-1 2 16,21 14-1-16,-22 0-1 0,22 0 3 15,-22 0 1-15,1 0 1 0,21 0-1 16,-22 0 0-16,0 0-2 0,0 14 2 16,1 13-2-16,-1-14-1 0,0 15 1 15,-21-1-1-15,21 0-2 0,1 0 0 16,-23 14 0-16,22-1 0 0,1 1-1 15,-23-14 1-15,23 14 1 0,-1 0-1 16,0-1-1-16,22 1 1 0,-21-14 0 16,21 14-1-16,0-1-1 0,-22-12 1 0,22 12 1 15,0-13-1-15,0 14-1 0,22-14 2 16,-22 0-1-16,0 1 0 0,21-15 0 16,-21 14 0-16,22-13 0 0,0-1 0 15,-22 1 1-15,21-1-1 0,1-13-2 16,0 0 3-16,-1 0-3 0,1 0-3 15,0 0 0-15,0-13-5 0,-1-1-1 16,23 1-4-16,-23-1 1 0,1 1 2 16,0-14-1-16,-1-1 3 0,1 15-2 15</inkml:trace>
  <inkml:trace contextRef="#ctx0" brushRef="#br0" timeOffset="1102">1524 1234 22 0,'0'0'6'16,"0"14"-3"-16,0 0 4 0,0-1-1 0,0 1-1 15,0-1 3-15,0 1 4 16,22 13 3-16,-22 0-3 0,0 0-1 0,0 14-3 15,0 0-2-15,21-1-2 0,-21 1 0 16,0 13 0-16,0 1 0 0,0-15 0 16,0 14-1-16,0 1 0 0,0-15-3 15,0 15 2-15,0-15-3 0,0 1 1 16,0 0 1-16,0-1 0 0,0 1-1 16,0-14-2-16,0 0 3 0,0 1-1 15,0-1-3-15,0-14-3 0,0 14-1 16,0-13 2-16,0 0-3 0,0-14-4 15,0 13-3-15,0-13-1 0,0 0-2 16,0 0 1-16,0 0 2 0,0 0-11 0</inkml:trace>
  <inkml:trace contextRef="#ctx0" brushRef="#br0" timeOffset="1962">1893 0 53 0,'0'0'10'16,"0"0"-6"-16,0 0-3 0,0 0 1 16,0 0 3-16,0 14 3 15,0-1 3-15,0 1 1 0,0 13-3 16,0 0 0-16,0 14 4 0,0-14 0 15,0 14-3-15,0 13-4 0,0-14 0 0,0 28-1 16,0 0-1-16,0 0 0 16,0 0 1-16,0 0-1 0,0-1 2 0,0 15 1 15,0-14 6-15,0 13 0 0,0-13-3 16,0 13-2-16,0-13-5 0,22 13-1 16,-22-13 1-16,0 0-1 0,0 13-2 15,21-13 2-15,-21 14 0 0,0-14-1 16,0-1 0-16,22 1-2 0,-22-14 5 15,22 14-4-15,-22-13 3 0,22-15-2 16,-22 1 4-16,21 0-1 0,-21-14-3 16,22 0-1-16,0 0 2 0,-1-13 3 0,1-1-2 15,0-13 0-15,-1 0-3 0,1 0 2 16,22-13 0-16,-23-15-1 0,23 15-2 16,-23-14-2-16,1 0-4 0,22-1-2 15,-23-12-3-15,1-1-5 0,0 0-11 16,21-13-5-16,-21 13 0 0,-22 1-2 15,21-15-1-15,1 15 0 0</inkml:trace>
  <inkml:trace contextRef="#ctx0" brushRef="#br0" timeOffset="2261">1871 1451 57 0,'0'0'6'0,"0"-13"-3"0,22-1-1 16,-22 14 1-16,22-13 5 0,-1-1 0 0,1 1 0 15,22-1-1-15,-23 1-4 0,23-1-2 16,-1 0 2-16,0 1-3 0,-21-1 0 16,22 14 0-16,-1-13-6 0,-21 13-7 15,-1 0-7-15,1-14-1 0,0 14 1 16</inkml:trace>
  <inkml:trace contextRef="#ctx0" brushRef="#br0" timeOffset="2701">2696 1194 38 0,'0'0'5'0,"22"0"1"16,-22 0 1-16,0 0 1 0,21 0 5 0,-21 13-5 15,22 1 2-15,-22-1 7 0,22 15 2 16,-22-15-4-16,0 14-3 0,22 14-2 15,-22-14-2-15,0 14-5 0,21-1 1 16,-21 15-1-16,0-15-2 0,0 1-1 16,0 13 2-16,0-13 0 0,22 13-2 15,-22-13 0-15,0 0-2 0,0-1 2 16,0 1 0-16,0 0 1 0,0 0-1 16,0-14 0-16,0 0-2 0,0 0-5 15,0 0-6-15,0-13-4 0,0 13-5 16,0-14-4-16,0 1-3 0,-22-14 6 15,22 0 2-15</inkml:trace>
  <inkml:trace contextRef="#ctx0" brushRef="#br0" timeOffset="3403">3152 1275 35 0,'0'14'7'0,"0"-1"-2"0,0 14 0 15,0 1 1-15,0 12 0 0,0 1 1 16,0-14 1-16,0 27-1 0,0-13 0 0,0 0-1 15,0-1-3-15,0 15 0 16,0-15-1-16,0-13-1 0,0 14-1 16,0-14 1-16,0 0 0 0,0-13-1 0,-22 0 0 15,22-1 1-15,0-13 3 0,0 0 1 16,0 0 0-16,0 0-3 0,0 0-3 16,0 0-1-16,0-13-1 0,0-1 1 15,0 0 2-15,0 1 0 0,0-14-3 16,0 0 4-16,0-1-3 0,0-12 2 15,0-1-1-15,0 14 2 0,22-14 0 16,-22 1-1-16,22-1 0 0,-22 0 2 16,0 0 1-16,21 1-1 0,-21 13-2 0,22-14 1 15,0 14-1-15,-22 0 0 0,21 0 1 16,-21-1 0-16,22 1-1 0,0 14-1 16,-22-1 1-16,21 1 0 0,-21-1 0 15,22 14 0-15,-22-14 0 0,22 1 1 16,0 13 0-16,-22 0 0 0,21 0-1 15,1 0 2-15,-22-14-1 0,22 14 0 16,-1 0 0-16,1 0 2 0,0 0 1 16,-22 0-1-16,22 0 5 0,-1 0-4 15,1 14 2-15,0-1 2 0,-22 1-1 16,21 0-4-16,1-1 2 0,-22 1 0 16,22-1-1-16,-22 14 2 0,21 1 0 0,-21-15-2 15,22 14 3-15,-22 0-1 0,0 14 3 16,22-14-2-16,-22 14-5 0,0-14 1 15,0 14-1-15,0 13-2 0,0-13 0 16,0-1 1-16,0 15-2 0,0-15 1 16,0 1-8-16,0 0-2 0,0-1-9 15,0-12-9-15,0-1 1 0,0 0-2 16,0 0-4-16,0-13 1 0,0-1 5 16</inkml:trace>
  <inkml:trace contextRef="#ctx0" brushRef="#br0" timeOffset="4391">4563 922 54 0,'0'-13'8'0,"-22"13"-4"0,0 0-3 16,1 0 2-16,-1 0 2 0,0 0-1 15,0 0 3-15,1 0 0 0,-1 13 1 16,0 15-2-16,-21-15-1 0,21 14-1 15,0 0-1-15,1 1-2 0,-1 12 2 16,0-13-2-16,1 14 1 0,-1-14 2 16,22 14-2-16,-22-14 0 0,22 14 5 0,-21-14-3 15,21 14 1-15,0-14 1 0,0 13-2 16,0-13 0-16,0 1-2 0,0-1-1 16,0 13-1-16,21-12 2 0,1-1 0 15,-22 0-2-15,22-14 2 0,-22 15-1 16,21-15-3-16,1 1 3 0,-22-1-1 15,22-13 0-15,-1 14 3 0,1-14-3 16,0 0 0-16,0-14 0 0,-1 1 1 0,1-1-1 16,21 1-1-16,-21-15 1 15,0 1 0-15,-22 14 0 0,22-14-2 0,-1-14 1 16,1 14 0-16,-22-14-1 0,22 14-1 16,-22-14 4-16,21 1-3 0,-21-1 2 15,0 0 1-15,22 14-1 0,-22-14 1 16,0 14-1-16,22 0 2 0,-22 13-2 15,0-13 0-15,0 14-2 0,0 13 0 16,0-14 1-16,0 14-2 16,0 0-1-16,0 0 0 0,0 0 2 15,0 0 3-15,0 14 0 0,0 13 1 16,0-14-1-16,0 15 2 0,0-15 0 16,0 28 1-16,0-14 2 0,-22 14-1 15,22-1 0-15,0 1 0 0,0 0 3 16,0 13 0-16,0 0 1 0,0 14 0 15,0-14 0-15,0 14-1 0,0 0-1 16,0-14 2-16,0 14 0 0,0-14 0 16,0 14-4-16,0-14 4 0,22 1-4 15,-22-1 5-15,0 14-2 0,0-14 3 16,0 0 1-16,0 1-5 0,-22-1 6 0,22 0-5 16,-22 14 0-16,1-14-1 0,-1 14 4 15,0 0-3-15,1-14 0 0,-1 14 0 16,0-14 0-16,-21 0 6 0,21 1 0 15,-21-15 0-15,21 15-7 0,0-15-2 16,-21 1-2-16,21 0 0 0,-21-1 1 16,21-12 1-16,-21-1 1 0,21 0 0 15,-22 0-2-15,1-13 2 0,21 13-3 16,-21-27 6-16,21 13-1 0,-21-13 0 0,21 0-1 16,0 0 2-16,1-13-6 0,-1-1-5 15,0-13-8-15,1 0-1 0,-1-14 0 16,22 0-8-16,-22-13-1 0,22 0 8 15,0-14 0-15,0 0-3 0,0-13-11 16,0 0-4-16,0 13 0 0,22-14-5 16,-22 14 0-16,22 1-4 0,-22-1-1 15,21 0-1-15,-21 14 1 0,22-14-2 16,0 0 3-16</inkml:trace>
  <inkml:trace contextRef="#ctx0" brushRef="#br0" timeOffset="4709">3651 502 131 0,'0'-14'17'16,"0"14"-9"-16,0-13-11 0,0 13-3 15,0 0-3-15,0-14 4 0,0 14-3 16,0 0-3-16,0 0-4 0,0 0-5 15,0 0-2-15,0 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19.714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56 18 96 0,'0'-13'18'16,"0"-1"2"-16,0 14 5 0,0 0 3 15,0 0 2-15,-22 0 3 0,22 0-1 16,0 0-4-16,0 0-2 0,0 0 0 15,0 0-5-15,0 0-3 0,0 0 1 16,0 0-7-16,0 0 6 0,0 0 4 16,0 14 24-16,0 13 13 0,0-14-12 15,0 42-6-15,0-42 6 0,-22 41-10 16,22-13-17-16,0 27-4 0,0-27 1 16,0 27-8-16,0-1 5 0,0 15-9 15,0 13 6-15,0-27-7 0,0 13-5 0,0 14 4 16,0-14 0-16,0 1-5 15,22-15-2-15,-22 15 2 0,22-14 1 0,21 0 5 16,-43-14-9-16,0 0 8 0,22-13-7 16,0 13-2-16,-1-27 0 0,23 0-8 15,-23 0-1-15,1-13 7 0,0 0 6 16,0-14-3-16,-1 0 4 0,44 0-3 16,-65-28 5-16,22 1 1 0,21-13 2 15,-21-1-5-15,0-13-1 0,0-14 2 16,21-14-9-16,-21-13 1 0,-1 0-7 15,-21-13 1-15,22-1 7 0,22 28 3 16,-44-27 4-16,0 40 0 0,0-14 2 16,0 14-2-16,0 14 4 0,0 14 1 15,0 12 3-15,0 1-2 0,0 14 0 16,0 13-4-16,0-14-8 0,0 14-1 0,0 14 2 16,0-1 3-16,0 28 1 0,0 0 5 15,0 13-1-15,0 14-4 0,0 27-2 16,0-27 3-16,0 40 3 0,0-40-4 15,0 40-1-15,21-40 2 0,-21 14 2 16,22-1-4-16,0-13 1 0,-1 0 2 16,23-1 1-16,-23-12-8 0,1-1 3 15,22 0 7-15,-23-13-1 0,23 0-7 16,-23-1 4-16,1-13-3 0,21 1 7 16,-21-15-7-16,0 1 1 0,21-1 2 15,-21-13 0-15,21 0 2 0,1 0-1 16,-22-13 2-16,-1-1 0 0,23-13-3 15,-23 0 6-15,1-14 0 0,0-13-6 0,-1 0 4 16,1-1-6-16,0-12 4 0,0-15-2 16,21 1 1-16,-43-14-1 0,0-14-3 15,0 14-8-15,22 0 2 0,-22 14-14 16,0-14-8-16,21 27-14 0,-21-13 0 16,0 27-6-16,0-1-1 0,0 1-12 15,-21 13-14-15,21 1 14 0,0 13-1 16,-22 13 5-16,22-13 11 0,0 13 5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33.006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179 0 157 0,'0'0'20'16,"0"0"-10"-16,0 0-3 0,0 0 6 15,-22 27 1-15,22-14 8 0,-21 28 3 16,-1 0 2-16,22 0-2 0,-22-1 9 15,0 28 0-15,22-14-5 0,-21 14 0 16,-1 0-8-16,22 0-6 0,0 13 1 0,-22-13 4 16,22 13 5-16,0 14-1 0,0-27 7 15,0 14-6-15,0-1 1 0,0 0-6 16,0 14-5-16,0-13-5 0,0-14-3 16,0-1 5-16,0 15-9 0,0-28 0 15,0 14 0-15,0-27-1 0,0 13-1 16,22-14-2-16,-22-12-8 0,0-1-11 15,0 0-13-15,0-14-7 0,0-13 2 16,0 0-5-16,0 0-25 0,0 0-42 16,0-13 4-16,0-1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31.452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436 1017 100 0,'-21'0'9'16,"21"0"-2"-16,-22 0-1 15,0 0-3-15,1 0 6 0,-1 0 1 0,0 0 1 16,1 14-1-16,21-14 0 0,-22 27-2 16,0-27 0-16,22 27-2 0,-22 0-2 15,1 0 5-15,-1 1 0 0,22-1 1 16,-22 13 1-16,1 1 0 0,-1-14 4 16,0 14-1-16,0 0-1 0,22-1 0 15,-21 1-4-15,-1-14-1 0,22 14-4 16,-22-14 3-16,22 0-4 0,0 0-3 15,0 0 1-15,0 0 0 0,0 1 0 16,0-15-4-16,0 14 6 0,22-13-5 16,0-1 5-16,-22 1-2 0,21 0 0 15,1-14-1-15,0 13 0 0,0-13 1 16,-1 0-4-16,23 0 2 0,-23-13-13 0,23 13-9 16,-22-14-7-16,-1 0-3 0,23-13-6 15,-23 14-7-15,1-14 0 0,0 13 4 16</inkml:trace>
  <inkml:trace contextRef="#ctx0" brushRef="#br0" timeOffset="408">784 0 125 0,'0'0'17'0,"0"0"-10"0,0 0-5 0,0 14 3 16,-22-1 4-16,22 14 7 0,0 0 3 15,-22 14 6-15,22 13 4 0,0 1-1 16,0-1-4-16,-21 14-1 0,21-14-5 15,0 14-6-15,0 13 4 0,0-13-5 16,0 13-3-16,0-13 3 0,0 14-3 16,0-1 1-16,0 0 1 0,21 1 0 15,-21-14-1-15,0 13-4 0,0 0-3 16,0 1-2-16,0-42 2 0,0 28-1 16,22-13 0-16,-22-15-4 0,0 1-2 0,0 0-8 15,0-14-9-15,22 0-10 0,-22-14-5 16,0 1-5-16,0 0 0 0,0-14 6 15,0 0-8-15,0 0-3 0,21-14-1 16,-21-13 6-16</inkml:trace>
  <inkml:trace contextRef="#ctx0" brushRef="#br0" timeOffset="865">1500 895 100 0,'0'0'12'16,"0"0"-3"-16,-22 0-5 0,1 14 2 15,-1-1 3-15,0 1 3 0,0 13 5 16,-21 14 2-16,21-14-3 0,-21 0 0 15,21 14-3-15,0-1-3 0,1 1-9 16,-1 13 2-16,0-26 3 0,22 12 0 0,0 1-1 16,0 0 2-16,0-1-5 15,0-13 5-15,0 14 3 0,0-14-5 0,22 0 1 16,-22 1 3-16,22-1-2 0,-1-14-4 16,23 14 3-16,-22-27-3 0,-1 0 6 15,23 0-7-15,-23 0 2 0,1 0 3 16,22-13-2-16,-23-1 1 0,23-13-3 15,-23 0-3-15,1 0 2 0,21-14 1 16,-21 0 1-16,0 1-3 0,-22-15-1 16,22 1 3-16,-22 0-2 0,21 0 4 15,-21 13-6-15,0-13-2 0,0 13-4 16,-21 14-10-16,21-14-16 0,-22 14-12 16,0 14-3-16,0-1-3 0,1 0 2 15,-23 14 4-15,1 0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20.43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135 0 118 0,'0'0'12'0,"0"0"-6"0,-22 13 0 15,22 14 1-15,-21 0 5 0,21 14 2 16,-22 27 5-16,22-27 0 0,-22 27-1 16,1-1 4-16,21 15-10 0,-22 13-5 15,22-14-5-15,0 28 0 0,0-14 2 16,0-14-2-16,0 14 2 0,0-14 0 15,0 1-3-15,0-1-1 0,0-13 4 16,0-14-2-16,0 0-2 0,0 1 2 0,0-15-4 16,22-12 2-16,-22-1 3 15,0 0-3-15,0-14 0 0,0 1 0 0,0-14 8 16,0 0 4-16,0 0-5 0,0 0-1 16,0-14-5-16,0 1-1 0,0-14 1 15,0-14-1-15,0-13 1 0,0 13-1 16,0-27 0-16,21 0 0 0,1 1-1 15,-22-15-3-15,22 14 4 0,-1 0 0 16,1 1 0-16,-22 12 0 0,22 1 2 16,0 13-4-16,-1 1 1 0,-21-1 3 15,22 14-1-15,0 13-1 0,-22 1 0 16,21-1 0-16,-21 1 5 0,22 13 6 16,0 13 3-16,-1 1-2 0,-21 13 15 15,22 0 2-15,0 14-5 0,0 13 3 16,-1 0-10-16,1 1 7 0,0-1-4 15,-1 14-8-15,-21-14-4 0,22 14-7 16,0-14 3-16,-22 0-6 0,21 0 5 16,1-13-1-16,-22 13-7 0,22-13-8 15,-22 0-16-15,0-14-9 0,0 14-9 0,22-14-9 16,-22 0-4-16,0-14-4 16,0 1 1-16,0 0 6 0,0-14 2 0</inkml:trace>
  <inkml:trace contextRef="#ctx0" brushRef="#br0" timeOffset="513">895 1071 54 0,'0'0'13'0,"0"0"0"16,21 0 5-16,-21 0 0 0,22 0 2 15,0 0 2-15,0 0-1 0,-1 0-3 16,23 0-3-16,-23 0 1 0,1 0-5 16,21 0-3-16,-21 0 0 0,0 0-6 15,0-13 0-15,-1 13-1 0,1 0 2 16,0-27-4-16,-1 13 2 0,1 0-1 16,0-13 0-16,-22 14 2 0,22-14-5 15,-22 0 3-15,21 13 0 0,-21 0 1 16,0-26-1-16,0 13 2 0,-21-1-2 15,21 1 3-15,-22 0 7 0,0 0 0 16,0 27 3-16,22-27-5 0,-21 13-2 16,-1 14-3-16,0 0 3 0,-21 0-5 15,21 41 4-15,0-41 4 0,1 27-1 16,-1 0 5-16,-21 14 1 0,21 0-2 16,0 13 3-16,-21-13 0 0,21 13-2 15,0 14 3-15,1-41 2 0,-1 27-5 0,0-13 3 16,22 0 0-16,-21-1-12 0,21 1 4 15,0 0-5-15,0-14-2 0,0 13 4 16,0-12-4-16,21-1-5 0,1 0 4 16,0-14-5-16,-1 15-7 0,1-15-3 15,0 1 0-15,21-14-4 0,-21 0-8 16,21 0-10-16,1-14-9 0,-1 1-6 16,1-1 1-16,-1-13-3 0,-21 0 3 15,21 0 6-15,1-1 3 0</inkml:trace>
  <inkml:trace contextRef="#ctx0" brushRef="#br0" timeOffset="832">1719 556 94 0,'0'0'21'0,"0"0"-4"0,0 13 0 16,0 15 3-16,-21-1 6 0,21 13 1 15,0 1-2-15,0-14-2 0,0 14 0 16,0 13 4-16,0 0-7 0,0-13-2 16,0 0-6-16,0 13-3 0,0-13 0 15,0 13-5-15,21-13 1 0,-21-1-4 16,0 1-3-16,22 0 2 0,-22-1-1 15,0 1-33-15,0-14 19 0,22 0-6 0,-22-13-7 16,0 13-1-16,0-13-5 0,0-14-8 16,0 13-4-16,0-13-5 0,0 0-40 15</inkml:trace>
  <inkml:trace contextRef="#ctx0" brushRef="#br0" timeOffset="9183">1719 719 10 0,'0'0'3'0,"0"0"0"0,0 0 0 16,0 0-1-16,0 0 1 0,0 0-1 16,0 0 0-16,0-14 1 0,0 14 2 15,0 0 1-15,0 0-1 0,0 0 1 16,22 0-1-16,-22 0 3 0,0 0-1 15,0 0-2-15,22-27-1 0,-22 27 0 16,0-14 0-16,22 14 1 0,-22-13 0 16,0-1 0-16,21 1 1 0,-21-1-2 15,22 1 0-15,0-1-2 0,-1 0 0 16,1 1 0-16,-22 13 0 0,22-14-1 16,0 1-1-16,21 13 3 0,-21-27-3 15,-1 13 0-15,1 0-2 0,0 1 2 0,-1-1-5 16,1 14-1-16,0-13-3 0,0 13-3 15,-22 0-3-15,21 0-2 0,-21 0-1 16,22 0 2-16</inkml:trace>
  <inkml:trace contextRef="#ctx0" brushRef="#br0" timeOffset="10208">2414 976 16 0,'0'0'1'0,"0"0"1"0,0 0-1 16,0-13 2-16,22 13 2 0,-22 0 0 15,21 0 1-15,-21 0 1 0,22-14-1 16,0 14 0-16,0-13-2 0,-1-1 0 16,1 14-1-16,0-13 0 0,-22-1 0 15,21 0 0-15,1 14-2 0,0-27 0 16,-1 14 0-16,-21-1 0 0,22 1-1 15,0-1 1-15,-22 0-1 0,22 1-2 16,-22-1 4-16,21 1-2 0,-21-1 1 16,0 1-1-16,0-1 0 0,0 14 1 15,0-27 1-15,0 13 0 0,0 1-2 16,0-1 2-16,0 1 3 0,0 13 2 16,0-14-2-16,-21 1 0 0,21-1 0 15,-22 14 0-15,22-14-2 0,0 14-1 16,-22 0 0-16,22-13 3 0,-22 13 5 15,22 0 1-15,0 0-3 0,-21 0-4 0,21 0 1 16,-22 0 0-16,22 0 5 0,-22 0 1 16,22 0-1-16,-21 13-3 0,21-13-3 15,-22 14 0-15,22 0 1 0,-22-1-2 16,1 14 1-16,-1-13 0 0,22 13 0 16,-22 0 3-16,0-13 3 0,22 13 3 15,-21-14 1-15,-1 14-3 0,0 1 3 16,22-1-4-16,-21 13 1 0,-1-26-1 15,22 13 1-15,-22 0 0 0,22 0-2 16,0 0-1-16,-21 1 0 0,21-1-7 16,0 13 5-16,0-12 0 0,0-1-1 15,0 0-1-15,0 14-2 0,21-14 1 16,-21 0 1-16,22 0 1 0,-22 0 6 16,22-13-7-16,-22 13 2 0,21-14 6 15,1 14-3-15,0-13-1 0,-1 0 0 0,1-1 1 16,22 1-7-16,-23-14 1 0,23 0-3 15,-23 0-8-15,23 0-5 0,-23-14-13 16,23-13-11-16,-1 13-15 0,1 1-13 16,-23-14-8-16,23 0-3 0,-1-1 12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33.697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456 16 84 0,'-22'0'18'0,"22"-14"-1"0,-22 14-3 16,0 0 3-16,1 0 1 0,-1 0 0 16,0 0 0-16,1 0 0 0,-23 14 2 15,23 0-2-15,-1 13-1 0,0-14-4 16,-21 14-2-16,21 0-1 0,0 1 2 16,1-1-5-16,21 13 3 0,-22 15 4 15,0-28 3-15,1 14-9 0,21 13 4 16,-22 0-5-16,22-13 7 0,0 13-6 0,0 0-2 15,0-13 6-15,0 13-5 0,0 0-6 16,0 1 1-16,0-15-1 0,0 1-1 16,22 13 0-16,-22-13 1 0,0 0-6 15,21-1-11-15,-21-12 2 0,0 12-4 16,0-13-10-16,0 1-3 0,0-1 2 16,0-14-4-16,0 14-10 0,0 1-5 15,0-15 3-15,0 1-2 0,-21-1 3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33.953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0 190 77 0,'22'-13'7'0,"-1"-14"-1"16,23 13 3-16,-23-13 5 0,1 13 3 15,21 14 0-15,-21-40-3 0,22 40-7 16,-1-14-1-16,-21 1-4 0,21-1-2 16,-21 14-8-16,21 0-7 0,-21 0-3 15,0-14-4-15,-1 14-2 0,1 0-2 0,0 0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34.257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119 0 168 0,'-22'0'14'0,"22"13"-3"16,-21 1 0-16,-1 13 1 0,22 0 5 15,-22 0-1-15,22 0 0 0,-22 14 1 16,22 0 6-16,0-1-4 0,0-12-9 0,0 12-6 16,0 1 0-16,0 0-3 0,0-14 1 15,0 0-2-15,0 14 0 0,0-14-3 16,22-14-2-16,-22 14-8 0,0-13-7 15,22 13-2-15,-22-13-10 0,0-1 0 16,22-13 0-16,-22 0-1 0,0 14 0 16,0-14-1-16,21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34.695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118 0 155 0,'0'0'22'15,"0"0"-13"-15,0 0-6 0,0 0-2 16,0 0 13-16,0 27 7 0,0-13 15 15,-22 27-5-15,22-1 4 0,-22 1 3 16,22 13 1-16,0 1-4 0,-22-1-14 16,22 14 1-16,0-14-1 0,-21 14-2 15,21 0 5-15,0-1 6 0,0-12-7 0,0-1-2 16,-22 14 8-16,22-14-9 0,0 14-7 16,0-14 4-16,0-13 7 0,0 13-8 15,0 0 2-15,0-13-3 0,0 0-2 16,0-1-6-16,0-13 3 0,0 28 0 15,22-42-11-15,-22 14 2 0,0-13-4 16,21 13 9-16,-21-13-4 0,22-1 1 16,-22 1-1-16,22-14 0 0,0 0 0 0,-1 0 1 15,1 0-2-15,0-14-16 0,21 1-19 16,-21-14-18-16,21 13-20 0,1-13-15 16,-23 0-11-16,23 0 7 0,-23-1 2 15,1 1 0-15,0-13 11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34.907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0 203 147 0,'0'-27'18'0,"0"27"-6"15,22-14-4-15,-22 1-2 0,22-1 0 16,-22 1 1-16,21-1-2 0,1 1-2 16,0-1-2-16,0 0-2 0,-1 1-11 15,1-1-10-15,0 1-10 0,-1 13-7 16,1-27-4-16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35.194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22 27 179 0,'-22'0'13'15,"22"0"-12"-15,0 0-6 0,0-14 0 16,0 14 2-16,22 0 1 0,-1 0 2 16,-21 0-4-16,22 0-8 0,0 0-10 15,-22-13-11-15,22 13-5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49:03.285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3242 29 0,'0'13'7'16,"0"1"-2"-16,0 0 1 0,0-14-1 15,0 13 0-15,0-13 2 0,0 14 3 16,0-14 0-16,0 0 3 0,0 0 3 15,0 0 2-15,0 0 0 0,0 0-1 16,0 0-3-16,0 0 1 0,0 0 4 16,0 0 0-16,0 0 2 0,0 0-3 0,0-14-7 15,0 1-5-15,0-1-2 0,0-13-3 16,22-14 2-16,-22 14 4 0,0-27-3 16,21-1 1-16,-21 1 0 0,0-14-1 15,22 1-4-15,-22-15 2 0,0 1-5 16,0-1 5-16,0-13-2 0,0 0 1 15,22 1-1-15,-22-29 1 0,0 15-1 16,0-28 2-16,22 1-2 0,-22-1-2 16,0-13 0-16,21 13 5 0,-21 0-3 15,0 14 1-15,0 0 2 0,22 14-4 0,-22-1 3 16,0 14 2-16,0 0-3 16,0 0 2-16,0 28 1 0,22-15 4 0,-22 28 0 15,0 0-2-15,0-1-4 0,0 1-2 16,0 27 1-16,0-14-1 0,21 14 3 15,-21 0-5-15,0 13 2 0,0 1 2 16,0-1-4-16,0 14-1 0,0-13 1 16,22 13-1-16,-22 0 4 0,22 0 3 31,0 0-4-31,-22 13-2 16,0 1 4-16,21-14-1 0,-21 13 1 15,22 15-1-15,-22-15 0 0,22 1 1 0,-1 13 1 16,-21 0 5-16,22 0-5 0,0 0 4 15,-1 14-3-15,-21 0-1 0,22-1 4 16,0 1-5-16,0 13 1 0,-1 1 0 16,-21-1-2-16,22-14 5 0,0 15 0 15,-1 13 2-15,1-14 4 0,0 0 4 16,0 14-8-16,-1-14-2 0,1 14-2 16,0 13-2-16,21 1 2 0,-21-1 1 15,-1 14 1-15,1 0-3 0,22 0-3 0,-23 14 4 16,1-14-4-16,21-1 6 0,-21 1-2 15,21 0-1-15,-21 0 2 0,22-13 3 16,-1-1-5-16,-21 1 0 0,21-1 0 16,1-13-2-16,-1 13 2 0,0-13-1 15,-21-14 1-15,21 14-4 0,1-14 3 16,-22 1 1-16,21-1-7 0,-21 0 4 16,-1-27 2-16,1 14-5 0,0-14-1 15,-1 0 4-15,1 0-1 0,0-13-4 0,-22-1 3 16,0-13 6-16,0 0-6 15,0 14 2-15,0-14-12 16,0 0 2-16,0 0-15 0,0 0 0 16,0 0-19-16,0 0-2 0,0-14-10 15,0 1 0-15,0 13-4 0,0-14-1 16,0 1 8-16,-22-14 10 0</inkml:trace>
  <inkml:trace contextRef="#ctx0" brushRef="#br0" timeOffset="588">130 2374 88 0,'-21'0'21'0,"21"0"-4"0,0-14-5 16,0 14-3-16,0 0-1 0,0 0-2 16,0 0-3-16,0 0-1 0,0 0 5 15,21-13 3-15,-21 13 6 0,22-14 6 16,21 0 2-16,-21 1-8 0,22-1-9 15,-23 1-3-15,23-1 2 0,-1-13 0 16,0 13 0-16,1 14 2 0,-22-13-3 0,21-1 0 16,0 1 1-16,1-1-2 0,-1 14-1 15,1-13 0-15,-1 13-2 0,0 0 1 16,1-14-4-16,-1 14 0 0,1 0 2 16,-1 0-3-16,-21 0 2 0,-1 0 3 15,23 0-5-15,-22 0-7 0,-22 0-12 16,21 0 2-16,-21 0 2 0,0 0 2 15,0 14 1-15,0-14-6 0,0 0-9 16,0 13 0-16,-21-13-4 0,21 14 0 0,-22-14 6 16</inkml:trace>
  <inkml:trace contextRef="#ctx0" brushRef="#br0" timeOffset="1949">2149 2157 46 0,'0'-14'6'0,"0"14"-3"16,-22 0 0-16,22-14-1 0,0 14 2 0,0-13 2 16,0 13 0-16,0 0 5 0,-22-14 4 15,22 14-2-15,0 0 1 0,-21-13-2 16,21 13-2-16,0-14 4 0,-22 14-6 15,22 0 0-15,-22 0 3 0,22 0-3 16,-21 0-3-16,-1 0 3 0,0 0-4 0,22 0-3 16,-22 14 2-16,-21-1-3 0,21 1 1 15,1-1 0-15,-1 15 2 0,-21-15-2 16,21 14 1-16,0-13-1 0,0 13 3 16,1-13-1-16,-1 13-3 0,0 0 2 15,22 0-2-15,-21-13 3 0,-1 13-3 16,22 0-2-16,-22 0 1 0,22 0 2 15,0 0-1-15,0 0 5 0,-22 0-2 16,22 1-3-16,0 12 2 0,0-13-4 0,0 14 5 16,0-14-2-16,0 14 0 0,0-14 2 15,0 14-3-15,22-14 1 0,-22 14 2 16,0-14-1-16,22 0-2 0,-22 0 0 16,22 0 0-16,-22-13 1 0,21 13 2 15,-21-14-4-15,22 1 1 0,-22 13 1 16,22-13 0-16,-22-14 0 0,21 13 2 15,1-13-4-15,0 14 1 0,0-14 0 16,-1 0 4-16,1 0-3 0,0-14-1 16,-1 1 0-16,23-1 1 0,-23 0-1 0,1 1 2 15,22-1-3-15,-23-13 1 0,1 0 0 16,0 0 0-16,-1 13 2 0,1-13-4 16,0 0 3-16,-1-14-2 0,1 14 3 15,0-13-2-15,0 12-2 0,-1-12 3 16,1-1-5-16,0 0 5 0,-22 14 1 15,21-13-6-15,1-1 4 0,-22 14 0 16,0-14 1-16,0 14 1 0,0-14-2 16,0 14 0-16,0 0 2 0,0-14-5 0,0 14 6 15,-22 0-3-15,22 13 3 0,0-13-4 16,0 0-1-16,-21 14 2 0,21-15 2 16,0 15-2-16,-22 13 1 0,22-14 0 15,0 14-4-15,0 0 1 0,0 0-1 16,0 0 2-16,0 0 0 0,0 0 2 15,0 14-1-15,0-1-3 16,0 1 4-16,0 13 1 0,0-13-3 16,22 13 1-16,-22 0 3 0,0 0 0 0,0 14-1 15,21-14 3-15,-21 27 0 0,0-13 0 16,0 13 5-16,22 0-4 0,-22 14 4 16,0-13 0-16,22 12-2 0,-22 1-4 15,0 0-3-15,22 0 1 0,-22 0 1 16,21-14-2-16,-21 14 2 0,0-14 1 15,22 14-2-15,-22-14-1 0,0 0 1 0,0 14 2 16,22-14-3-16,-22 1-2 0,0-1 3 16,0 0 1-16,0 0 1 0,0 1-1 15,0-1 2-15,0 0-1 0,0 0-4 16,0-13 4-16,0 0 2 0,0 0 0 16,-22-1 5-16,0 1 5 0,22 0-3 15,-21-14-2-15,-1 0-1 0,0 0-1 16,0 0 2-16,1-13 5 0,-23 13-4 0,23-14-4 15,-1-13 2-15,-22 0-8 0,1 0 4 16,21 0-3-16,-21-13-5 0,0-1 5 16,-1-13-4-16,1 0 1 0,21 0 0 15,-21 0-4-15,-1-14 0 0,23 0-2 16,-23 1 2-16,22-1-8 0,1-13 2 16,-1 13-5-16,0-13 5 0,1 13-6 0,-1-13-14 15,22 13-4-15,-22 0-1 0,22 1-6 16,0-1 4-16,0 0-6 0,0 14 0 15,0 0-2-15,0 0 1 0,0 0 5 16,22 13 7-16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35.841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130 0 202 0,'0'0'24'16,"0"0"-16"-16,0 0-1 0,0 13 8 15,-21 1 13-15,21 0 5 0,-22 13 1 16,22 13-3-16,-22 1-4 0,22 13-4 0,0 1 2 16,-22-1-9-16,22 14-7 0,0 13-3 15,0-40-2-15,-21 27-7 0,21-1 7 16,0-26-7-16,0 13 3 0,0-13-4 16,0 0-17-16,0-1-2 0,0-12-5 15,0-1-8-15,-22-14-14 0,22 1-2 16,0-1 4-16,0-13-9 0,0 0-10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44.657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0 244 52 0,'0'0'7'0,"0"-13"-3"0,0 13-3 16,0-14 0-16,0 14 1 0,0-13 2 15,22-1 2-15,-22 1 2 0,21-1 1 16,1 1-2-16,0-1 1 0,0 14-1 15,-1-27-2-15,1 13 1 0,21 1 1 0,-21-1-1 16,21 14-3-16,-21-13 4 0,22-1 0 16,-23 14 2-16,23-14-1 0,-1 1 2 15,-21 13 1-15,21 0-1 0,-21-14-5 16,21 14 1-16,-21 0 2 0,0 0-1 16,-1 0-1-16,1 0 0 0,0 0 1 15,0 14 1-15,-1-1 4 0,-21 1 0 16,22 0-1-16,-22-1 7 0,0 14-5 15,22 14 1-15,-22-27 15 0,0 13 6 16,0 13-3-16,0 1 2 0,0 13-9 16,-22-27-1-16,0 14-1 0,22 13 7 15,-21 1-6-15,-1-15-6 0,-22 15-5 16,23-15-7-16,-1 15 5 0,0-15-4 16,-21 15 6-16,21-15-1 0,1 1 0 0,-1 0-7 15,0-14-1-15,0 0-2 0,1 14-4 16,21-14 6-16,-22 0-4 0,22 0-5 15,-22 0-8-15,22 0 5 0,0 0-5 16,-21-13-5-16,21 13-8 0,0-13-18 16,0-1-18-16,0 1-10 0,0-14-3 15,0 0-4-15,0 0 8 0,0 0 6 16,0 0 5-16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45.15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158 0 29 0,'0'0'11'0,"0"0"-1"0,0 0 0 15,-22 0 0-15,22 14 2 0,-22-14 1 16,22 14 0-16,-21-14 0 0,21 13 1 16,-22 1 3-16,22-1 3 0,-22 1 1 0,1-1-5 15,21 1-10-15,-22 13-2 0,22-13-1 16,0-1-1-16,0 1 5 0,0-1-4 15,0 1-3-15,0-1 2 0,0 1-2 16,0 0 0-16,0-1 0 0,0 1 2 16,0-14 2-16,0 0 1 0,22 0 2 15,-22 0-2-15,21 0 0 0,1 0-3 0,0 0 3 16,-22 0 2-16,21-14-1 0,1 1 4 16,0-1-3-16,-22 14 1 0,21-14-3 15,1 1 1-15,-22-14 0 0,0 13 4 16,22 1-2-16,-22-1 0 0,0 0-6 15,0 1 2-15,22-1-4 0,-22 1 2 16,0-1-4-16,0 1-8 0,0-1-6 16,0 1 1-16,0 13-9 0,0-14-13 15,0 14-6-15,0 0-13 0,0 0-6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7:36.257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21 1 69 0,'0'0'9'0,"0"0"-4"16,0 0 1-16,0 0 8 0,0 0 9 16,0 13 3-16,0 14 1 0,0-13 0 0,0 13 5 15,0 14-2-15,0-14-8 0,0 14-8 16,0-1 1-16,0 1-5 0,0 13 3 15,0 0-6-15,0-13-2 0,0 13 3 16,0-13 1-16,0 13-6 0,0-13 1 16,0 0 3-16,0-14-5 0,0 14 1 15,0-14 0-15,0 0-3 0,0-14 0 16,0 15-1-16,0-15 2 0,0-13 1 16,0 0-3-16,0 14 0 0,0-14 0 15,0 0 3-15,0 0 0 0,0 0 0 16,0 0-11-16,0 0-9 0,0-14-3 15,0 14-6-15,-21-13 2 0,21-1-10 16,0 0-6-16,0-13 4 0,0 14-5 16,0-1-1-16,0-13 5 0</inkml:trace>
  <inkml:trace contextRef="#ctx0" brushRef="#br0" timeOffset="7555">86 177 18 0,'0'-14'4'0,"0"14"-1"0,22 0 1 15,-22 0 0-15,0 0 2 0,0 0 2 16,0 0 0-16,0 0 4 0,0 0-1 16,0 0 1-16,0 0-2 0,0 0 1 15,0 0-2-15,0 0 2 0,0 0-2 16,0-13 0-16,0 13 0 0,0 0 2 15,0 0-2-15,0 0-2 0,0 0-2 0,0 0-3 16,22-14 3-16,-22 14-1 0,21 0 0 16,-21-13 1-16,0 13-1 0,22 0-1 15,-22 0 1-15,0-27-1 0,22 13 2 16,-22 14-4-16,22-14-1 0,-1 1 2 16,-21 13 0-16,22-14-2 0,0 14 0 15,-1-13 1-15,1 13-2 0,0-14 3 16,-1 14-4-16,1-13 3 0,0 13 0 15,0 0 2-15,-1 0-2 0,1 0 1 0,0 0-1 16,-1 0-1-16,1 0 0 16,0 0 0-16,-22 13 2 0,22-13 2 15,-22 14 0-15,21-1 0 0,-21 14 1 16,22-13 0-16,-22 27 1 0,0-41 3 16,0 27 4-16,22 14-7 0,-22-14 2 15,0 13-3-15,0 1-2 0,0 0 2 16,0-1-2-16,0 1-1 0,0 13 2 15,21-26-3-15,-21 12 2 0,0 1-1 0,0 0-2 16,0-1 0-16,0-13-1 0,0 1 1 16,22-1 1-16,-22-14-3 0,0 14 0 15,0-27-7-15,0 14-3 0,0-14 0 16,0 14-4-16,0-14-1 0,0 0-19 16,0 0-16-16,0-14-1 0,22 0 9 15,-22-13 8-15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7:25.419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95 89 0,'0'-28'2'0,"22"15"-12"16,-22-14-8-16,0 13-2 0,0 1 1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7:24.835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2 149 108 0,'0'0'11'16,"0"13"0"-16,0 1 0 0,0 27 1 15,0-28 4-15,0 28-2 0,0-14 2 16,0 14 0-16,0 13-5 0,0-13-4 16,0-1-2-16,0 15-4 0,0-15-14 15,0 1-10-15,21 0-13 0,-21-14-4 16,0 0-1-16,0 14 3 0</inkml:trace>
  <inkml:trace contextRef="#ctx0" brushRef="#br0" timeOffset="420">457 0 71 0,'-21'0'4'0,"-1"0"-4"16,0 0 1-16,1 0 1 15,-1 0 1-15,-22 13 4 0,23-13 0 0,-1 27-2 16,0-27-1-16,1 27-4 0,21-13 0 16,-22 0 1-16,22-1-1 0,0 1-2 15,0 13 2-15,0-14 1 0,0 1 4 16,22 27 2-16,-22-41 7 0,21 13 2 15,1 1-3-15,0-1-3 0,-1 14 6 16,1-13-3-16,22 0-1 0,-23-1 3 16,1 1 0-16,21 13-2 15,-21 0 1-15,0-27 2 0,-1 27 0 16,1 0 1-16,0 0-5 0,0-13 2 16,-1 13-5-16,-21 27 9 0,0-40-5 15,0 13 2-15,0 0-2 0,0 0 0 16,0 0-8-16,-21 1 3 0,21-1-7 15,-44-14 2-15,22 14-10 0,-21 0-20 16,0-13-17-16,-1 0-15 0,1-1-15 16,-1 1-4-16,1-14 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7:22.52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67 407 34 0,'0'27'5'16,"0"14"0"-16,-22-14-3 0,22 14 0 15,0 0-1-15,0-1 0 0,0 1-1 16,-21 0 1-16,21-14-1 0,0 0 0 16,0 0 2-16,0-13-1 0,0-1 0 15,0-13 1-15,0 14 4 0,0-14-3 16,-22 0-3-16,22-14-1 16,0 1 1-16,0-1-2 0,0-13 2 15,0 0 0-15,0-14 0 0,0 0 0 16,0 1 0-16,22-28-1 0,-22 14 0 15,21-1 1-15,-21 1 0 0,22-14 0 16,0 28 1-16,-22-15 2 0,21 1-2 16,1 13 0-16,-22 14 3 0,22 14 2 15,-22-28 0-15,22 27 3 0,-1 1-2 16,-21 13-2-16,22 0 0 0,-22 0 1 16,22 0 0-16,-1 13 0 0,-21 1 3 15,22 27 3-15,-22-28 0 0,22 14-1 16,-22 14-3-16,21 0-5 0,-21 13-2 15,0 0 2-15,0 0-3 0,0 14-5 16,22-27-11-16,-22 0-4 0,0 13 2 16,0-13 0-16,0-1-10 15,0 1 0-15,0 0 4 0</inkml:trace>
  <inkml:trace contextRef="#ctx0" brushRef="#br0" timeOffset="644">762 163 30 0,'-22'0'3'0,"0"0"0"16,0 0 2-16,1 14 3 0,-1-1 4 15,0 1 0-15,1 13 0 0,-23 0-1 16,22 14-3-16,1-14 2 0,-1 27-2 15,0 0 2-15,22-27-4 0,-21 14 0 16,-1 13-1-16,22 1-1 0,0-28 2 16,-22 13-4-16,22-12 0 0,0 12-2 15,22 1 0-15,-22-27 1 0,0-1-1 16,22 14 0-16,-1-13-1 0,1-14 2 16,0 0-1-16,-1 0 2 15,23-14-2-15,-22-13-3 0,-1 14-5 16,23-1 1-16,-23-27-2 15,23 1 0-15,-1-1-2 0,-21 0 1 16,21-13 5-16,-21 13 1 0,0-13 2 16,-1 13 1-16,1 1 1 0,-22 12-1 15,22 1 1-15,-22 0 1 0,0 14 1 16,0-1 0-16,0 1-1 0,0 13 0 16,0 13-1-1,0 1 2-15,0-1-2 0,0 14 2 16,-22 0-1-16,22 1 1 0,0 12-1 15,0-13 2-15,0 1-1 0,0-1 0 16,0 0-2-16,22 0 0 16,-22 14 0-16,22-28 0 0,-22 14-4 15,21-13-6-15,-21 13-3 0,22-13-4 16,-22-1-3-16,22 1 0 0</inkml:trace>
  <inkml:trace contextRef="#ctx0" brushRef="#br0" timeOffset="1426">1217 95 64 0,'0'14'7'16,"0"-1"-2"-16,0 14 5 0,0 14 2 15,0-14 2-15,0 14 0 0,0 13-1 16,22-13 0-16,-22 0-1 16,0 13-4-16,22-13-3 0,-22-1-1 15,21 15-1-15,-21-15-2 0,22-13-2 0,-22 14 3 16,0-14-4-16,22-13 2 0,-22 13 1 15,0 0-5-15,0-27 4 16,0 0-3-16,0 0-6 16,0 0-2-16,0-27-8 0,0 13 3 15,0-13 0-15,0 0 2 0,0-14 1 16,0 1 2-16,0-15 0 0,22 1 4 16,-1-14 3-16,-21 14 2 0,22-14 3 15,0 14-1-15,-1 0 0 0,1 13 1 16,-22 0 0-16,22 1 2 0,-1 12 1 15,-21 1-1-15,22 14 2 0,0-1-2 16,-22 14 1-16,0 0 3 0,22 0 5 16,-22 0 1-16,0 27 3 0,21-13-1 15,-21 27 3-15,0-14-2 0,22 27-5 16,-22-13-4-16,0 13-2 0,0 0-2 16,22 0-2-16,-22 14 0 0,0-41 2 15,0 28-5-15,21-15 3 0,-21 15-1 16,0-42-1-16,22 14 1 0,-22 0-7 15,0-13-2-15,0 0 5 0,0-14 2 16,0 0-3-16,0 0-5 16,0-14-4-16,22-13 2 0,-22 0 2 15,0 0-2-15,0-28-1 0,21 1 1 16,-21 0 6-16,22 0 3 0,0-14 2 16,-22 14 1-16,22-1 3 15,-1 15 0-15,-21-1 1 0,22 14 2 16,-22 13-2-16,22 1-3 0,-22 13 0 15,0 0 1-15,0 0 8 0,0 0 3 16,21 13 4-16,-21 1-1 0,0 13 3 16,22 14 0-16,-22-1-2 0,22 1-4 15,-22 0-4-15,0-1-4 0,22 15-3 16,-22-15 1-16,21 15-2 0,1-15-8 16,-22 1-17-16,22 0-5 0,-1-1-11 15,-21-13-1-15,22 1-1 0</inkml:trace>
  <inkml:trace contextRef="#ctx0" brushRef="#br0" timeOffset="1895">2281 434 106 0,'0'0'7'0,"22"0"-3"0,-22 0-1 16,0 0 1-16,0 14 1 0,21-14 2 16,-21 13 0-16,22-13 3 15,-22 0 3-15,22 0-2 0,-1 0-3 16,1 0-5-16,0 0 0 0,-1 0-1 0,1 0-2 16,-22-13 2-16,22-1-2 15,0 14 1-15,-1-27-1 0,1 14-2 16,-22-15 0-16,22 15 2 0,-22-14-8 15,0 0 3-15,0 0-3 0,0 13 5 16,0-27 1-16,-22 14 1 0,22 0 2 16,-22 13 2-16,1 1-2 0,-1-1-1 15,0 1 0-15,-21 13 1 0,21 13 0 16,-21 1 3-16,21-1 1 0,-21 15 2 16,-1-1 5-16,22 0 2 0,-21 14-1 15,21-1-1-15,1 1-1 0,-23 0 2 16,44 13-3-16,-22-13 1 0,22-1 1 15,0 1-3-15,0 0-4 0,0-14-4 16,0 0 0-16,22 0 2 0,0 0-2 16,0 0-1-16,-1 14-11 0,23-41-15 15,-1 0-8-15,22 0-13 0,-21 0-4 16,-1 0 0-16,22-27 6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7:26.464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348 68 44 0,'0'14'11'16,"22"13"1"-16,-22-27 0 15,22 0 3-15,21 0 1 0,-21 0-1 16,21 0-5-16,-21 0-3 0,22 0-3 0,21 0-1 16,-22-27-2-16,0 27-4 0,1-14-6 15,-1 1-8-15,1-1-6 0,-1 1-1 16,0-1 0-16,1 0 1 0</inkml:trace>
  <inkml:trace contextRef="#ctx0" brushRef="#br0" timeOffset="418">652 136 72 0,'0'0'14'0,"-21"0"-3"16,21 14 0-16,-22 13 6 0,22-14 4 16,0 14 3-16,0 1-2 0,0 12 3 15,0-13-3-15,0 1 1 0,0 26 2 16,0-14-5-16,0 15 3 0,22 13 3 16,-22-14-8-16,0 14 0 0,0-1-5 15,0 1 1-15,0-13-3 0,0 12-2 16,21-12 1-16,-21-1 3 0,0 0-3 15,0 14-2-15,0-27 4 0,-21-1-4 16,21 15 2-16,0-15-2 0,-22 1 0 16,0-14-1-16,22 14-3 0,-21-14 0 15,-1 14-1-15,-22-28-1 0,23 14-5 16,-1-13 0-16,-21 0-7 0,-1-14-6 16,1 0-3-16,-1-14 5 0,1 0-4 15,21-13 0-15,-21 14 2 0,-1-28-12 16,23 14-7-16,-23-14-2 0,23 0-2 15,-1-13 8-15,22 14-5 0,-22-15-2 16,22 15 1-16,0-15 2 0,0 15 6 16,22-1 2-16,0 0 1 0</inkml:trace>
  <inkml:trace contextRef="#ctx0" brushRef="#br0" timeOffset="928">1238 814 66 0,'-43'-27'7'0,"0"27"1"0,-1-13 3 15,1 13 7-15,-1 0 7 0,23 0-1 16,-23 0-5-16,22 13-6 0,1 14-7 16,-1-13-3-16,0 13-1 0,1 0-1 15,21 0 3-15,-22 14-2 0,22 0-2 16,0-1 2-16,0 1 0 0,0-14 2 16,0 14-3-16,22 0 2 0,-22-14-1 15,21 0 0-15,1 0 1 0,0 0-3 16,-1-13 1-16,1-1-1 0,0 14 0 15,0-27-3-15,21-27-6 0,-21 14-7 16,-1-1-4-16,1-13 7 0,0 0 4 16,0 0 0-16,-22-14 2 0,21 0 1 15,1-13 4-15,-22 13-2 0,22 1 4 16,-22-15 0-16,0 15 0 0,0-1 5 16,0 14 5-16,0 13 1 0,0-13-7 15,0 27-3-15,0 0-6 0,0 0 2 16,0 0 2-16,0 27 2 0,0-27-3 15,0 27 2-15,0 1 0 0,0-1 0 16,21 0-3-16,-21 14-1 0,22-14-9 16,-22 0-4-16,22 13-3 0,-1-12-5 15,1-1 2-15</inkml:trace>
  <inkml:trace contextRef="#ctx0" brushRef="#br0" timeOffset="1658">1564 679 82 0,'0'13'10'0,"-22"1"-2"15,22 13 2-15,0-14 4 0,0 15 6 16,0 12 2-16,0 1-3 0,0-14-2 16,0 27-3-16,0 1-3 0,22-28-3 15,-22 13-8-15,22 15 4 0,-22-1-4 16,21-40 1-16,-21 26 0 0,22-13-2 16,-22 1 1-16,0-15 2 0,22 1-4 15,-22-1 5-15,0-13-1 0,0 0 0 16,0 0-11-16,0 0-3 0,0-27-1 15,0 14 5-15,0-15 4 0,-22-12-15 16,22-1 3-16,0-13 3 0,0-1 3 16,0 1 5-16,22 0 3 0,-22-14 0 15,21 14 1-15,-21 0-1 0,22 13 2 16,-22 14 0-16,22 0 0 0,-22 0 1 16,22 13 0-16,-22 14 1 0,21 0 2 15,1 0 4-15,-22 0 2 0,22 14 3 16,-1 13-1-16,-21 0 2 0,22 13-1 15,0-12-2-15,-1 12 0 0,1 15-5 16,-22-15 1-16,22 1-6 0,0 0 1 16,-22-1-2-16,21 1 2 0,1-14-1 15,-22 0-3-15,0-13-6 0,22 13-3 16,-22-27 7-16,0 14 0 0,0-14-2 16,0-14-10-16,0 14-4 0,0-27 4 15,0 0 4-15,0 0 5 0,0-1-1 16,0-12-2-16,21-14 5 0,-21-1 2 15,0 15 1-15,22-15 2 0,-22 15 0 16,22-1 1-16,-22 14 2 0,22 0-1 16,-22 13 1-16,0 1-1 0,21 13 2 15,-21 0 2-15,22 0 8 0,-22 13 4 16,0 14-5-16,22 0 2 0,-22 0-1 16,21 1 2-16,-21 12-6 0,22 1 0 15,-22-14-1-15,22 14-4 0,-1 0 2 16,1-1-6-16,0 1 1 0,0-14-1 15,-1 0-15-15,1 0-9 0,0 14-10 16,-1-41-8-16,-21 14-3 0,22-1 0 16</inkml:trace>
  <inkml:trace contextRef="#ctx0" brushRef="#br0" timeOffset="2098">2714 828 126 0,'0'0'10'0,"0"0"-5"16,0 0 1-16,22 0 6 0,-22 0 14 16,22 0-2-16,-22 0-4 0,21 0-4 15,1 0-2-15,21 0-8 0,-21 0-4 16,22-14 2-16,-23 14-4 0,23 0 3 15,-23-27-3-15,23 14-6 0,-22-1-1 16,21 0-1-16,-21 1 0 0,-1-1 1 16,-21 1 0-16,22-1-2 0,-22 1 1 15,0-1-1-15,0 1-1 0,-22-1 2 16,22 14 5-16,-21-27 0 0,-23 13 3 16,23 14 0-16,-23 0 4 0,1 0 0 15,-1 14 3-15,1 13 3 0,-1-13 0 16,1-1 1-16,0 14-1 0,-1 0-2 15,23 14-4-15,-23-14 0 0,22 14-4 16,-21 0 1-16,21-14-1 0,22 13 0 16,-21 15-2-16,21-28 2 15,0 0 2-15,0 0-9 0,21 0-2 0,-21 0-6 16,22 14-2-16,21-41-11 16,-21 14-2-16,22-14-2 0,21 0-1 0,-22-14 1 15</inkml:trace>
  <inkml:trace contextRef="#ctx0" brushRef="#br0" timeOffset="2506">3604 462 128 0,'-43'0'15'0,"21"0"-6"16,-21 0-4-16,-1 0 2 0,1 0 6 15,21 0-2-15,0 0-2 0,1 0-8 16,-1 13-1-16,22 1 0 0,0-1 0 16,0 1 2-16,0 13 0 0,0 0 0 15,0 0-1-15,22 14 7 0,-22-27-1 16,21 13-5-16,1 0 5 0,0 0 3 16,-1 14 0-16,1-1 1 0,0-26-3 15,21 13-1-15,-21 0 3 0,0 0 2 16,21 0-4-16,-21-13 0 0,0 27 4 15,-1-28-2-15,1 14-1 0,-22-13 7 16,22 13 1-16,-22-13 11 0,0 13 6 16,0-14 0-16,0 1 7 0,0 13 0 15,-22-13 1-15,22-1-15 0,-43 1-12 16,21-1-5-16,-22 1-9 0,-21-1 2 16,22 1-21-16,-1-14-7 0,1 0-12 15,0 0-19-15,-1-14-3 0,1 1-10 16,-1-1-10-16,23 1-5 0,-23-14 5 15,23 13 10-15</inkml:trace>
  <inkml:trace contextRef="#ctx0" brushRef="#br0" timeOffset="2678">3995 923 154 0,'21'0'7'15,"1"13"-4"-15,0-13-1 0,-22 0-1 16,0 0 1-16,0 0-1 0,0 0-9 16,0 0-15-16,0 0-15 15,0 0-7-15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7:30.259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109 0 170 0,'0'0'39'0,"0"0"-15"16,-22 0-11-16,22 0-6 0,0 0 14 16,-22 0 3-16,22 27 3 0,-21 0 0 15,21 14 5-15,-22 0 3 0,22 0-8 16,0 13-3-16,0 0-4 0,-22 14-2 16,22 0-4-16,0-14-2 0,0 27-7 15,0 1-2-15,22-14 3 0,-22 13-6 0,0-13 2 16,22 13-1-16,-22-13-8 15,21 0-22-15,-21-14-4 0,0 0-13 0,22 1-6 16,-22-28-9-16,22 13-3 0,-22 1-5 16,0-27 8-16,21 13 10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7:31.494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501 15 18 0,'-22'-13'6'0,"0"13"0"15,1 0 1-15,-1 0 1 0,-22 0 0 16,23 0-1-16,-1 0 0 0,-21 27 2 0,21 14 1 15,-21-28-4-15,21 14-1 0,-22 14 0 16,23-14 1-16,-1 41 0 0,0-41 1 16,1 14 0-16,-1-1-3 15,0 1 3-15,0 13-3 0,22-13 2 16,0 0 1-16,0 0 1 0,0-1-4 16,0-13-3-16,22 0 1 0,-22 14 0 15,22-27-1-15,0 13-1 0,-1 0-1 0,23-27 1 16,-23 14-3-16,23-14-9 15,-1 0-4-15,-21-14-8 0,21 14-1 0,1-27-1 16,-1 13 2-16,-21-13-18 0</inkml:trace>
  <inkml:trace contextRef="#ctx0" brushRef="#br0" timeOffset="280">609 42 72 0,'-22'0'13'0,"22"0"-8"15,-21 0 2-15,21 28 6 0,0-28-1 16,-22 27 1-16,22-14 4 16,0 14 1-16,0 1-4 0,0-1 6 0,0 0-1 15,0 0-1-15,0 14-3 0,22-14-1 16,-22 0-8-16,21 14-4 0,-21-1 2 15,0-13-4-15,22 14 2 0,0-14-11 16,-22 14-10-16,22 0-5 0,-1-14-10 16,-21 0 5-16,22 0-3 0,0 14-7 15,-22-14 9-15,21 0 3 0</inkml:trace>
  <inkml:trace contextRef="#ctx0" brushRef="#br0" timeOffset="901">1022 707 38 0,'0'-27'5'0,"-22"0"-3"16,22-14 0-16,0 1 0 0,0-1-2 15,0 0 0-15,0-13 0 0,0 0 2 16,22 13-1-16,-22 0 0 0,21 1-1 16,-21 26 2-16,22-27-1 0,-22 28 0 15,22-1 0-15,-22 1 1 0,21-1 2 16,-21 14-1-16,22 0 0 0,0 0 1 16,-22 14-1-16,22-1-2 0,-22 14 2 15,21 14 4-15,1-27 1 0,-22 26-2 16,22 1 5-16,-22 0-2 0,21-1-4 15,-21 1 2-15,22 0 0 0,-22-1-4 16,22-12 0-16,-22 12-3 0,21-26 2 16,-21 13-1-16,0-14-2 0,22 1 1 15,-22 0 0-15,0-14 3 0,0 0-2 16,22-14 1-16,-22 0-1 0,0-13 1 16,22 0-2-16,-22 14-1 0,0-42-1 15,21 15 4-15,-21-1-4 0,22 0 2 16,0-27 0-16,-1 14 0 0,1 0 0 15,-22 13-2-15,22 1 1 0,-1-1 2 16,1 14-1-16,0 0 3 0,-22 27 5 16,22-41 3-16,-1 41-3 0,1-14 3 15,-22 14 1-15,22 0 6 0,-22 0 0 16,21 14 3-16,-21-1 9 0,22 15-3 16,0-1 5-16,-22 13-1 0,22-12-2 15,-1 12-3-15,1 1-10 0,0 13-1 16,-1-13-6-16,1 0-3 0,0 13-5 0,-1-13-2 15,1-1-10-15,0 1-11 16,0 0-15-16,-1-14-10 0,-21 0-5 0,22 0-7 16,0 0 1-16,-22-13 0 15,21-1 8-15,-21 1 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49:05.745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1085 76 0,'0'0'15'0,"0"0"-6"0,0 0-7 16,0 0 0-16,0 14 3 0,0-1-2 15,0 1 2-15,0 13 3 0,0 0 7 16,0 0-4-16,0 0-4 0,0 14 1 16,0-14-3-16,0 14-1 0,0-1 0 15,0 1-1-15,0 0 3 0,0-1-3 16,21 1 3-16,-21 0-2 0,0 0-4 16,22-14 1-16,-22 13-1 0,22-12 1 0,-22 12-2 15,0-13 2-15,0-13-4 0,0 13 2 16,0-13-4-16,21-1-8 0,-21 1-4 15,0-14-2-15,0 0 0 0,0 0 2 16,0 0-2-16,0 0-3 0,0 0-2 16</inkml:trace>
  <inkml:trace contextRef="#ctx0" brushRef="#br0" timeOffset="1326">434 0 90 0,'0'0'12'0,"0"0"-7"0,0 0-3 16,0 0-1-16,0 0 5 15,0 13 0-15,0 1 4 0,0-1-3 16,0 15 5-16,-22-1-5 0,22 0-1 0,0 0 3 15,0 0 4-15,0 14-4 0,0-1 1 16,0-12 4-16,0 12 5 0,0 15-8 16,0-15-4-16,0 15-1 0,0-1 1 15,0 0 0-15,0 14-1 0,0-14 1 16,0 14-2-16,22 0-2 0,-22-14-1 0,0 14 1 16,0-14-1-16,21 0 0 15,-21 1 1-15,22-1 0 0,-22 0-3 0,22 0 4 16,-22-13-1-16,22 13 2 0,-1 1-2 15,-21-15-5-15,22 1 7 0,-22 0-6 16,22-1 4-16,-1 1-2 0,1-14-1 16,-22 0 0-16,22 1 1 0,-22-1 2 15,21 0-2-15,-21-14 2 0,22 1-3 16,-22-1-1-16,0-13 3 0,22 0-4 16,-22 0 5-16,0 0-2 15,22 0 2-15,-22 0 0 16,21-13-3-16,-21 13-2 0,22-14 5 15,-22 1-2-15,22-1-3 0,-22 14 5 16,21-13-5-16,-21 13 3 16,22-14-1-16,-22 14-1 15,0 0-2-15,0-13 4 0,0 13-2 16,22 0-1-16,-22 0 3 16,0-14-1-16,21 14 0 15,-21 0 1-15,0-14-5 16,22 14 4-16,-22-13 3 0,22-1-5 15,-22 14 4-15,0-13-1 0,22-1-5 16,-22 1 4-16,21-1 0 0,1 0 0 0,-22-13-1 16,22 14-1-16,-22-14-1 0,21-1 2 15,1 15-2-15,-22-14-1 0,22 0 2 16,-22 13 2-16,22-13-3 0,-1 0 4 16,-21 13-2-16,22-13 1 0,-22 0 1 15,22 0 0-15,-22 13-4 0,0-13 3 16,0 0 0-16,21 0-3 0,-21 0 4 0,0 0-3 15,22 0 1-15,-22-1-2 0,0 15-1 16,0-14 2-16,0 13 3 0,22-13-2 16,-22 13 1-16,0 1-2 0,0-1 0 15,0 1 3-15,0-1 0 0,0 1 0 16,0-1 1-16,0 0-2 0,0 14-2 16,0-13 3-16,0-1-1 0,0 1 1 15,0 13 1-15,0-14-1 0,-22 14-1 16,22 0-2-16,0-13 3 0,0 13 1 15,0 0-4-15,0 0 5 0,-22 0-3 16,22-14-1-16,-21 14 3 16,21 0-3-1,0 0 2-15,0 0-5 16,-22 0 2-16,22 14 2 0,0-14 1 16,-22 13-1-16,22 1-2 0,-21-1 2 15,21 1 0-15,-22-1 2 16,22 1-5-16,0 0 6 0,-22-1-3 0,22 14 0 15,0-13-1-15,-22 13 1 0,22 0-3 16,-21-13 3-16,21 13 0 0,0 0 2 16,0 0-1-16,-22 0-1 0,22 0 1 15,0 0-3-15,0 1 3 0,0-1-2 16,0 0 1-16,0 0 1 0,0 0 0 16,0 0-1-16,0-13 0 0,0 13 0 15,0 0 1-15,0 0-1 0,0 0 1 0,0-13 1 16,0 13-3-16,0 0 3 0,0-13 0 15,0 13 0-15,0-14 2 0,22 1-1 16,-22 0-2-16,0 13 1 0,21-14 0 16,-21-13 3-16,22 14-4 0,-22-1 2 15,22 1-1-15,-22-14 0 0,22 0 3 16,-1 0-5-16,-21 0 2 0,22 0-1 16,0 0-1-16,-1 0-1 0,-21 0 2 15,22 0-1-15,0 0-3 0,-22-14 1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7:33.078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462 978 38 0,'-44'0'9'0,"-21"0"-2"0,22 0-1 16,-1 0 1-16,1 13-1 15,0 1-1-15,-1 13-2 0,22-27 0 16,-21 27 1-16,21 0-1 0,1 0-1 16,21 0 4-16,-22 14-2 0,22-14 2 15,0 14 2-15,0-14 0 0,0 14 2 16,0-14-2-16,0 14-3 0,22-14-1 15,-22 0 1-15,21-14-2 0,1 15 1 16,0-15-1-16,-1 1 4 0,23-1-1 0,-22-13 1 16,21 0-4-16,0-13-2 15,1-1 2-15,-1 1-2 0,1-15 1 16,-1 1-2-16,0 0 2 0,1 14-4 16,-1-42 5-16,-21 28-3 0,0-13 0 15,-1-15 0-15,-21 15-3 0,22-1 4 0,-22 14 5 16,0-14 2-16,0 14 12 15,0 27-3-15,-22-41-2 0,22 28-5 16,0 13-5-16,-21 0-7 0,21 0 4 0,0 13-2 16,-22 1-2-16,22 13 0 15,0 0-5-15,0 14-3 0,0-14 0 16,0 14 6-16,0-1-1 0,22-13-4 16,-22 14-9-16,21-14-2 0,1 0-7 15,0 28-3-15,-22-42 0 0,21 1 1 0,1 13 0 16</inkml:trace>
  <inkml:trace contextRef="#ctx0" brushRef="#br0" timeOffset="14903">1048 69 39 0,'0'0'14'15,"0"0"2"-15,-22 0 5 0,22-14 3 16,0 14 2-16,0 0 1 0,0 0-6 16,0 0-2-16,0 0-3 0,0 0-6 15,0 0-1-15,0 0-1 0,0 0-7 16,0 0 0-16,0 0-2 0,0 0 0 15,0 0 8-15,0 0 7 0,22 0 4 16,-1 0-3-16,1 0-2 0,0-13-5 16,21 13 0-16,1 0-2 0,-1-14-1 15,0 14-4-15,1-13 1 0,21 13 2 16,-22-14-3-16,23 14-3 0,-23 0 0 16,22 0-4-16,-22 0-11 0,1 0-7 15,-1 0-5-15,-21 0-2 0,21 14-3 16,1-14 0-16,-23 13 1 0,1 1 3 15,0-14 3-15,21 13 1 0,-43-13 0 16</inkml:trace>
  <inkml:trace contextRef="#ctx0" brushRef="#br0" timeOffset="15322">1590 177 43 0,'0'0'13'15,"-21"14"4"-15,21-1-1 0,0 15 4 16,-22-15 3-16,22 14-2 0,-22 0-1 16,22 28-3-16,-21-42-1 0,21 28 1 15,0 0 1-15,-22 13 5 0,0-27 1 16,22 27-9-16,-22-13-7 0,22 13-3 16,-21 1 1-16,21-1-2 0,-22 14-1 15,22-28-3-15,-22 1 3 0,22 13-3 16,0-13 1-16,-21 0-1 0,21-1-2 15,0 1-5-15,0-14-8 0,0 0-6 16,-22 0-3-16,22 1 1 0,0-15-7 16,0 14-3-16,0-13-4 0,0-1 0 15,-22 1 4-15,22-14 6 0</inkml:trace>
  <inkml:trace contextRef="#ctx0" brushRef="#br0" timeOffset="15862">1764 1113 43 0,'0'0'10'0,"22"0"3"0,-1 0 2 16,-21-13 0-16,22 13-2 0,0 0-2 15,-1 0-3-15,1 0 1 0,0 0-4 16,0-14 2-16,21 14-2 0,-21 0-3 16,-1-13-1-16,1-1-3 0,0 14 4 15,0-13-1-15,-1-1-1 0,1 14-4 16,0 0 1-16,-1-27-3 0,-21 13 2 15,22-13-1-15,-22 14 3 0,0-1-2 16,0 0 5-16,0-13 0 0,-22 14-2 16,22-1 2-16,-21 1-2 0,-1 13 3 15,0-28-2-15,22 15 0 0,-21 13 3 16,-1 0 0-16,22 0-1 0,-22 13 0 16,0 15 3-16,1-28 1 0,-1 27 2 15,0 0 2-15,1-14 4 0,-1 28 1 16,0-14-4-16,0 14-3 0,1-14 2 15,-1 0 1-15,0 14-3 0,1-14 4 16,21 27-2-16,-22-40-6 0,22 27-1 16,0-14 2-16,0 13-5 0,0-12 4 15,0-1-6-15,22 0 3 0,-22 0-3 16,21-14-7-16,1 15-6 0,0-28-6 16,21 13-13-16,1-13-9 0,-1 0-5 15,22 0 2-15</inkml:trace>
  <inkml:trace contextRef="#ctx0" brushRef="#br0" timeOffset="16175">2784 991 101 0,'-43'0'11'0,"21"0"6"0,-21 0 4 16,21 0-1-16,-22 0-6 0,23 0-7 16,-1 14-1-16,0 13-3 0,22-13-1 15,-21 13 0-15,-1 0 3 0,22 13 0 16,0-12-3-16,0 12 6 0,0-13 2 16,0 14-3-16,0-14-5 0,0 14 2 15,0 0-4-15,22-28 0 0,-1 14 3 16,-21 0-4-16,22 1 2 0,0-15-4 15,-1 1-7-15,1-1-6 0,0-13-10 16,0 0-12-16,21 0-4 0,-21 0 2 16,21-13-32-16</inkml:trace>
  <inkml:trace contextRef="#ctx0" brushRef="#br0" timeOffset="16551">3110 327 56 0,'0'27'13'0,"-22"0"2"0,0 0 2 16,22 0 6-16,-21 14 8 0,21 13-9 16,-22-27-4-16,22 27 2 0,0 14-2 15,0-13-2-15,0-1-3 0,0 14-2 16,0-1-4-16,0-12-1 0,0-1-1 16,0 0 0-16,0 0-1 0,22 14-4 15,-22-41 4-15,0 14-5 0,0-14 0 16,0 14 0-16,0 0-1 0,0-28-10 15,0 1-7-15,0-1-6 0,0 14-3 16,0-27-5-16,0 14-3 0,0-14 2 16,0 0 3-16,0 0-7 0</inkml:trace>
  <inkml:trace contextRef="#ctx0" brushRef="#br0" timeOffset="16927">3196 991 64 0,'22'-13'13'16,"0"13"1"-16,0-14 5 0,-1 14 4 15,1 0-2-15,0 0 1 0,21 0 0 16,-21 0-5-16,-1 0 0 0,1 14-1 16,0-1 2-16,0 28 3 0,-1-41 1 15,1 27-5-15,0 14-4 0,-1-14 1 16,-21 14 4-16,22-1 0 0,-22 1-2 16,0 0-5-16,22-1-7 0,-22-12-3 15,0 12 0-15,0 1 4 0,0-14-2 16,0 14-5-16,0-14 2 0,0 0-15 15,0 0-15-15,0 0-13 0,0 0-13 16,0-13 0-16,0 0-1 0,0-14 4 16,0 0 10-16</inkml:trace>
  <inkml:trace contextRef="#ctx0" brushRef="#br0" timeOffset="17394">3826 1561 115 0,'0'0'7'16,"0"0"-4"-16,0 0-1 0,0-27 2 15,22 27-1-15,-22-14-1 0,0-13 1 16,21 14-1-16,-21-15-1 0,0 1 0 16,22 0-1-16,-22 14 1 0,22-28-1 15,-22 0 1-15,21 1 0 0,1-1-2 16,-22 0 2-16,22 0 0 0,0 14-1 16,-1-13 2-16,1 13 3 0,-22 13-2 15,22-13 1-15,-1 13-1 0,-21 1 2 16,22-1-1-16,0 14 2 0,-22 0 3 15,21 0-5-15,1 0-1 0,-22 0 5 16,22 14 2-16,-22 13 4 0,22 0 7 16,-22-13-2-16,0 26 0 0,21-13-5 15,-21 14 2-15,0 13-7 0,22-27-6 16,-22 14 3-16,0 0-5 16,0 0 0-16,22-1-4 0,-22 1-7 0,21-14-9 15,-21 0-9-15,0 0-10 0,0 14-3 16,0-41-1-16,0 14 1 0,0-1 1 15,22 1 7-15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7:50.74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51 610 136 0,'0'0'10'0,"0"0"-3"15,0 14 5-15,0-1 7 16,-21 1 6-16,21 13 4 0,0 0-7 16,0 0-7-16,0 1-4 0,-22-1-6 15,22 13-4-15,0-12-1 0,0 12-4 16,0-13-8-16,0 0-10 0,0 1-5 15,0-1-6-15,0 0-4 0,0 0-2 16,0-27 1-16,0 14 2 0</inkml:trace>
  <inkml:trace contextRef="#ctx0" brushRef="#br0" timeOffset="674">941 434 55 0,'-21'0'6'0,"21"-14"4"0,-22 14-3 16,0 0 2-16,0 0 3 0,1 0 4 16,-23 0 2-16,1 14 1 0,21 0-1 15,-21 13-1-15,-1 0-4 0,1 0-3 16,21-13-1-16,-21 26-1 0,21-13 0 16,1 14 1-16,-1-14-1 0,0 14-5 15,0 0 1-15,1-1-3 0,-1 1 1 16,22 0 0-16,-22-14-2 0,22 0 2 15,0 14-3-15,0-14 2 0,0 0-4 16,0 0-4-16,0-13-3 0,0-1-4 16,0 14-6-16,0-13 0 0,22-1-2 15,0-13-1-15,-1 0-6 0,1 0-1 16,0 0 1-16,0 0 2 0</inkml:trace>
  <inkml:trace contextRef="#ctx0" brushRef="#br0" timeOffset="1079">1289 665 52 0,'0'0'16'0,"0"-14"2"0,0 0 4 16,0 14-3-16,0-13 4 0,-22 13-7 15,22 0-7-15,0 0-3 0,-22 0-3 16,22 0 1-16,-22 13-2 16,1 1 6-16,-23 0-1 0,23-1 2 15,-1 14-1-15,0-13 2 0,1 13-4 16,-1 0 2-16,0 0 1 0,0 0 0 15,1 1 0-15,21-1-4 0,-22 0-3 16,22 0-2-16,-22 0 0 0,22 0 0 16,0 0 2-16,0 14-1 0,22-41-3 15,-22 27 2-15,22 0 1 0,-22-13-6 16,21-1-6-16,1 1-8 0,0 0-7 16,21-14-5-16,-21 0-4 0,0 0-4 15,-1 0 1-15,1-14 4 0</inkml:trace>
  <inkml:trace contextRef="#ctx0" brushRef="#br0" timeOffset="1352">1419 637 60 0,'0'0'5'15,"0"0"3"-15,0 14 7 0,0 0 6 16,0-1 5-16,-22 14 1 0,22-13-8 16,0-1-2-16,0 15 1 0,0-1-2 15,0 0 0-15,22 14-3 0,-22-14-6 16,0 0 1-16,22 0-3 0,-22 0-5 16,0 0 0-16,21-13-5 0,-21 13-9 15,22 0-12-15,-22-27-6 0,22 27-9 16,-22-27 1-16,0 14 3 0,21-1 2 15</inkml:trace>
  <inkml:trace contextRef="#ctx0" brushRef="#br0" timeOffset="1705">1809 0 70 0,'0'0'16'0,"0"27"11"15,-21-13 2-15,21 13 2 0,-22 0 6 16,22 0-2-16,-22 27-1 0,22-27 0 15,0 28-7-15,0 12 0 0,0-12-8 16,0 13-8-16,0 13 12 0,0-40-6 16,0 26-8-16,0 1-2 0,22-27-6 15,-22 13 1-15,0-13-4 0,22 13-10 16,-22-27-18-16,0 14-15 0,21-14-5 16,-21 0-2-16,0-13-6 0,22 13 0 15,-22-27 7-15,0 14 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7:56.679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115 420 49 0,'21'0'13'16,"1"0"1"-16,0 0-3 0,-1 0 0 15,1 0-2-15,0 0 3 0,21 0-4 16,-21 0-2-16,0 0-1 0,21 0-2 16,-21 0 2-16,-1 0 0 0,1 0-3 15,0 0 1-15,0-13-3 0,-1-1 1 16,1 14 0-16,-22-14 1 15,22 1-2-15,-22-1-2 0,0 14 1 16,0-40-1-16,0 26 3 0,-22 0-1 16,0-13-2-16,1 14 4 0,-1-1 0 15,0 1 2-15,0-1 5 0,1 1 2 16,-23-1 3-16,1 14 1 0,21 0-3 16,-21 0-3-16,21 14 1 0,-21-1-3 15,21 14-1-15,-21-13 1 0,21 13-2 16,0-14-1-16,0 15 3 0,1 12-2 15,21-13-3-15,-22 1 0 0,22-1 1 16,0 13 0-16,0-12 1 16,0 12-3-16,0-13 1 0,22 14 0 15,-22-14-6-15,21 0-4 0,1 14-12 16,22-27-14-16,-23-1-13 0,23 1-3 16,-1-1-2-16,1-13-34 0</inkml:trace>
  <inkml:trace contextRef="#ctx0" brushRef="#br0" timeOffset="482">809 284 36 0,'0'28'14'16,"0"-15"6"-16,0 14-1 0,0 0 2 16,0 1-2-16,0-1 0 0,0 13 0 15,0-12-3-15,0-1 4 0,0 13-6 16,0-13-1-16,22 1-1 0,-22-1 1 16,0 0-6-16,0 0 0 0,0-13-6 15,0-1 1-15,0 1-2 0,0-1 2 16,0-13 4-16,0 0 5 0,0 0-4 15,0 0-18-15,0 0-7 0,-22-13 0 16,22-1 3-16,-22 1 5 0,22-1 4 16,-21-13 5-16,21 0 1 0,0 13 0 15,0-27-3-15,0 14-1 0,21-13 4 16,1-1 2-16,0 0-1 16,0-13 9-16,21 13 8 0,0 1 5 15,-21-1-1-15,21 0 5 0,1 1-3 16,-1 26 3-16,1-40-5 0,-1 27 0 15,-21-1-9-15,21 15-6 0,1-1-3 16,-1 1-3-16,0-1 1 0,-21 1-4 16,22 13-15-16,-23 0-28 0,1 0-14 15,0 0-8-15,-1 0-3 16,-21 0 7-16,0 0 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7:53.378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1247 75 0,'0'0'18'0,"21"0"-8"0,-21 0-1 15,0-13 3-15,22 13 3 0,0-14 2 16,-1-13-2-16,1 13 2 0,-22-13 1 15,22 0-12-15,0 0 1 0,-1 0-1 16,1-14-5-16,0 0 0 0,-1 1 0 16,1-28-4-16,-22 0 0 0,22 0 1 15,-1-13-2-15,1 13-1 0,0-27 3 16,0 14 0-16,-1 13 2 0,1 0-1 16,0 27 1-16,-1-27 2 0,1 28 2 15,0-1 2-15,-22 14-3 0,22 0-3 16,-22 13 1-16,0 14-3 0,0 0 1 15,21 0 1-15,-21 0 1 0,0 14 2 16,22 13 6-16,-22 0-1 16,0 0-1-16,0 0 4 0,0 28-2 15,0-15 3-15,0 28-4 0,0 0-2 16,-22 0 0-16,22 0-6 0,0-14 7 16,0 14 3-16,0-14-7 0,22 0-3 15,-22 0 0-15,0-13 4 0,22 0-3 16,-22-14 0-16,21-13 0 0,-21 13 5 15,22-27 3-15,-22 0-6 0,22 0-1 16,-22-41 0-16,21 14-2 0,1-14-7 16,0-13-5-16,0 0 0 0,-1-1-7 15,1-26 2-15,0 0-1 0,-1-1 5 16,23 14 6-16,-1-13 1 0,-21 40 8 16,0-27 2-16,21 14 1 0,-21 27 0 15,-22 0-1-15,21 0-2 16,1 0 0-16,0 13 2 0,0 14 1 15,-22 0 8-15,21 14 3 0,1-1 3 16,-22 1-2-16,22 13 0 0,-22 0 6 16,21 0-5-16,-21 14 6 15,0 0 10-15,22-1-3 0,-22 15-3 0,0 12-3 16,0-12-13-16,0-1 1 16,0 14-5-16,0 0-4 0,0-14 1 15,0 14-3-15,0-14-1 0,0-13-13 16,0 13-14-16,0-13-14 0,0-1-19 15,0-13-3-15,0 0-7 0,0-13-2 16,0 0 3-16,22-1 13 0,-22-13 8 16</inkml:trace>
  <inkml:trace contextRef="#ctx0" brushRef="#br0" timeOffset="346">1866 677 64 0,'0'-27'13'0,"-22"14"1"16,1-1 3-16,-1 1 7 0,0 13 0 16,1-14 2-16,-1 14-1 0,0 0-6 15,1 0-3-15,-23 14-8 0,1-1 0 16,21 1-2-16,0 13 1 0,-21 0 0 15,21 0 4-15,1 0 4 0,-1 0-6 16,22 0 2-16,-22 14 1 0,22-14-3 16,-22 14 1-16,22 0-2 0,0-14-3 15,0 0-1-15,0 0 0 0,0 0-3 16,22 0 1-16,0 14-2 0,0-41 0 16,-1 27 2-16,1-13-7 0,0-14-8 15,-1 0-6-15,23 0-9 0,-1 0-14 16,-21 0-10-16,21-14-4 0,1 1 2 15,-1-1 7-15</inkml:trace>
  <inkml:trace contextRef="#ctx0" brushRef="#br0" timeOffset="628">1953 596 44 0,'0'0'13'0,"0"14"5"15,0-1 2-15,0 14 8 0,0-13 0 16,0 13-7-16,0 0 1 16,0 27-1-16,0-40-4 0,0 27-3 15,0-14-6-15,0 13-3 0,0-12-3 16,22 12 1-16,-22-13-3 0,21 0 1 15,-21 1-8-15,0-1-14 0,22 0-3 16,-22 0-6-16,0-13-4 0,0-1-7 16,0 14 1-16,0-27-25 0</inkml:trace>
  <inkml:trace contextRef="#ctx0" brushRef="#br0" timeOffset="1243">2344 718 54 0,'0'14'15'0,"0"-1"7"15,0 14-1-15,0-27 4 0,0 27-1 16,0 1 1-16,0-1-4 0,-22 13-3 16,22-12-5-16,0 12-2 0,0 1 5 15,0-14-4-15,0 14-4 0,0-14-2 16,0 0-3-16,0 0 0 16,0 0 0-16,0-13-1 0,0 13-2 15,0-13 1-15,0-1-3 0,-22-13 4 0,22 14-2 16,0-14 4-16,0 0 0 15,0 0-1-15,0 0-10 0,0 0-12 16,0-14-1-16,0 1 0 0,0-1 7 0,0 0-2 16,0-13-5-16,0 0 3 0,0 0 4 15,0-14 4-15,0 1 2 16,22-1-1-16,0 0 3 0,-1 1 4 16,1-15-2-16,0 15 3 0,-1-15 1 15,1 15-1-15,0 12 6 0,0-12-1 16,-1 13 3-16,1 13 0 0,0 1-4 15,-1-1 4-15,1 14 2 0,0 0 2 16,0 0-4-16,-1 0-2 0,1 0 3 16,-22 0-3-16,22 0 3 0,-1 14-1 15,-21 13 9-15,22-14 2 16,-22 28-3-16,0-14-5 0,0 0-3 16,22 14 3-16,-22-14-5 0,0 14-1 15,0-14-2-15,0 14-3 0,0-14-2 16,0 0-10-16,0 0-11 0,0 0-10 15,0 0-4-15,0-13-5 0,0 13-3 16,0 0 2-16,0-27 5 0,0 14 9 16</inkml:trace>
  <inkml:trace contextRef="#ctx0" brushRef="#br0" timeOffset="1623">3234 745 74 0,'-22'-13'25'0,"22"-1"7"16,0 0-1-16,-22 1-6 0,22-1-4 15,-22 14-7-15,22 0-9 0,-21 0-1 16,21 0-1-16,-22 0-4 0,0 14 2 15,22 13 0-15,-21-13 1 0,-1-1 5 16,0 14-1-16,22 0 8 0,-21 1 0 16,21-1-5-16,-22 0 1 0,22 14-1 15,-22-14-3-15,22 0 2 0,0 0-2 16,0 14-4-16,0-14 0 16,0 0 0-16,0 0-2 0,0 0 0 15,0-13 2-15,22 13-2 0,-22-14 2 16,22 1-1-16,-1 0-2 0,1-1-10 15,0-13-7-15,21 0-7 0,-21 0-6 16,21 0-8-16,-21-13-9 0,21-1 1 16,-21 14 3-16</inkml:trace>
  <inkml:trace contextRef="#ctx0" brushRef="#br0" timeOffset="1948">3364 637 71 0,'0'13'19'0,"0"1"3"16,-22-1 1-16,22 14 2 0,0-13-5 15,-22 13 1-15,22 0-2 0,0 14-6 16,0-14-4-16,0 14-2 0,0 0 3 16,0-14-6-16,22 0 2 0,-22 13-1 15,0-12-4-15,22-1 1 0,-22 0-3 16,21 0-7-16,-21-13-7 0,22-1-12 16,-22 1-5-16,22-1 0 0,-22 1 0 15,22-1-1-15,-22-13 0 0,0 0 4 16</inkml:trace>
  <inkml:trace contextRef="#ctx0" brushRef="#br0" timeOffset="2323">3950 650 53 0,'-22'0'11'16,"0"0"-1"-16,1 0-4 0,-1 0-1 15,0 14-1-15,1-1 1 0,-1 1 2 16,0-1 1-16,0 15-4 0,22 12 7 15,-21-26-2-15,-1 13 3 16,22 0 1-16,-22 0-1 0,22 0-4 16,0 1-3-16,0-1 1 0,0 0-2 15,0 0-3-15,0 0 2 0,0 0-3 16,0 0 2-16,22-13-3 0,-22 13 1 16,22-27-2-16,-1 14-9 0,1-1-13 15,0-13-10-15,21 0-3 0,-21 0 0 16</inkml:trace>
  <inkml:trace contextRef="#ctx0" brushRef="#br0" timeOffset="2805">4189 569 66 0,'0'0'12'0,"0"0"-6"16,0 0-4-16,0 0-1 0,0 0 1 15,0 0 15-15,0 27 3 0,0-27 0 16,0 14 1-16,0-1 3 0,0 14-4 16,0 0 8-16,0 0 7 0,0 14-5 15,0-14-6-15,0 14 3 0,-22 0-9 16,22-1-4-16,0 15-1 15,0-15-4-15,0 1 4 0,0 13-3 16,-22-13-5-16,22 13-4 0,0-13 1 16,-22 13 0-16,22-13 5 0,0 0 0 15,-21-1-3-15,21 15 1 0,0-15 1 16,0 1-1-16,-22 13 6 0,22-27-6 16,-22 14 3-16,22 0-4 0,-21-14 0 15,21 0 9-15,-22 0 1 0,22 0 2 16,-22 0-6-16,0-13 18 0,1 0-3 15,-1-1-11-15,-21 1-11 0,-1-14 0 16,1 0-9-16,-1 0-3 0,1 0-8 16,0 0 1-16,-1-27-4 0,1 13-4 15,-1 0-8-15,1-26 2 16,21 13-4-16,1-1-8 0,-1-12-17 16,0-1-16-16,22 0-17 0,0-13 16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7:20.78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152 1221 46 0,'0'14'10'16,"0"-1"-1"-16,0-13 2 0,0 14-3 15,0-1 4-15,0 1 0 0,0-14 3 16,0 14 2-16,0-14 0 0,-44 0-1 16,44 0 4-16,0 0 0 0,0 0 3 15,0 0-2-15,0 0 4 0,0 0 4 16,0 0 2-16,0 0 1 0,0 0-1 16,0 0-16-16,0 0-9 0,0 0-3 15,0-14-1-15,-21 0 0 0,21 1-2 16,0-14 0-16,0 0 1 15,-22 13-1-15,22-40 0 0,0 13-3 16,0 0-3-16,0 1 2 0,0-42-5 16,0 14 3-16,0-13 1 0,22 13 3 15,-22-13-2-15,0 13 5 0,0 0-1 16,21 14 0-16,-21 0 1 0,44-1-4 16,-44 28 1-16,0-41 0 0,0 28 3 15,0-1-1-15,22 14 0 0,-22-14 0 16,21 28 1-16,-21-14-3 0,22 13-3 15,-22 0 0-15,22 14 0 0,-22-13-4 16,0 13 7-16,21 0-2 16,-21 13 3-16,22 15 2 0,-22-1 3 15,0 0 0-15,22 27 7 0,-22 0-3 16,0 1-3-16,0 26-4 0,22 0 3 16,-22 1-7-16,0-1 3 0,21 1-2 15,-21-1 4-15,22 0-3 0,0-26 2 16,-22 12-1-16,43-12 0 0,-43-15-1 15,0 1 3-15,22 0-2 0,-22-14 1 16,21 0-3-16,1-13-3 0,-22-1-3 16,0 1 4-16,22-14 3 0,-22 0 4 15,0-14 0-15,0-13-3 0,22-14-2 16,-22 1 1-16,21-15 5 16,-21-12-7-16,22-15 1 0,-22 14 0 15,0-40-1-15,22 13 1 0,-1 13 3 16,-21 15 1-16,22-28-3 0,-22 40 1 15,22-12 0-15,-22-1 1 0,43 27-2 16,-43 14-2-16,0-27 1 0,0 27 2 16,22 13 1-16,-22-13-6 0,0 27 1 15,0-14 2-15,22 14-1 0,-22 14 8 16,0-1 7-16,21 1 4 0,-21 13 3 16,0 0-6-16,22 14 7 0,-22 0-6 15,0 13-3-15,22 0-3 0,-22 0 0 16,21 1-3-16,-21 12-1 0,0 1-2 15,22 0-2-15,-22 0 0 0,22-14-3 16,-22 0-11-16,22 14-11 0,-22-27-11 16,21 13-5-16,-21-13-12 15,0 0-11-15,22-14-1 0,-22 0 4 16,43-14 7-16</inkml:trace>
  <inkml:trace contextRef="#ctx0" brushRef="#br0" timeOffset="843">1476 801 64 0,'-22'-14'14'0,"22"14"-4"15,0-14-5-15,0 14-1 0,0 0-1 16,0 0 2-16,0 0 16 16,0 14 2-16,0 0-5 0,22 26 3 15,-22-40-4-15,0 41-5 0,0-14-2 16,22 14-1-16,-22-14-3 0,0 14 2 16,0-1-5-16,21-13-3 0,-21 14 0 15,0-14 0-15,44 14 0 0,-44-27 0 16,0 13 0-16,0-14-6 15,0 1 1-15,21-1-2 0,-21 1-5 16,22-14 5-16,-22 0 3 0,22-14 3 16,-22 1-2-16,21-1 1 0,-21-13 0 15,22 0-4-15,-22-14 1 0,22 1 0 16,-22-15 3-16,22 15-3 0,-22-28 5 16,21 14-2-16,-21-1 0 0,0 1 2 15,22 13-2-15,-22-13 3 0,22 27 0 16,-22 0 2-16,0 0 1 0,0 13-3 15,0 1-1-15,0 13-1 0,0 13 7 16,21 1 8 0,-21 13 2-16,0 0 1 0,0 14 2 15,0-1-1-15,0 15 5 0,0 12-5 16,0 1-1-16,0-13-3 0,0 12 2 16,0 15-5-16,44-14-2 0,-44-1 3 15,0 1-3-15,0 0-3 0,0 0-1 16,0 0-4-16,0 0 3 0,0-1 5 15,0 1 2-15,0 0 3 0,0-14 2 16,0 1-1-16,0-1 3 0,0-14 1 16,0 15 0-16,0-28 4 0,-44 14 5 15,23-14 1-15,-1-14-8 0,0 14-4 16,-21-13-8-16,-1-14-2 0,23 0-6 16,-23 0-8-16,-21-14-17 0,22 1-8 15,-1-14 5-15,1 0-8 0,0-14-11 16,-1 14-8-16,23-28-3 0,-45 1-5 15,45 0 5-15,-1 0 7 0,0-14 1 16,1 14 2-16,21-1 3 16,0 1 9-16</inkml:trace>
  <inkml:trace contextRef="#ctx0" brushRef="#br0" timeOffset="45018">608 2835 27 0,'0'-13'8'0,"0"13"0"0,0-14 7 15,0 1 3-15,0 13-1 0,0-14 6 16,0 1-1-16,0 13-11 16,0-14 0-16,-22 0-7 0,22 14 2 15,0-13 8-15,-22-1-1 0,22 14 1 16,-21-13-5-16,-1 13-4 0,22 0-4 15,-22 0-2-15,-21 0 3 0,21 0 0 16,-21 13-3-16,21 1 2 0,-21-1-1 16,-1 15-2-16,1-1 4 0,-1 0-3 15,23 0 1-15,-1 0 0 0,-22 0 0 16,1 14 0-16,21-14-1 0,22 14 1 16,-21-14-1-16,21 14 2 0,-22-1-4 15,22 1 4-15,0-14-3 0,0 14-2 16,0-14 2-16,22 0-1 0,-22 0-1 15,21 0 0-15,1 0 1 0,0-13-4 16,-1 0 5-16,23-1-6 16,-44 1 1-16,43-14 0 0,-21 0-1 15,0 0-4-15,21 0-5 0,-21 0 0 16,0-14-4-16,-1 14-2 0,1-13 3 16,0-1 0-16</inkml:trace>
  <inkml:trace contextRef="#ctx0" brushRef="#br0" timeOffset="45416">608 2659 28 0,'0'0'13'16,"0"14"2"-16,0-1 2 0,0 1 1 16,-22-1 1-16,22 1 1 0,0 13 2 15,0 0-3-15,0 0 2 0,0 0-1 16,0 1-5-16,0 12-1 0,0-13-5 15,22 14-5-15,-22-14 1 16,0 14-2-16,0-14-2 0,0 14 0 16,0-14-1-16,0 0 0 0,0 0-5 15,0 0-7-15,21 0-4 0,-21 0-5 16,0-13-3-16,0 13 6 0,0-13 1 16,0 13-1-16,0-14-11 0,0 1-1 15,0 0 4-15,0-1-19 0</inkml:trace>
  <inkml:trace contextRef="#ctx0" brushRef="#br0" timeOffset="46063">868 3175 36 0,'0'0'8'0,"0"0"4"0,0 0 3 16,0 0 2-16,0 0 0 0,0 0-7 15,0 0-3-15,-22-14-1 0,22 14-2 16,0-14-1-16,0 1-3 0,0-14 2 15,0 13 0-15,0-13-2 0,0 0 1 16,22 0 1-16,-22 0-2 0,0-14 1 16,22 14-1-16,-22-14 1 0,22 0-1 15,-1 14 0-15,-21 0 0 0,22 0 1 16,21 0 2-16,-43 0 2 0,0 13 1 16,22 1-1-16,0-1 2 0,-22 14-1 15,21-14-1-15,-21 14-2 0,22 0 2 16,-22 0-4-16,22 0 3 0,-22 14-1 15,22 0 3-15,-1-1 3 0,-21 1 3 16,22 13 1-16,-22 0 1 16,22 14 1-16,-22-14 2 0,21 14-7 15,-21-1-2-15,0 1-6 0,22 0 1 16,-22-1-2-16,44 15-1 0,-44-28-3 16,0 13-10-16,0-12-2 0,0 12-9 15,21-26-8-15,-21 13-6 0,0-14-1 16,22 1 3-16,-22 0 3 0,22-1 5 15</inkml:trace>
  <inkml:trace contextRef="#ctx0" brushRef="#br0" timeOffset="46375">1693 2808 49 0,'-22'-13'15'0,"0"-1"3"16,22 1 0-16,-21 13-1 0,-1-14 2 16,0 14 0-16,1 0-7 0,21 14-7 15,0-14-4-15,-44 27 0 0,23 0 0 16,21 0-3-16,-22 0 4 0,22 0-3 16,0 14 0-16,0-14 3 15,0 14-1-15,0-14 0 0,0 14-1 16,0-14 4-16,0 0-3 0,22 0 2 15,-22 0-1-15,21 0-2 0,23 0-1 16,-44-13-1-16,0-1-5 0,21 1-4 16,1 0-6-16,-22-14-3 0,22 0-3 15,-1-14 1-15,1 14-3 0,0-27 3 16</inkml:trace>
  <inkml:trace contextRef="#ctx0" brushRef="#br0" timeOffset="46729">1867 2239 55 0,'0'0'5'16,"0"0"0"-16,0 0 4 0,0 13 5 15,-22 1 5-15,22-1 7 0,0 14-1 16,0 0 4-16,0 1-1 0,0 12 1 16,0-13 0-16,0 14-1 0,0 0 3 15,0 0-4-15,0-1-4 0,0 1-2 16,0 13 9-16,22 0-7 0,-22 1-4 16,0-1-8-16,21 0-2 0,-21 0-2 15,22 1-4-15,-22-1-3 0,22 0 1 16,-22-13-1-16,21 13 0 0,-21-13-13 15,22 0-11-15,-22-14-14 0,0 0-12 16,22 0-3-16,-22 0-7 0,21-13-2 16,-21-1-1-16,22 1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8:08.472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87 0 78 0,'-21'27'20'15,"21"0"2"-15,0 0 4 0,-22 1 3 16,0 12-2-16,22 15 0 0,0-1-1 16,-21 0-3-16,21 0-3 0,0 14-4 15,0-14-6-15,0 14-1 0,0 0-4 16,0-14-4-16,21 14 1 0,-21-14-2 16,22-13 3-16,-22 13-5 0,0-13-13 15,22 0-4-15,-22-14-14 0,21 0-13 16,-21 0-4-16,0 0-1 0,22-13 5 15,-22-1-32-15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8:10.824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68 155 0,'0'0'40'0,"0"-14"-18"16,0 14-9-16,0-13-7 16,0 13-7-16,0-14-7 0,0 14-14 15,21-13-10-15,-21-1-11 0,0 14-7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8:09.148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392 475 41 0,'-21'-14'10'0,"-1"1"-1"16,0 13 2-16,1 0 6 0,-1 0-1 15,0 0-5-15,0 0-1 0,1 0-3 16,-1 27 2-16,0-13 0 0,1 13 1 16,-1 0 1-16,0 0 1 0,0 14 5 15,22-1 0-15,-21 1 0 0,-1 0 1 16,22-1-1-16,-22 1-5 0,1 0-2 16,21 13 3-16,0-13-5 0,0-1 1 15,0 1 2-15,0 13-5 0,0-13-4 16,0-14 2-16,0 14-2 0,0 0-1 15,21-14 0-15,-21 13-1 0,0-12-6 16,22-1-8-16,-22 0-5 0,0-14-9 16,22 15-7-16,-22-15-8 0,0 14-4 15,0-13 0-15,0-1 5 0</inkml:trace>
  <inkml:trace contextRef="#ctx0" brushRef="#br0" timeOffset="256">88 1072 50 0,'22'-27'12'15,"0"13"0"-15,0-13 1 0,-1 13 2 16,1 1-1-16,0-1-3 15,-1 1-6-15,1 13-2 0,0-14-1 16,0 14-1-16,-1 0 0 0,1 0-2 16,0 0-5-16,-1 0-8 0,-21 0-4 15,22 0-2-15,-22 14-3 0,22-14-1 16</inkml:trace>
  <inkml:trace contextRef="#ctx0" brushRef="#br0" timeOffset="741">588 841 45 0,'21'0'10'0,"-21"0"-1"15,22-13 2-15,-22 13 3 0,22 0 2 16,0-14-2-16,-1 1-4 15,1 13 0-15,0-14-3 0,-1 0-3 16,1 1-1-16,0-1-1 0,-1 1-2 16,1-1 3-16,-22 1 0 0,22 13 2 15,-22-14 0-15,22 0 5 0,-22 14-1 16,0-13-1-16,0-1-2 0,0 14-5 16,0 0 0-16,0-13 0 0,-22 13-3 15,22-14-1-15,0 14 4 0,-22 0-1 16,22 0 1-16,-22 0-3 15,1 0 1-15,-1 0 1 16,22 14 0-16,-22-14 0 16,1 13 0-16,-1 1 0 0,22-1 0 15,-22 15 2-15,1-15 1 0,21 14-1 16,-22-13 4-16,22 13-2 0,0 0 1 16,0 0-1-16,0-13 3 0,0 13 0 15,0 0-1-15,0 0 1 0,22 0-4 16,-22-13 0-16,21 13-3 0,1-13 3 15,0 13-3-15,-1-14-2 0,23-13-6 16,-23 14-11-16,23-14-7 0,-1 0-8 16,-21-14-6-16,21 14-2 0,1-13 4 15</inkml:trace>
  <inkml:trace contextRef="#ctx0" brushRef="#br0" timeOffset="1199">1174 787 34 0,'0'0'15'0,"0"0"2"15,21 0-2-15,-21-14 1 0,22 14 0 16,0-13 1-16,-22 13-1 16,22 0-5-16,-1-14-4 0,1 1-2 15,21 13-1-15,-21-14-2 0,0 1-1 16,-1-1 0-16,1 0 0 0,0 1 1 15,0-1-2-15,-1 1 1 0,1-1 5 16,-22 1 1-16,0-1 1 0,0 1-2 16,0 13 1-16,0-14 6 0,0 0-4 15,0 14-3-15,0-13-2 0,-22 13-3 16,1 0 0-16,-1 13-2 0,0 1 2 16,0 0-1-16,1-1 1 0,-1 1-1 15,0-1 2-15,1 1 4 16,-1 13-3-16,0-14 0 0,1 15-2 15,21-15 4-15,-22 14-2 0,22 0 0 16,0-13 2-16,0 13-1 0,0 0 3 16,0-13-1-16,0 13-2 0,0 0 1 15,22-13-6-15,-22-1 2 0,21 1 2 16,1-1-4-16,0 1 2 0,21-14 0 16,-21 0-9-16,21 0-7 0,-21 0-6 15,21 0-6-15,-21 0-1 0,21-14-2 16,-21 14 0-16,0-13-5 0,21-1 1 15,-21-13 2-15</inkml:trace>
  <inkml:trace contextRef="#ctx0" brushRef="#br0" timeOffset="1536">1825 0 62 0,'0'0'10'16,"0"0"-6"-16,-22 0 2 0,22 14 5 15,0-1 1-15,0 14 8 0,0 1 4 16,0-1 2-16,0 0 0 0,0 0 4 16,0 14 1-16,0-1-6 0,0-12 2 15,22 12-3-15,-22 1 8 0,0 13 4 16,22-13-6-16,-22 13-6 0,21 0 4 15,-21-13-7-15,22 13 0 0,-22-13-3 16,22 13-10-16,-22-13 0 0,21 0-4 16,1-1-1-16,0 1-1 0,-22-14-1 15,21 14-6-15,1-14-24 0,0 0-12 16,0-13-18-16,-1-1-11 0,1 1-1 16,0-1-1-16,-1-13 0 0,1 0 10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8:12.448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44 28 204 0,'-22'-14'63'0,"22"14"-8"16,0-13-14-16,-22 13 4 0,22 0 5 16,0 0-6-16,0 0-23 0,0 0-12 15,0 0-7-15,0 0-11 0,0 0-11 16,0 0-16-16,0 0-7 0,0 0 3 16,0 0-1-16,0 0-13 0,0 13-2 15,0-13-7-15,0 14 1 0,0-1-44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8:21.384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4232 278 70 0,'0'0'11'0,"0"0"3"0,0 14 1 16,0-1 1-16,0 14 12 0,0 0 0 16,0 1-1-16,0 12 1 0,0 1-1 15,0 0-1-15,0-1-4 0,0 15-6 16,0 12 1-16,0-12-6 0,0-1-3 16,0 14-1-16,0-14-4 0,0 0-1 15,0 1 2-15,0-1-3 0,0-13-1 16,0-1 2-16,0 1 0 0,0-14-3 15,0 0 5-15,0-13 1 0,0 13-4 16,0-14 2-16,0 1 0 0,22-14 6 16,-22 14 1-16,21-1 3 0,-21-13 1 15,22 0-8-15,0 14 0 0,-22-14-3 16,21 0 1-16,1 0 4 0,0 0-2 16,0 0-2-16,-1 0-4 0,1 0 5 15,0 0-5-15,21 0 0 0,-21-14-2 16,21 14-6-16,-21-13-16 0,21-1-10 15,-21 14-11-15,0-14-2 0,-1 1-1 16,1 13-3-16,0-14-3 0,0 1 3 16,-1 13 5-16,-21-14-29 0</inkml:trace>
  <inkml:trace contextRef="#ctx0" brushRef="#br0" timeOffset="350">4926 427 100 0,'0'0'12'0,"0"0"-5"0,22 0-2 15,-22 0 9-15,0 0 9 0,22 0 6 16,-22 0 3-16,22 0 0 0,-22 14 3 16,21-1-4-16,-21 1-2 0,22 0-1 15,0-1-3-15,-22 14-5 0,21-13-4 16,-21 13-6-16,22 0-8 0,-22 0 4 16,22 0-8-16,-22 0-12 0,22 1-14 15,-22-1-6-15,0 0-5 0,0 0-7 16,0-13-6-16,21-1 4 0,-21 1 3 15,0-14 7-15,0 0 3 0,22 0 1 16</inkml:trace>
  <inkml:trace contextRef="#ctx0" brushRef="#br0" timeOffset="685">5578 197 143 0,'0'0'29'15,"0"0"-13"-15,0 0-8 0,0 0 0 16,0 0 14-16,-22 13 8 0,22 1 4 16,-22 13 0-16,22 0-2 0,-21 0-1 15,-1 14-4-15,22-14 0 0,-22 27 2 16,0-13-1-16,1 13-5 0,-1 1-2 15,0 12 2-15,1 1-5 0,-1 0 8 16,-22 0-5-16,23 0-4 0,-1-1-1 16,0 1-6-16,1-13 3 0,21 12-8 15,-22-12-2-15,0-1 0 0,1-13-3 16,21 13-7-16,-22-13-29 0,22-14-25 16,-22 0-21-16,22 0-15 0,0-13-5 15,0-1 5-15,0-13 4 0</inkml:trace>
  <inkml:trace contextRef="#ctx0" brushRef="#br0" timeOffset="-2900">672 115 90 0,'0'0'7'0,"0"14"2"0,0-1 6 16,-21 1 6-16,21 13 4 0,0-13-5 16,-22 13 1-16,22 0 6 0,-22 14-5 15,22-14-11-15,-21 13 3 0,21 1-1 16,-22 0 0-16,22 0 2 0,-22-1-5 15,22 15-1-15,-21-1-3 0,21 0 3 16,-22 0-2-16,22 14-2 0,-22-14-2 16,22 14 2-16,-22-14 2 0,22 14-1 15,-21-13-1-15,21-1-1 0,-22 0-3 16,22-13 1-16,-22 13 1 0,22-13 0 16,0-14 0-16,0 14-5 0,-21-14 2 15,21 0-2-15,0 0-1 0,0-13 5 16,21-1-3-16,-21 1-2 15,0-14 4-15,22 13 2 0,0-13-1 16,-1 0 2-16,23 0 0 0,-22-13 1 16,21-1 1-16,22 1-1 0,-22 13-4 15,1-14 1-15,21 0 3 0,-22 1-5 16,23-1 3-16,-23 1-3 0,22-1-1 16,-22 1 1-16,1-1-16 0,-1 0-3 15,1 1-8-15,-23 13-4 0,23-14-6 16,-23 14-3-16,-21-13 1 0,22 13 3 15,-22 0-3-15,22 0-6 0,-22 0 5 16,0-14 6-16</inkml:trace>
  <inkml:trace contextRef="#ctx0" brushRef="#br0" timeOffset="-2383">1671 658 110 0,'-22'-14'13'0,"22"1"-2"16,-22-1 0-16,1 1 4 0,21 13-2 15,-22 0-2-15,-21 0-1 0,21 13 0 16,0 1-5-16,-21 13-1 0,21 0 2 16,-21 14-4-16,21-1 4 0,0 1 2 15,1 13-3-15,-1 1 5 0,0-1-3 16,0-13 1-16,22 13-5 0,-21 0 3 16,21-13 4-16,0 13-5 0,0-13 0 15,0-14-3-15,0 14 1 0,21-14 3 16,-21 0-3-16,22 0 6 0,0-13 1 15,-22-1 4-15,43 1-7 0,-21-14 9 16,0 0-3-16,21 0 3 0,1 0-5 16,-1-27-1-16,0 13-5 0,1-13 0 15,-1 0 0-15,1-14 0 0,-1 0-3 16,-21 1 2-16,21-15 1 0,-21 1-4 16,21 0 5-16,-43 0-6 0,22-14-2 15,-22 14 4-15,0-1-7 0,0 1-17 16,-22 13-4-16,22 1-9 15,-21 12-9-15,-1 1 5 0,0 14-3 16,0-1-3-16,22 1 1 0,-21 13-2 16,-1 0 5-16</inkml:trace>
  <inkml:trace contextRef="#ctx0" brushRef="#br0" timeOffset="-1702">1953 1594 42 0,'0'0'18'0,"0"0"10"16,0 0 3-16,0 0-2 0,0 0-10 16,22-14-11-16,-22 1 3 0,0-14 4 15,21 13 2-15,-21-27-4 0,22 14 2 16,0-13-4-16,-22-1 2 0,22-13-5 16,-22-1-4-16,21 1-3 0,-21-14 0 15,22 0-1-15,0-13-1 0,-22 0 3 16,21 13-2-16,1 0 2 0,0 14-2 15,-22 13 0-15,21 0-1 0,-21 14 2 16,0 0-3-16,22 14 2 0,-22-1-2 16,0 0 3-16,0 14-5 0,22 0 2 15,-22 0 4-15,0 14-4 0,22 0 2 16,-22-1 0-16,0 14 0 0,21 0 4 16,-21 14 3-16,0 13 0 0,0-13-4 15,0 13 2-15,22 1-3 0,-22 12-1 16,0-12 4-16,0-1 6 0,22-13-1 15,-22 13-4-15,21-13 1 0,-21-1 0 16,22-13-2-16,0 14 0 0,-22-14 8 16,22-13-5-16,-1 13-3 0,-21-14-1 15,22 1 2-15,0-14 2 0,-1 0-2 16,1 0 0-16,0-14-2 0,-1 1-2 16,1-14 1-16,0 0 2 0,0-1-3 15,-1-12 4-15,1-1-2 0,0-13-2 16,-1 0 0-16,1-14-1 0,-22 0-5 15,22-13-4-15,-1-1 0 0,1 14 1 16,0 0 2-16,-22 1 0 16,22-1 3-16,-22 14-11 0,21 13 3 15,-21 0-12-15,0 0-7 0,22 14 0 0,-22 14-8 16,0-1-10-16,0 1-8 16,0 13 8-16,0 0 7 0,0 13 8 15</inkml:trace>
  <inkml:trace contextRef="#ctx0" brushRef="#br0" timeOffset="-1241">3190 482 106 0,'0'0'19'0,"0"0"-11"16,0 0-7-16,0 0 0 15,22 0 7-15,-22 13 8 0,0 1 2 16,0 13-1-16,0 0-2 0,0 0-1 16,0 27-2-16,-22-13 6 0,22 13-7 15,-22 1 1-15,22-1 0 0,-21 14 1 16,21-14-1-16,-22 0 0 15,22 0 0-15,-22-13-2 0,22 13-4 16,0-13-1-16,0 0 0 0,0-14 2 16,0 0-3-16,0 0 0 0,0 0-3 15,0-13 3-15,22-1-1 0,-22 1 3 16,22 0 3-16,-22-1 1 0,21-13 1 16,1 0 10-16,0 0 1 0,0 0-8 15,-1-13-10-15,23 13 0 0,-23-14 1 16,23 0-4-16,-1 1-5 0,-21-1-13 15,21 1-8-15,1-1-11 0,-23 1-7 16,1-1-4-16,22 0 1 0,-23 1-2 16,1-1 0-16,0 1 2 0,-22-1 2 15,21 1 5-15</inkml:trace>
  <inkml:trace contextRef="#ctx0" brushRef="#br0" timeOffset="-987">3060 1092 96 0,'-22'-14'14'15,"22"1"-8"-15,22-1-2 0,-22 14 7 16,22-13 7-16,-1-1-4 15,1 1-4-15,21-1-5 0,1 14-1 16,-1-14-4-16,1 1-2 0,-1-1-7 16,1 1-9-16,-1-1-8 0,-21 1-6 15,21-1 1-15,-21 1 2 0</inkml:trace>
  <inkml:trace contextRef="#ctx0" brushRef="#br0" timeOffset="-726">3320 549 80 0,'0'-13'17'0,"0"-1"-4"15,0 1 2-15,22-1 6 0,-22 14 2 16,22-13 4-16,0-1 0 0,-1 0-5 15,1 14-6-15,0-13-7 0,21-1-4 16,-21 1-2-16,21-1 3 0,1 1-5 16,-1-1-1-16,-21 0-16 0,21 14-14 15,0-13-9-15,-21 13-7 0,0-14-5 16,0 14 4-16</inkml:trace>
  <inkml:trace contextRef="#ctx0" brushRef="#br0" timeOffset="1556">0 970 50 0,'21'0'20'15,"1"-14"0"-15,0 1 4 0,21-1 8 16,1 14 6-16,-1-13 0 0,22-1-1 16,0 1-3-16,22-1-4 0,0 14-2 15,0-14 1-15,21 14-7 0,1 0 4 16,21 0-10-16,0 0-5 0,0 0-5 16,22 0 1-16,0 0 5 15,22 0-5-15,-22 14-4 0,21-14-2 16,1 14 0-16,0-14 0 0,-1 13 1 15,1-13-2-15,-22 0 1 0,22 0 1 16,-23 14-5-16,1-14-7 0,22 0-3 16,-44 0-11-16,22 0 2 0,-22 0-5 15,-21 0-5-15,-1 0-4 0,-21 0-4 16,-22-14-4-16,-21 14 5 0,-1 0 7 16,-21 0-7-16,0-13 0 0,-22 13 6 15,-22 0 5-15</inkml:trace>
  <inkml:trace contextRef="#ctx0" brushRef="#br0" timeOffset="2135">195 1323 66 0,'22'0'20'16,"21"0"4"-16,-21 0 1 0,21 0 2 16,1 0 6-16,21 0 0 15,0 0-2-15,0 0 2 0,22-14-3 16,0 0-4-16,21 1-1 0,1-1 3 15,-1 1 7-15,22-1-12 0,1 1-1 16,21-1-7-16,-1 1-5 0,1-1 5 16,0 0-8-16,0 1 4 0,0-1-10 15,22 14 3-15,-1-13-3 0,1 13 1 16,-22 0-3-16,22 0-2 0,-22 0 7 16,21 0-4-16,-21 0 1 0,22 0 0 15,-22 0-4-15,0 0-14 0,-22 0-8 16,0 0-6-16,-21 0-8 0,-1 0-1 15,-21 0 3-15,0 0-5 0,-22 13-2 16,-22-13 0-16,1 0 2 0,-1 0 8 16,-21 0 8-16,-22 14-2 0,0-14-3 15,0 0-32-15</inkml:trace>
  <inkml:trace contextRef="#ctx0" brushRef="#br0" timeOffset="65884">5751 7 153 0,'0'0'18'0,"0"0"-10"16,0 0 3-16,0 0 4 0,0 0 3 16,0 0 4-16,0 0-2 0,0 0 0 15,0 0 0-15,0 0-2 0,0 0-6 16,0 0 2-16,22 0 1 0,-22 0 16 16,0 0 5-16,22 0-6 0,-1 0-4 15,1 0-10-15,0 0 2 0,-1 0-8 16,23 0-5-16,-22 0 0 0,21 0-1 15,0 0 2-15,-21 0-1 0,22 0-8 16,-23 13 3-16,23 1 3 0,-23-1-3 16,1 1 1-16,0 13-2 0,-22-13 6 0,21 13 0 15,-21-14 11-15,0 15 1 0,0-1 4 16,0 0 2-16,0 0-5 0,-21 14-4 16,-1-14-2-16,0 0-1 0,1 0 3 15,-1 0-4-15,-21 0 9 0,-1 0-10 16,22 1 2-16,-21-1-6 0,21-14-5 15,-21 14 3-15,21-13-7 0,0 0-11 16,1-1-23-16,21 1-19 0,-22-1-16 16,22-13-30-16,0 14-16 0,0-14 8 0,0 0 17 15,0 0 19-15</inkml:trace>
  <inkml:trace contextRef="#ctx0" brushRef="#br0" timeOffset="66090">5990 983 342 0,'0'14'68'0,"-22"-14"-13"16,1 14-3-16,21-1-6 0,-22-13-19 16,22 0-14-16,0 14-4 0,0-14-4 15,0 13-7-15,0-13-7 0,0 14-19 16,0-14-27-16,0 0-28 0,0 0-22 15,0 13-6-15,0-13 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49:39.61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2781 12 0,'22'-27'3'16,"-1"0"0"-16,1-28-1 0,43 15 0 15,-65-28 2-15,65 0 2 0,-21-13 5 16,43-14 0-16,-1 0-1 0,-21-14 2 16,44-13-3-16,0 0-2 0,21-14-3 15,-22-13-2-15,22 0-2 0,1 0 0 16,-23 13 0-16,22 0 1 0,1 14 0 15,-23 0-2-15,1 27 2 0,-1 0-2 16,-21 14-1-16,0 13 3 0,-22 14-1 16,-22 13 0-16,1 14 1 0,-1 0-1 15,-21 13 2-15,-22 1 1 0,22 13 0 16,-22 13 0-16,-22 1 0 0,0 13-2 16,1 14-1-16,-1-1 3 0,-22 15-2 15,-21 12 0-15,22 15 1 0,-22 13-1 16,-22 13 0-16,22 14 1 0,-22 14-1 15,0 0 3-15,0 13-3 0,-21 14-1 16,21-1 0-16,-21 1 3 0,21 0-3 16,-22-14 0-16,22 0 1 0,1-13 1 15,-1-14 0-15,0-13-4 0,44-14 2 16,-23-14 0-16,23-13 2 0,21-14-2 0,1 0-4 16,-1-13 1-16,22-14 0 0,0 0-2 15,0-13 1-15,0-1 0 0,0-13 3 16,0 0 0-16,22 0 2 0,-1-27-2 15,23-13 3-15,-1-15-3 0,1-12 1 16,21-15 1-16,21-26-3 0,1-14 2 16,22-14 0-16,-1 0 0 0,1-13 0 15,-1 0-1-15,23 0 2 0,-1-1-1 16,0 1-2-16,0 14 3 0,-21-1-2 16,21 0 1-16,-21 28 1 0,-23 13-1 15,1 13-4-15,0 1 1 0,-22 40-1 16,-22 1-2-16,1 12 0 0,-22 1 2 15,-22 27 5-15,0 27 0 16,-22 14 0-16,-22 27 1 0,-21 13-2 16,0 14 0-16,0 14 0 0,-43 26 0 0,-1 1 1 15,1 13-1-15,-23 1-2 0,1 12 4 16,-22 1-2-16,22 0 0 0,0 0 3 16,0-14 2-16,-1-13-1 0,23 13 0 15,-1-27-2-15,1-14-1 0,43-13 1 16,0-13-2-16,21-28-5 0,1-13 0 15,43-14 1-15,0-14 4 0,21-26 0 16,1-28-2-16,22-13 2 0,21-14 0 16,0-13-2-16,22-28 3 0,21-13-2 15,1-27 1-15,21 0 1 0,22-28-3 16,0 1 2-16,0 0 0 0,21-14 0 16,1 0 0-16,21 0-2 0,-21 0 2 15,-1 27 1-15,1 14 0 0,0 13-1 16,-22 28 0-16,-22 13 1 0,-22 13-1 15,1 15 0-15,-22 26 0 0,0 14-1 16,-44 0 2-16,0 27-1 0,1 0 1 16,-44 27 0-16,0 13-1 0,-44 28 3 0,1 14-1 15,-22 26-1-15,-22 28 1 16,-21 13-1-16,-23 14 1 0,1 13 0 0,-22 14-2 16,0 0 3-16,0 13-3 0,0 1 1 15,-21-1 0-15,21 1 2 0,0-14 2 16,22 0-2-16,21-14 0 0,-21-27-1 15,21 0-1-15,66-26-2 0,-44-28 2 16,44-28-3-16,-1-12-1 0,44-15-2 16,0-26 2-16,0-14 2 0,22-41 1 15,21-13 1-15,1-41 1 0,43-14-2 16,-1-26 2-16,23-28-2 0,21-13-1 16,0-14 2-16,22-14 0 0,22-13-2 15,0 0 1-15,21-13 2 0,0-15-4 16,22 15 3-16,-21-1-1 0,-1 28 1 15,0 13-1-15,-21 13 2 0,0 28-1 16,-22 14-1-16,-22 26 1 0,-22 28 0 16,-21 13-1-16,-22 27-3 0,-21 0 4 0,-23 28 2 15,-21 26 2-15,0 28-1 0,-43 13 1 16,-22 14-4-16,0 27 2 0,-44 27-2 16,-21 28 3-16,0 12-4 0,-44 28 0 15,22 14 2-15,-43 13-2 0,0 0 3 16,-1 27-2-16,1-13-1 0,0-1 1 15,21 1 2-15,0-14-1 0,22-14 1 16,22 1-2-16,0-41 2 0,43-14-3 16,0-27-2-16,22-14-6 0,22-40-2 15,21-14 4-15,22-26-2 0,22-28 6 16,21-14 0-16,-43-27 2 0,65-27 0 16,0-40 0-16,22-14 0 0,0-27 0 15,22-1 0-15,21-26 0 0,22-14 0 16,0-13 1-16,21-14-3 0,1 0 2 15,21 0 0-15,1-14-2 0,-23 14 3 16,22 0-1-16,1 27 0 0,-23 14 2 16,-21 13-2-16,0 14 1 0,0 27-1 15,-22 27 0-15,-21 13 1 0,-22 28-2 16,-22 13-2-16,-22 14 3 0,1 27 2 16,-44 27 0-16,-22 14-2 0,-21 27 2 0,-22 13 3 15,-22 28-3-15,0 26 1 0,-43 42 0 16,-1-1-2-16,-20 41 3 0,-23 0-2 15,0 27-2-15,-21 0 2 0,0 1 0 16,-1-1-1-16,1 0 2 0,0 0-2 16,21-13 1-16,22-14 1 0,0-27-2 15,22-14 2-15,43-27-3 0,0-40 0 16,22-14-1-16,0-27-10 0,43-14 2 16,22-27 4-16,0-27-1 0,22-27 5 15,21-14-2-15,1-40-1 0,21-28 4 0,43-40 0 16,1-27 0-16,21-14 0 15,22-27-1-15,22-14 1 0,21 1 0 16,0-15 0-16,22-12 0 0,-21 12 0 0,21 15 1 16,-22-14 2-16,1 40-1 0,21 1 1 15,-44 26-1-15,23 28 0 0,-23 13-1 16,-21 28 0-16,-22 27 0 0,1 13 0 16,-45 13-1-16,-21 28 1 0,1 14 3 15,-23 13 3-15,-21 27-2 0,-44 27 0 16,0 28 0-16,-43 26-2 0,-22 28-2 15,1 27 1-15,-45 26 0 0,-21 15-1 16,0 13-2-16,1 0 3 0,-1 14-1 16,0-14-1-16,0 0 0 0,-22 13 3 15,22-26 0-15,0 13-1 0,22-27-2 16,0 0 0-16,0-28-3 0,21-12 3 0,22-15-2 16,0-26 4-16,22-28-4 0,22-27-4 15,21-13-3-15,0-27 3 0,22-14 1 16,22-14 3-16,0-40-1 0,43-28 1 15,0-26 2-15,22-41 0 0,21-28-3 16,23 1 4-16,-1-27-1 0,22-1 0 16,0-26-2-16,21 12 4 0,-21 1-1 15,22 0 2-15,0 0-2 0,-1 14 2 16,1 13-4-16,-1 14 2 0,-21 13 1 16,-21 27 0-16,-1 28 0 0,0 13-2 15,-43 13 0-15,0 28-2 0,-22 13-2 16,-22 28 2-16,-21 13 3 0,-22 13 3 15,-22 28-2-15,1 27 1 0,-45 40-1 0,-20 14 0 16,-1 28 0-16,-43 26 1 0,-1 14-3 16,-21 13 3-16,0 14-3 0,1 1 1 15,-1-1-2-15,0 13 2 0,21-13 1 16,1 0-1-16,0-27-1 0,22 0 2 16,-1-14 0-16,22-26-1 0,0-15-1 15,22-26-2-15,22-28-1 0,-1-13-7 16,23-27 0-16,21-14 5 0,21-27 1 15,1-27 3-15,22-28-5 0,21-26 4 0,0-27-2 16,43-42 3-16,1-26 2 0,-1 0-2 16,44-28 1-16,0 1 0 0,22-28 0 15,-1 14 2-15,1 0-1 0,21-14-1 16,1 28 0-16,-1-14 2 0,-21 27 0 16,-1 14-2-16,1 13 3 0,-44 27 0 15,0 41-4-15,-21 0 1 0,-22 41-3 16,-22 0-3-16,-22 27 3 0,-21 13 3 15,0 28 2-15,-22 26 1 0,-44 28 2 16,1 27-1-16,-22 27 0 0,-44 27 0 16,-21 14-3-16,0 41 1 0,-22-1-2 15,-22 28 0-15,22-14-2 0,-21 13 2 0,-1 1-1 16,0 0 1-16,22-14-1 0,22 0 1 16,0-27-1-16,22-28 1 0,21-12-2 15,22-15 3-15,-1-26-1 0,23-28-3 16,0-13-5-16,21-27-3 0,0-14 4 15,22-27 3-15,22-14 2 0,21-40 1 16,1-14 0-16,21-40-2 0,22-28 1 16,21-27 2-16,22-13 1 0,1-14-1 15,21-14 0-15,0 1-2 0,21 0 4 0,1-1-2 16,-1 1 2-16,1-1-2 0,0 14 0 16,-22 14 3-16,0 13-1 0,-1 0 0 15,1 28-2-15,-21 13 0 0,-23 27 1 16,1 27-1-16,-23 13 0 0,-20 15 1 15,-23 13-1-15,0 27 4 0,-21 27 2 16,-22 27 2-16,-22 27-2 0,-21 14-2 16,-22 41-1-16,-22 27 0 0,-21 13 0 15,-23 14-2-15,1 27-1 0,0-13 1 16,-22 13-1-16,0 13 0 0,0-13 0 16,0 0 2-16,0-13-2 0,44-1 1 15,-23-26-1-15,23-28 2 0,21 0-2 0,0-27-2 16,22-27 2-16,22-14 0 0,-1-13-5 15,23-27-5-15,-1-14 2 0,22-13 5 16,0-14 1-16,22-27 4 0,-1-28-2 16,23-26 0-16,21-14 1 0,0-27-1 15,22-27 0-15,21-14-1 0,1-13 1 16,21-14 0-16,0-14 0 0,22 1-2 16,0-1 2-16,0 1 0 0,22-1 0 15,-22 14 1-15,0 0 2 0,21 14-3 16,-43 13 2-16,1 28-2 0,-1 13 0 15,-22 13 2-15,-21 28-2 0,-22 26-2 16,0 1 3-16,-21 41 1 0,-1-1 3 16,-21 28-2-16,-22 13 3 0,-22 27 1 0,1 27-3 15,-45 14-1-15,1 14 0 0,-21 26 2 16,-1 15-4-16,-43 12-1 0,21 15 1 16,-21 13 2-16,-22 0-3 0,22 13 1 15,-1-13 0-15,1 14-3 0,0-1 0 16,21-27 2-16,1-13 2 0,21-14-1 15,0-27-1-15,22-27-4 0,22-13-1 16,-1-28-2-16,23-13-2 0,21-14 3 16,21-27 0-16,1-14 3 0,21-26 0 0,23-15 0 15,-1-26 3-15,22-28 1 0,-1-13-1 16,23-13 1-16,-1-15-2 0,1-12 0 16,21 12 1-16,-21-26 1 0,21 13-2 15,0-13 2-15,0 13 1 0,1 0 0 16,-23 14 1-16,1 0-3 0,-1 27 2 15,-21 0-2-15,21 27 0 0,-21 13 1 16,-22 28 3-16,0 14-6 0,1 12 2 0,-45 15 2 16,1 13 3-16,0 13 1 15,-44 28-2-15,0 27 2 0,-21 13-6 16,-22 28 2-16,0 26-2 0,-22 15 2 0,-22 12-2 16,22 15 0-16,-21-14 2 0,-1 13-2 15,-21 0-2-15,22-13 2 0,21 0-2 16,-22-28 5-16,23-12-2 0,20-28 0 15,1-1-1-15,22-26 0 0,21-13-4 16,-21-15-4-16,43-13-1 0,-22-13 4 16,22-14 4-16,22-14-2 0,0-13 3 0,-1-13-1 15,23-28 1-15,21-41 1 0,22 1-1 16,-1-28 0-16,23-13 2 0,-1 13-3 16,23-27 1-16,-23 14 1 0,22 14-1 15,-21-1-2-15,-1 14 5 0,1 40-2 16,-44 1-1-16,0 40-3 0,0 1-5 15,-43 13-8-15,0 27-10 0,-1 0-7 16,-21 0-7-16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8:33.516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434 370 81 0,'0'-13'22'0,"0"13"-2"0,0-14 0 0,0 14 6 16,0 0 5-16,0 0-7 16,0 0-5-16,0 0-8 0,0 0-7 15,0 0-3-15,0 0 0 0,0 0 4 16,0 0 20-16,0 14 4 0,-21 13-4 16,21-14 0-16,0 14-4 0,0-13 4 15,-22 27-3-15,22-14 2 0,0 0-8 16,-22 14-1-16,22 13-1 0,0-13 4 15,0 13-1-15,0 0-4 0,0-13-8 16,-21 13 2-16,21 0 0 16,0-13-4-16,0 13-1 0,0-13-2 15,0 0 0-15,0-1-1 0,0 1 3 16,0 0 1-16,0-14-6 0,0 0 4 16,0 0 1-16,-22 0 2 0,22 0-4 15,0 1-11-15,0-15-3 0,-22 1 1 16,22-1-8-16,0 1 1 0,0-14-11 15,0 13-6-15,0-13 1 0,0 0-3 16,0 0 1-16,0 0-2 0,0 0 1 16,0 0-4-16,0 0-11 0,0 0 2 15,0 0 8-15</inkml:trace>
  <inkml:trace contextRef="#ctx0" brushRef="#br0" timeOffset="884">803 1266 60 0,'0'0'15'0,"0"0"-5"16,-21 0-4-16,21 0 3 0,0-14 5 16,0 0-3-16,0 1-1 0,-22-1-4 15,22 1-1-15,0-14-1 0,0-1 0 16,0 1-1-16,0 0 1 0,0-14 1 15,0 1 1-15,0-1-3 0,0-13 2 16,22 0 3-16,-22-1 5 16,0 1-4-16,21 13-3 0,-21 1-2 15,22-1-1-15,0 14-1 0,-22 0-3 16,22 0 0-16,-1 13 1 0,1-13 0 16,21 13 0-16,-21 14 2 0,0-13-1 15,-1 13-3-15,1 0 0 0,22 0 2 16,-23 0 2-16,1 0-2 0,0 13-3 15,-1 1 2-15,-21-1 1 0,22-13 5 16,0 14 2-16,-22 13 1 0,21-13-5 16,-21-1 2-16,0 1 2 0,0 13 2 15,0 0-2-15,-21 0 0 0,21 14-1 16,-22-14-5-16,0 0 0 0,1 14 0 16,-23-14-2-16,23 0 2 0,-23 0 0 15,22-13 0-15,-21 13-3 0,21 0 5 16,-21-13-4-16,21-1 3 0,1 1-2 15,-1-14 0-15,0 13 0 0,22-13-1 16,0 0-6-16,0 0 1 16,-22 14-2-16,22-14-3 0,0 0 5 15,0 0 2-15,22 0 0 0,-22 0 2 16,0 0 3-16,22 0-1 0,-22 13 0 16,22-13 0-16,-22 0 3 0,21 14-1 15,1 0 0-15,0-1 4 0,-1-13-1 16,1 14-2-16,0-1 3 0,-1 14-3 15,1-13-3-15,22 0 0 0,-23-1 0 16,1 14-11-16,0-13-11 0,-1-1-7 16,-21 1-4-16,22 0-4 0,0-14-1 15,-22 13 5-15,0 1 6 0</inkml:trace>
  <inkml:trace contextRef="#ctx0" brushRef="#br0" timeOffset="1503">1281 1333 44 0,'0'-13'15'0,"0"-1"-2"0,0 1-3 15,0-1-1-15,22-13 2 0,-22 0-3 16,0-14-2-16,0 0-1 0,21 1-4 16,-21-15 1-16,0 1 0 0,22 0-1 15,0-14 2-15,-22 0 1 0,21 14 1 16,1 0 1-16,0 0 0 0,21 13-3 15,-21 0-1-15,0 0 1 0,-1 14 0 16,1 0 2-16,0 0 0 0,-1 13-1 16,1 1 1-16,0-1 0 0,0 1-2 15,-1 13 3-15,1 0 0 0,0 0-1 16,-1 0-2-16,-21 13 0 16,22 1 1-16,0-1 4 0,-22 1-3 15,22 13 1-15,-22-13 9 0,21 13-3 16,-21 0-3-16,0 0-4 0,0 0 3 15,0 14 0-15,0-14 2 0,0 14-4 16,0-14-2-16,0 14-2 0,-21-14 0 16,21 0 0-16,-22 0-2 0,-22 0-2 15,23 0 2-15,-23 0 0 0,1 1 0 16,-1-15-2-16,1 14 4 0,0-13-2 16,-1-1 1-16,1 1 0 0,21-14-2 15,0 0-2-15,1 13 3 0,21-13-2 16,-22 0-7-16,22 0-9 0,0 0-3 15,0 0 10-15,0 0 4 0,0 0 8 16,22 0 1-16,-1 14 1 16,1-14 2-16,-22 0 1 0,44 0 1 15,-23 14 1-15,1-14-1 0,0 13-2 16,-1 1 1-16,23-14-1 0,-23 13 4 16,1 1 5-16,22-1-3 0,-23 1-4 15,1 0-1-15,21 13-3 0,-21-14 2 16,0 1-7-16,0 13 0 0,-1 0-7 15,-21-13-8-15,22 13-6 0,-22 0-1 16,22-14-5-16,-22 15-10 0,0-15-2 16,0 14 4-16,0-13 2 0,0-14 5 15,0 13 5-15</inkml:trace>
  <inkml:trace contextRef="#ctx0" brushRef="#br0" timeOffset="1949">2236 547 110 0,'0'-14'17'15,"0"14"-9"-15,0 0-5 0,0 0-1 16,0 0 0-16,0 0 8 0,0 0 0 15,0 14 2-15,0-1 0 0,0 14-1 16,0-13 0-16,0 27 6 0,0-14 6 16,0 13 2-16,0 1-2 0,0 0 0 15,0-1-2-15,0 1-5 0,0 0-5 16,0 0 3-16,0-1-5 0,0 1-1 16,0 0 1-16,0-1 1 0,0 1 1 15,0-14-7-15,0 14-3 0,0-14 1 16,0-13 5-16,0 13-6 0,22 0 1 15,-22-14 2-15,0 1-1 0,0-1-2 16,21 1 2-16,-21-14 1 0,0 14-4 16,22-14 3-16,-22 0 5 0,0 0-7 15,22 0 2-15,-1 0 2 0,1 0-7 16,0-14 3-16,21 14-5 0,-21-14-13 16,21 1-15-16,-21-1-2 0,21 1-9 15,-21-1-12-15,0 1-2 16,0-14-1-16,-1 13 0 0,-21 0 6 15</inkml:trace>
  <inkml:trace contextRef="#ctx0" brushRef="#br0" timeOffset="2139">2192 1076 58 0,'0'-14'13'16,"0"14"-2"-16,0-14-2 0,0 1 2 15,22-1 0-15,-22 1-5 0,22-1 1 16,21 1-5-16,-21-1 1 0,0 1-2 16,-1-15-1-16,23 15-3 0,-22-1-6 15,-1 1-9-15,1-1-6 0,0 1-2 16</inkml:trace>
  <inkml:trace contextRef="#ctx0" brushRef="#br0" timeOffset="2373">2236 642 58 0,'0'-14'9'0,"0"0"0"16,0 14-2-16,22-13 3 0,-22-1 1 15,21 1 1-15,1-1-5 0,21 14 0 16,-21-13-3-16,0-1-2 0,21 0-1 15,1 1 0-15,-1-1 0 0,0 1-1 16,1 13-6-16,-1-14-6 0,-21 14-7 16,21 0-3-16,-21 0-3 0,0 0 2 15</inkml:trace>
  <inkml:trace contextRef="#ctx0" brushRef="#br0" timeOffset="2813">2887 479 94 0,'-22'0'31'0,"22"0"-6"16,0 0-13-16,0 0-7 0,0 0-3 15,0 0 2-15,0 0 5 0,0 0 3 16,0 13 2-16,0 1 5 0,0-1-5 15,0 15 5-15,0-15 2 0,0 14-3 16,0 0 5-16,0 14-4 0,0 0-5 16,22-1 2-16,-22 1-3 0,0 0 2 15,0 0-6-15,0 13-5 0,0-13-3 16,0-1 2-16,0 1-2 16,0 0-2-16,0-14 3 0,0 13-1 15,0-12-2-15,0-1 3 0,0-14-4 16,0 14 0-16,0-13 3 0,0 0-1 15,22 13-2-15,-22-14 3 16,21 1 2-16,-21-1 0 0,22-13 0 16,0 0-1-16,0 0 2 0,-1 0-4 15,1 0 1-15,21 0 0 0,1 0-3 16,-23-13-4-16,23-1-8 0,-22 14-10 16,21-13-14-16,-21-1-4 0,21 14-8 15,-21-13-3-15,0-1 2 0,-1 0 2 16,1 1 5-16</inkml:trace>
  <inkml:trace contextRef="#ctx0" brushRef="#br0" timeOffset="3395">4124 587 37 0,'22'0'21'0,"-22"-13"2"0,0 13 0 15,0-14-3-15,0 14-4 0,0-13-2 16,0-1 1-16,0 14-4 0,0-14 5 15,0 1-6-15,-22 13 3 0,22-14-9 16,-22 1-3-16,1 13 3 0,-1 0-2 16,0 0-1-16,1 0-1 0,-23 0 0 15,23 0 1-15,-23 0-2 0,22 0 1 16,1 13 3-16,-23 1-5 0,23-1 2 16,-1 1 0-16,-22 0 1 0,23 13-1 15,-1-14 0-15,22 14 3 0,-22 1 6 16,1 12 4-16,21 1-4 0,-22-14 0 15,22 14 4-15,-22-1 0 0,22-12-3 16,0 12-1-16,0-13-4 0,0 14 3 16,0-14 1-16,0 14 2 0,0-14-4 15,0 14 6-15,0-14 0 0,0 0-7 16,0 0 2-16,0-13 1 0,0 13 5 16,0 0-5-16,0-13-1 0,0-1-5 15,22 1 0-15,-22-1-1 0,22 1 4 16,-1-14 3-16,1 0-3 0,0 0-1 15,-1 0-2-15,1 0-1 0,22 0-1 16,-1 0-5-16,-21 0-8 16,21-14-13-16,-21 1-7 0,21 13-11 15,-21-14-2-15,0 1-8 0,-1-1-7 16,1 0-3-16,0-13 7 0</inkml:trace>
  <inkml:trace contextRef="#ctx0" brushRef="#br0" timeOffset="3638">3516 954 84 0,'0'0'9'15,"0"-14"1"-15,0 14 8 0,22-14 6 16,22 14-2-16,-23-13-4 0,23 13 1 15,-1-14-5-15,0 14-6 0,23 0-3 16,-1-13-4-16,-22 13 1 0,22-14-8 16,-21 14-15-16,21 0-7 0,-22 0-7 15,-21 0-3-15,21 0 2 0,-21 0-30 16</inkml:trace>
  <inkml:trace contextRef="#ctx0" brushRef="#br0" timeOffset="4223">4363 533 42 0,'0'0'16'15,"22"0"4"-15,-22 14 2 0,0-1 2 16,0 1 1-16,21 13 4 0,-21 0-5 15,0 0 2-15,0 14-2 0,0-1-4 16,0 15-6-16,0-15-3 0,22 15-3 16,-22-15 0-16,0 15 1 0,0-15-1 15,22 15 0-15,-22-15-2 0,0 1 0 16,21-14 4-16,-21 14-5 0,22-14 0 16,-22 0-2-16,22-13 1 0,-22 13 0 15,0-14-3-15,22 1 5 0,-22-14-4 16,0 13 3-16,0-13 2 0,21 0 7 15,-21 0-2-15,0-13-2 0,22 13-3 16,0-14-3-16,-22-13 1 0,21 14-5 16,-21-14 5-16,22-1-2 0,0-12-1 15,-1-1-2-15,1-13-3 0,0-1-6 16,0-12-11-16,-1-1-4 16,23-14 5-16,-23 15 4 0,23-15 1 0,-23 28 1 15,1 0-3-15,0 13-6 16,0 0-4-16,-1 14-4 0,-21 0-3 15,0 13-7-15,0 1-7 0,0 13 3 16,0 0 12-16,0 13 6 0</inkml:trace>
  <inkml:trace contextRef="#ctx0" brushRef="#br0" timeOffset="4703">4949 1184 42 0,'0'14'13'0,"0"-14"-1"16,22 0 7-16,-22 0 4 0,0 0 5 15,21 0-3-15,-21 0 3 0,22-14-2 16,-22-13-5-16,22 13 0 0,-22-13-6 16,21 0-3-16,1 0-4 0,0 0-1 15,0-14-6-15,-1 1 2 0,1-1-3 16,0-13 1-16,-1-1-2 0,1 1 1 15,21 0 1-15,-21 0 2 0,0-1-5 16,0 1 0-16,21 13 9 0,-21 14-3 16,-1-14-1-16,1 14 0 0,0 0 2 15,-22 14-4-15,22-1 1 0,-1 1-4 16,1 13 5-16,0 0-3 16,-22 0 5-16,0 0-4 0,21 13 5 15,-21 1 1-15,0-1 5 0,22 14-1 16,-22 0 2-16,0-13 5 0,0 13-1 15,0 14 6-15,22-14 0 16,-22 14 0-16,0-14 0 0,0 14-4 0,0 13-9 16,0-14 0-16,21 1-4 0,-21 0-4 15,0 0 0-15,0-1-2 0,22 1-2 16,-22-14-3-16,0 0-10 16,0 0-12-16,0 0-11 0,0-13-9 15,0 0-3-15,0-1-2 0,0 1 3 16,0-1-4-16,0-13-7 0,0 0-1 15,-22 0-38-15</inkml:trace>
  <inkml:trace contextRef="#ctx0" brushRef="#br0" timeOffset="4932">5274 804 109 0,'0'-13'11'0,"0"-14"-4"0,0 13 2 16,22 0 3-16,-22 1 3 0,22 13 1 16,0-14 0-16,-1 14-1 0,1 0-9 15,21 0-2-15,-21 0-3 0,0 0-1 16,21 14-3-16,-21-14-13 0,0 27-9 16,21-13-2-16,-21-1-6 0,-1 14 3 15,1-13 3-15,0 13 4 0</inkml:trace>
  <inkml:trace contextRef="#ctx0" brushRef="#br0" timeOffset="15357">5947 1266 3 0,'0'0'1'16,"22"0"-1"-16,-22 13 1 0,0-13 0 15,22 14-1-15,-22-14 1 16,0 0 1-16,0 0 0 16,21 13-1-16,-21-13 0 15,0 0 0-15,0 0 2 16,0 0 2-16,0 0 0 0,0 0-1 15,0 0 1-15,0 0-1 0,0 0 1 16,0 0 1-16,0 0 0 0,0 0 1 16,0 0 3-16,0 0 2 0,0 0-1 15,0 0-3-15,0 0-3 0,0 0-3 16,0 0-1-16,0-13 3 0,0 13 2 16,0-14-4-16,0 1 0 0,0-1 1 15,0 0 0-15,0 1 0 0,22-14 1 16,-22 13 3-16,0-13-2 0,0 0 0 15,0 0 0-15,22-14-3 0,-22 14-2 16,0-14 2-16,22 1 0 0,-22-1-2 16,21 0 2-16,-21-13-2 0,22 0 0 15,-22 13 1-15,0 0-1 0,22 1 0 16,-22-1 0-16,21 14 0 16,-21-14 0-16,22 14 0 0,-22 0-2 0,0 13 2 15,22-13 0-15,-22 0 0 0,21 13 0 16,-21 1 0-16,0-1-2 15,22 1 3-15,-22 13 1 0,0-14-2 16,0 14-1-16,0 0-1 16,0 0 3-16,0 0 0 15,0 14 1-15,0-1 1 0,22 14-1 16,-22-13-2-16,0 13 1 0,0 0 0 16,22 0 8-16,-22 0-5 0,0 1 0 15,0 12 0-15,21 1 2 0,-21-14-2 16,22 14 0-16,0-1 1 0,-22 1 0 15,21 0-1-15,-21 0-1 0,22-14 0 16,0 13-2-16,-22-12 3 0,21-1-4 16,1 0 3-16,-22 0 0 0,22 0-2 15,0-13-1-15,-22-1-1 0,21 1 2 16,-21-1-1-16,22-13 4 0,-22 0-1 16,22 0-2-16,-22 0 2 0,0 0-1 15,21 0-1-15,1 0 1 0,-22-13 1 16,22-1-2-16,-22 1-1 0,22-1 3 15,-1 0 3-15,-21-13-1 0,22 14-2 16,-22-1-1-16,22-13 6 0,-1 0-3 16,-21 0-1-16,22 0 4 0,-22-14 0 15,0 0-4-15,22 1 0 0,-22-1-4 16,0-13 1-16,0 13 2 0,21-13-5 16,-21 13-2-16,0-13-1 0,22 13 1 15,-22 0-7-15,0 1-3 0,22-1-4 16,-22 14-1-16,0 0-8 0,22 0-2 15,-22 13-3-15,0 0-1 0,21 14 2 16,-21 0 1-16,0 0 5 16,0 0-19-16</inkml:trace>
  <inkml:trace contextRef="#ctx0" brushRef="#br0" timeOffset="15948">7163 357 44 0,'0'0'12'0,"0"0"-4"16,0 0-3-16,0 0-2 0,0-14-2 15,0 14 8-15,0 0 6 0,0 0-1 16,21 0-1-16,-21 0-2 0,22 0 1 15,0 0 0-15,-22 0 0 0,22 0-1 16,-1 0 1-16,23-13 2 16,-23 13-2-16,1 0 1 0,0-14-6 0,21 14-2 15,-21-14-1-15,21 14-4 0,-21-13 2 16,21 13-2-16,1-14 1 0,-22 14-3 16,21 0-2-16,-21-13-10 15,-1 13-9-15,1 0-2 0,0 0-7 0,-1 0-3 16,1 0-2-16,0 0 5 15</inkml:trace>
  <inkml:trace contextRef="#ctx0" brushRef="#br0" timeOffset="16296">7532 275 58 0,'0'14'12'0,"-22"-1"-1"0,22 1 3 16,0 0 4-16,-22-1 7 0,22 14 4 15,-21 0-3-15,21 14 1 0,-22-14-1 16,22 14-2-16,-22 0-5 0,22 13-6 16,0 0 2-16,0 0-3 0,0-13 1 15,0 13-1-15,0 1-3 0,0-15-1 16,0 15-2-16,0-15-1 0,0 1 0 15,0 0-3-15,0-1 0 0,0-13-4 16,0 14 2-16,0-14 0 0,0 0-2 16,0 1-1-16,0-15-2 0,0 14-7 15,0 0-8-15,0-13 0 0,-22-1-9 16,22 15-9-16,0-15-2 0,0 1-4 16,0-1-2-16,0 1 1 0,0-14 12 15</inkml:trace>
  <inkml:trace contextRef="#ctx0" brushRef="#br0" timeOffset="35534">0 845 9 0,'0'0'4'0,"0"0"0"0,0 0 1 16,0 0 1-16,0 0 1 0,0 0 0 15,0 0 0-15,0 0-1 0,0 0 0 16,0 0 1-16,0 0 0 0,0 0 2 15,0-14-2-15,0 14-2 0,0 0-1 16,0 0 0-16,0 0 0 0,0 0 2 16,0 0-1-16,0 0 0 0,0 0 2 15,0 0 0-15,0 0 1 0,0 0-3 16,0 0 2-16,0 0-3 0,0 0 0 16,0 0-1-16,0 0 0 0,0 0-1 15,0 0-1-15,0 0 2 0,0 0-5 0,0 0 4 16,0 0 0-16,0 0-4 15,0 0-1 1,0 0 4-16,0 0 0 16,0 0-4-16,0 0 0 0,0 0 4 15,0 0 0-15,0 0 0 0,0 0-3 0,22 0 1 16,0 0 2 0,-22 0 0-16,0 0-4 15,21 0 3-15,1 0 0 16,0 0 0-16,0 0-1 15,-22 0 0-15,21 0 1 16,-21 0 1-16,0 0-2 0,22 0 2 16,0 0 5-16,-22 0-2 0,21 0 0 15,1 0-4-15,0 0 2 0,0 0 0 16,-1 0 1-16,23 0 2 0,-23 0 0 16,23 0-2-16,-23-13-2 0,23 13 0 15,-1 0 0-15,-21 0 0 0,21 0 6 16,1-14-3-16,-23 14-4 0,23 0 2 15,-1 0-4-15,-21 0 1 0,21 0 2 16,-21 0-2-16,22-13 5 0,-23 13-4 16,23 0 3-16,-23 0-3 0,1-14-1 15,21 14-1-15,-21 0 3 0,0 0 0 16,0-13-1-16,21 13 1 0,-21 0-1 16,-1 0 2-16,1 0-2 0,0 0 1 15,-1-14-3-15,1 14 3 0,0 0 0 16,0 0-2-16,-1 0 2 0,1 0-3 15,0-14 2-15,21 14 0 0,-21 0 1 16,0-13-3-16,-1 13 4 0,1 0-2 16,21 0 0-16,-21-14 0 0,0 14 0 15,21 0 1-15,-21 0 1 0,21-13-1 16,-21 13-3-16,21 0 5 0,-21 0-5 16,22 0 2-16,-23 0 1 0,23 0-1 15,-1 0 1-15,-21-14-3 0,21 14 2 16,1 0 0-16,-23 0 0 0,23 0 0 15,-1 0 1-15,-21-13-2 0,21 13 1 16,-21 0 0-16,21 0 3 0,1 0-4 16,-23 0 1-16,23 0 0 0,-1 0 0 0,-21 0 2 15,21 0-2-15,-21 0 1 0,21 0 0 16,1 0-3-16,-22 0 4 0,21 0-2 16,0 0 1-16,1 0-1 0,-1 0-1 15,-21 0 2-15,21 0-1 0,1 0 1 16,-23 0 1-16,23 0-2 0,-1 0 3 15,-21 0-1-15,21 0 2 0,1 0-1 16,-23 0-3-16,23 0 2 0,-22 0 1 16,-1 0-3-16,23 0 4 0,-23 0-4 15,23 0 2-15,-23 0 0 0,1 0-1 0,22 0-3 16,-23 0 2-16,1 0 2 0,21 0 0 16,-21 0 4-16,0 0-3 0,21 0-2 15,-21 0 1-15,21 0 1 0,-21 0-2 16,21 0 0-16,-21 0-1 0,22 0-3 15,-1 0 3-15,0 0 2 0,-21 0-2 16,22 0 0-16,-1 0 0 0,0 0 1 16,1 0 0-16,-23 0-1 0,23 0 0 15,-1 0 1-15,-21 0-3 0,21 0 4 0,1 0-2 16,-1 0 1-16,1 0 0 0,-23 0-4 16,23 0 3-16,-1 0 0 0,1 0 1 15,-1 0-1-15,-21 0 0 0,21 0 1 16,0 0 0-16,1 0 1 0,-1 0-3 15,-21 0 1-15,21 0-2 0,1 0 1 16,-23 0 3-16,23 0-1 0,-1 0-4 16,1 0 3-16,-23 0 1 0,23 0-1 15,-1 0-2-15,-21 0 6 0,21 0-6 0,1 0 1 16,-1 0 1-16,-21 0 1 16,21 0-1-16,1 0 1 0,-1 0-1 0,-21 0 4 15,21 0-4-15,1 0 1 0,-1 0-1 16,-21 0-2-16,21 0 0 0,1 0 2 15,-23 0-2-15,23 0 4 0,-1-14 1 16,0 14-2-16,1 0-1 0,-1 0 0 16,1 0 0-16,-1 0 1 0,1 0-3 15,-1 0 2-15,0-13 3 0,1 13 0 16,-1 0-2-16,1 0 1 0,-1-14-3 16,0 14 1-16,1 0 2 0,-1 0-2 0,-21 0 0 15,21-14 0-15,1 14 0 0,-1 0 4 16,1-13-4-16,-1 13-2 0,0 0 1 15,1 0 2-15,-1 0-2 0,-21 0 1 16,21-14 2-16,1 14-2 0,-1 0 3 16,0 0-6-16,-21-13 3 0,22 13-6 15,-1 0-9-15,-21 0-7 0,21-14-1 16,-21 14-8-16,21 0-3 0,-21 0-3 16,0-13-3-16,-1 13 1 0</inkml:trace>
  <inkml:trace contextRef="#ctx0" brushRef="#br0" timeOffset="37354">44 1198 20 0,'0'0'4'16,"0"0"1"-16,21 0-1 0,1 0 1 16,-22 0-2-16,22-14 1 0,0 14 0 15,-22 0 1-15,21 0-2 0,1 0 2 16,0 0-1-16,-22 0-1 0,21 0 1 16,1 0 0-16,0 0-1 0,0 0 1 15,-1 0 0-15,1 0 1 0,0 0 0 0,-1 0 6 16,1 0-2-16,0 0-3 15,-1 0-2-15,23 0 1 0,-22 0-4 0,-1 0 1 16,23 0 1-16,-23 0 5 16,23 0-5-16,-1 0 1 0,1 0-1 0,-1 0-3 15,0 0 2-15,1 0 0 0,-1 0 1 16,1 0-3-16,-1 0 3 0,0 0-4 16,1 0 1-16,-1 0 0 0,1 0 1 15,-1 0-1-15,0 0 0 0,23 0 0 16,-23 0 2-16,0 0-1 0,23 0 2 15,-23-13-2-15,22 13-1 0,0 0 1 16,-21 0 0-16,21-14 1 0,0 14 0 16,-22 0-2-16,22 0 3 0,-21-14-1 15,21 14-4-15,-22 0 5 0,1 0-2 16,21 0-1-16,-22 0 1 0,1 0 1 16,-1 0-2-16,0 0 0 0,1-13 1 15,21 13-1-15,-22 0 0 0,1 0 1 16,-1 0 2-16,22-14-1 0,-21 14-2 15,-1 0 5-15,22 0-4 0,-21 0 2 16,-1 0-3-16,22-13 1 0,-21 13 3 16,-1 0-3-16,0 0-1 0,1 0 1 15,-1-14 0-15,1 14-1 0,-1 0-2 16,0 0 2-16,1 0 3 0,-1-13-2 16,1 13 0-16,-1 0-1 0,0 0-1 15,1 0 2-15,21-14-1 0,-22 14 0 16,22 0 3-16,-21 0-3 0,21 0 1 15,-22 0 2-15,23 0-2 0,-23 0-1 16,22 0 3-16,-22 0-2 0,1 0 0 16,21-14 5-16,-22 14-8 0,1 0 3 15,21 0 0-15,-22 0 2 0,22-13-3 0,-21 13 1 16,21 0 2-16,-22 0-2 0,22-14 0 16,-21 14 1-16,21 0-1 0,-22-13-1 15,22 13 2-15,1 0-2 0,-23 0 0 16,22-14-2-16,-21 14 6 0,21-13-6 15,-22 13 5-15,22 0-3 0,-21-14 0 16,-1 14 2-16,22 0-2 0,-21-13 2 16,-1 13-2-16,-21 0 2 0,21-14-1 15,0 14-1-15,1-14 3 0,-1 14-3 16,-21 0 0-16,21-13 1 0,1 13-3 16,-1-14 3-16,-21 14-1 0,21 0 2 15,1-13-2-15,-1 13 0 0,1 0 1 16,-1-14-1-16,0 14 0 0,1 0 2 15,-1 0-2-15,1 0 0 0,-23-13 3 16,23 13-1-16,-1 0-1 0,0 0-4 16,-21 0 4-16,22 0-1 0,-1 0 0 15,-21 0 1-15,21 0-1 0,-21 0 0 16,21 0 0-16,1 0 1 0,-23 0-1 16,23 0 1-16,-23 0-1 0,23 0 0 15,-22 0 1-15,21 0-1 0,-21 0-1 16,21 0 0-16,-21 0 3 0,21 0-2 15,-21 0 1-15,0 0-1 0,21 0 1 16,-21 0 0-16,-1 0 0 0,1 0-1 16,0 0-1-16,0 0 0 0,-1 0 2 15,1 0-1-15,0 0 2 0,-1 0 0 16,-21 0-5-16,22 0 3 0,0 0 1 16,-22 0-4-16,21 0 6 0,-21 0-2 15,22 0 0-15,-22-14-1 16,0 14-1-16,22 0-1 0,-22 0-10 15,0 0-4-15,0 0-11 0,0 0-8 16,0-14-7-16,0 14-7 0,0-13 3 16</inkml:trace>
  <inkml:trace contextRef="#ctx0" brushRef="#br0" timeOffset="55110">8248 85 67 0,'22'-13'7'0,"-1"-1"1"16,23 1 2-16,-1-1 1 0,-21 14 4 0,21-13 0 15,1-1 0-15,-1 14-2 0,0 0 4 16,-21 0-4-16,22 0 2 0,-23 0 0 15,1 0 2-15,0 0-2 0,-1 14-2 16,1-1 7-16,0 1 1 0,-22-1 7 16,0 1 7-16,0 13-1 0,0 0-3 15,0 0-5-15,-22 14-6 0,0 0 0 16,1-14 2-16,21 13-2 0,-22 1 3 16,0 0-9-16,1-1 1 0,-23-12-3 15,44-1-4-15,-22 13-7 0,1-12 0 16,-1-1-3-16,0 0-5 0,22 0-11 15,-21-13-14-15,-1 13-15 0,22 0-24 16,0-14-16-16,-22 14-2 0,22-13 0 16,0 0 13-16</inkml:trace>
  <inkml:trace contextRef="#ctx0" brushRef="#br0" timeOffset="55329">8291 1211 394 0,'0'0'103'0,"0"0"-27"0,0 14-23 15,0-14 3-15,0 0-5 0,0 0-11 16,0 0-22-16,0 0-10 0,0 0-22 16,0 0-27-16,0 0-13 15,0 0-9-15,22 0-18 0,-22 0-12 16,0 0-4-16,22 0 2 0,-1 0 4 15,-21 0 15-15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9:15.808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173 363 88 0,'0'0'10'0,"0"14"-5"0,0 0-2 0,0-1 0 16,0 1 3-16,0-1 4 0,0 1-2 16,0 13-1-16,0-14 0 0,0 1-2 15,0 0-1-15,0 13-2 0,0-14 4 16,0 1 0-16,0-1 2 0,0 1 2 15,0 13-1-15,0-13 1 0,0-1-1 16,0 14 0-16,0-13 0 0,-21 13-1 16,21 0 3-16,-22 0-5 0,22 0-5 15,-22 1 5-15,22-1-4 0,-21 13 1 16,21-12-1-16,-22-1-1 0,22 13 0 16,-22-12-1-16,22 12 1 0,0-13-1 15,0 0-4-15,0 1 4 0,0-15 0 0,0 14 2 16,0-13-3-16,0 13-1 15,0-27 0-15,0 14 2 0,0-1 1 0,0-13 0 16,0 0-4-16,0 14 6 16,0-14-1-16,0 0 3 0,0 0-2 15,0 0 2-15,0 0 9 0,0 0-3 16,22 0 2-16,-22-14 0 0,22 14-4 16,-22-13-1-16,21-1-7 0,1 0 3 15,0 14 1-15,-1-13-2 0,1-1 3 16,22 1 1-16,-23-1-3 0,23 1-1 15,-23-1 2-15,23 14 0 0,-23-14-4 16,23 1 1-16,-22 13-2 0,21 0-2 16,-21 0 2-16,-1 0-9 0,1 0-9 15,-22 0-7-15,22 0 1 0,-22 0-5 16,21 0-4-16,-21 0-6 0,0 0-5 16,0 0-4-16,22 0 2 0,-22 0 7 15</inkml:trace>
  <inkml:trace contextRef="#ctx0" brushRef="#br0" timeOffset="389">890 431 103 0,'0'0'7'0,"0"0"1"15,0 14 9-15,0-1 10 0,0 1 4 16,0 13-2-16,0 0-7 0,0 14-4 15,0-14-3-15,0 14 0 0,0-1-1 16,0 1-1-16,0 0-7 0,0-1 1 16,0 1-6-16,0 0 0 0,0 0 1 15,0-14 1-15,0 13 1 0,21-12-2 0,-21-1-8 16,0 0-8-16,0 0-5 16,0 0-8-16,0-13-10 0,0-1-8 0,0 1-7 15,0-14 2-15,0 0 5 0</inkml:trace>
  <inkml:trace contextRef="#ctx0" brushRef="#br0" timeOffset="986">1432 350 122 0,'0'0'15'0,"0"0"-8"0,0 0 2 16,0 13 10-16,22 1 6 0,-22 13 10 16,0 0 4-16,0 14-6 0,0 0-6 15,0-1-2-15,0 1-8 0,0 13-4 16,0 1-2-16,0-1-3 0,-22 0-6 15,22-13 0-15,0 13-2 0,0 0 2 16,0-13 1-16,0 0 0 0,-21-1-3 16,21-13-11-16,0 1-2 0,0-1-13 15,-22-14-6-15,22 1-7 0,0-1-10 16,0 1-17-16,-22-14-4 0,22 0-37 16</inkml:trace>
  <inkml:trace contextRef="#ctx0" brushRef="#br0" timeOffset="1573">1931 526 93 0,'0'-13'23'0,"0"13"-9"0,0 0-2 0,22 0 3 16,-22 0 4-16,0 0 4 0,0 0-3 16,0 0-6-16,-22 13 0 0,22 1-4 15,-21-1-3-15,-1 1-3 0,0-1-2 16,1 1 1-16,-23 13 2 0,23-13-4 16,-1 13 4-16,-22-14 0 0,23 15 0 15,-23-15 0-15,23 14 2 0,-23-13-5 16,22 13-1-16,1-14-3 0,-1 1 2 15,0 0-2-15,1-1-3 0,21 1 0 16,0-1 0-16,0 1 2 0,0-1 4 16,0 1-5-16,0 0 4 0,0-1 1 15,21 14-1-15,-21-13 0 0,22-1-1 16,0 1 0-16,-22 0 5 0,21 13 0 16,1-14-3-16,0 1 4 0,0-1-2 15,-1 1 2-15,23-1 4 0,-23 15 1 16,1-15 3-16,0 1-2 0,21-1-5 15,-21 1-1-15,0-1-3 0,-1 1 2 16,1 0 1-16,0-1-3 0,-1 1-2 0,-21-1 0 16,22 1 5-16,0-14 0 0,-22 13 0 15,0-13-4-15,22 0 1 0,-22 0 0 16,0 14 0-16,0-14 2 16,0 0-2-16,0 0 1 0,0 0-2 15,0 0 1-15,0 0 0 0,0 0 4 16,0 0-4-16,0 0-1 0,0 0-12 15,0 0-16-15,0 0-7 0,0 0-6 16,-22 0-2-16,22 0-5 0,0-14-6 16,0 14-1-16,-22 0 10 0</inkml:trace>
  <inkml:trace contextRef="#ctx0" brushRef="#br0" timeOffset="2354">2583 458 40 0,'0'-13'14'0,"21"13"0"0,-21 0 1 16,0 0 4-16,0 0 3 0,0 0 2 15,0 0 3-15,0 0-2 0,0 0-8 16,0 0-5-16,-21 0-3 0,-1 0-1 16,0 13-7-16,0 1 2 0,1-1 0 15,-1 1 0-15,-21 0 3 0,21-1-3 16,-21 1-2-16,21-1 0 0,-22 1 4 16,23-1-5-16,-1 1 2 0,0 0-1 15,-21-1-6-15,21 1 3 0,22-1-4 16,-22-13-2-16,1 14 0 0,21-14-1 15,0 13 2-15,0-13 0 0,0 14 3 0,-22 0 0 16,22-1 1-16,0-13 4 0,0 14-3 16,0-1 3-16,0 14-2 0,0-13-1 15,0-1 2-15,0 15 0 0,0-15 1 16,0 14 2-16,0 0-1 0,0-13 1 16,0 13 4-16,0 0-4 0,0 14 1 15,0-14-2-15,0 0 3 0,0 0-1 16,0 0 1-16,0 1-3 0,0-1 2 15,22-14 2-15,-22 14-4 0,0 1-1 16,21-15 11-16,-21 14-4 0,0-13-5 16,22-1 0-16,-22 1 4 0,0 0-3 15,22-1-2-15,-22 1 5 0,22-1-1 16,-22 1 2-16,0-14-2 0,21 13-1 16,-21-13-2-16,22 0 3 0,0 0 1 0,-22 0-2 15,21 0 0-15,1 0-3 0,0 0-1 16,0 0 3-16,-1 0-3 0,1-13-2 15,0 13 3-15,-1-14-2 0,23 14 0 16,-23-13-12-16,1-1-8 0,22 1-5 16,-23-1 1-16,23 0 3 0,-23 1-11 15,1 13-6-15,0-14-2 0,-22 1-4 16,0-1 1-16,21 1-25 0</inkml:trace>
  <inkml:trace contextRef="#ctx0" brushRef="#br0" timeOffset="2615">2018 892 64 0,'0'-13'8'0,"22"13"1"16,0 0 0-16,-1 0 4 0,1 0 5 16,0-14-2-16,21 14-1 0,-21 0-3 0,21 0-8 15,1 0-1-15,-23 0-7 0,23 0-9 16,-1-13-8-16,1 13-7 0,-23-14-5 16,1 14 1-16</inkml:trace>
  <inkml:trace contextRef="#ctx0" brushRef="#br0" timeOffset="3303">3169 1354 62 0,'0'0'15'15,"21"0"3"-15,-21 0-1 0,0 0 2 16,22 0 1-16,-22-14 1 0,22 1-5 16,-22-1-1-16,21-13 4 0,-21 0-2 15,22 13-2-15,-22-27-5 0,22 14-3 16,-22-13 3-16,22-1-6 0,-22 0 3 15,0 1-4-15,21-15 1 0,-21 15-2 0,22-15 0 16,-22 15-2-16,22-1 3 0,-22 0 1 16,21 1 0-16,-21-1 0 0,22 14 3 15,-22 0 0-15,22-1-5 0,-22 15-3 16,0-1 2-16,21 1-2 0,-21-1-2 16,22 14 3-16,-22 0 1 15,22 0 1-15,-22 14 0 16,0-14 2-16,22 13 1 0,-22 14 4 15,21-13 3-15,-21 13-2 0,0 0 3 0,22 14 3 16,-22-14 2-16,22 0-3 0,-22 14-3 16,21 0 0-16,-21-14 0 0,22 13-3 15,-22 1-4-15,22-14 0 0,-1 14-2 16,-21-14 1-16,22 0 1 0,0 0-2 16,0 0-8-16,-22 1 9 0,21-1-3 15,-21 0-7-15,22-14-17 0,-22 1-8 16,22 0-11-16,-22-1-5 0,0 1-8 15,0-14-1-15,0 0 4 0,0 0-1 16,0 0-2-16</inkml:trace>
  <inkml:trace contextRef="#ctx0" brushRef="#br0" timeOffset="3560">3212 1001 44 0,'22'0'6'0,"-1"0"-1"0,1 0-1 15,0 0 1-15,-1 0 2 0,1 0-2 0,22 0 0 16,-23 0-2-16,23 0-2 15,-23 0-4-15,23 0-5 0,-1 0-4 0,1 0-4 16,-23 0 1-16,23 0-13 16</inkml:trace>
  <inkml:trace contextRef="#ctx0" brushRef="#br0" timeOffset="4079">4080 1327 37 0,'0'0'16'0,"0"0"6"16,0 0 1-16,0 0-5 0,0 0 1 15,0-14-4-15,0 0 0 0,0-13-7 16,0 0 1-16,0 0 5 0,0 0-5 16,0-14-6-16,0 0-1 0,0 1 0 15,0-14 0-15,0 13 0 0,0-13-1 16,0 13 2-16,22 0 1 0,-22 0 4 15,0 1-3-15,0 13 3 0,0 0 3 16,0-1-3-16,0 15-2 0,0-1 1 16,22 1-8-16,-22 13 2 15,21 0 4-15,-21 13-2 0,22 1 3 16,-22-1 4-16,0 15-2 0,22-1 6 16,-1 13-2-16,-21-13-4 0,22 14-1 15,-22 0 5-15,22 0-7 0,-1-1 3 16,1-13-4-16,-22 14 1 0,22-14 4 15,0 14-6-15,-22-14 1 0,21-13 5 16,-21 13-1-16,22-14 1 0,0 1 0 16,-22-1 4-16,0 1-1 0,21-14 7 15,-21 0 6-15,0 0 9 0,22-14-8 16,-22 1-11-16,0-1-4 0,22-13-4 16,-22-14 2-16,0 1-6 0,0-1-7 15,22-13-6-15,-22 13-17 0,0-13-10 16,0-14-11-16,0 14 5 0,21 0 2 0,-21-1 0 15,0 15-3-15,0-1-1 0,0 0 4 16,0 14 1-16,0 13 3 0,0 1 2 16,0-1 3-16,0 14 3 0,0 0 4 15</inkml:trace>
  <inkml:trace contextRef="#ctx0" brushRef="#br0" timeOffset="4612">5339 553 143 0,'0'0'18'15,"0"14"-8"-15,0-1-4 0,0 1 3 16,0 27 1-16,0-14 13 0,0 0 3 15,0 14 5-15,0 13-9 0,0-13-6 0,0-1-2 16,0 1-5-16,22 13-8 16,-22-13 4-16,21 0-5 0,-21-1-10 0,0-13-13 15,22 1-7-15,-22-1-10 16,0 0-7-16,0-14-6 0,0 1 0 0,0 0-32 16</inkml:trace>
  <inkml:trace contextRef="#ctx0" brushRef="#br0" timeOffset="5327">5730 1272 88 0,'0'0'11'15,"0"0"-8"-15,0 0-2 0,0 0 1 16,21-13 5-16,-21-1 0 0,0-13 3 16,0 0-1-16,22 0 2 0,-22 0-3 0,22-14-2 15,-22 0-1-15,0 1-3 0,21-1 2 16,1 0-2-16,-22-13 4 0,22 13 2 15,0-13 1-15,-1 27-7 0,-21-14 6 16,22 14-3-16,0 13-3 0,-22-13-2 16,21 14 1-16,1 13-1 0,-22 0 2 15,22 0 7-15,-22 13 0 0,22 1 0 16,-1-1 4-16,-21 15-5 0,22-1-2 16,0 13-3-16,-22 1 0 0,21 0-3 15,-21 13 1-15,22-13 3 0,-22-1-2 16,22 1 4-16,-22 0 3 0,21-1 0 15,-21-12 1-15,22-1-4 0,-22 0-5 16,0-14-1-16,0 1 2 0,0 0 4 16,22-14 2-16,-22 0-4 0,0-14 4 15,0 0-10-15,22 1 4 0,-22-14-1 16,0-14 1-16,21 14-6 0,-21-27 3 16,22 13-3-16,-22-13-6 0,22-1 1 15,-1 1 6-15,1 0-1 0,-22 13 3 0,22-13 5 16,-1 27 1-16,1 0-1 0,-22 0-2 15,22 13-2-15,-22 0 3 0,22 14-3 16,-1 0 4-16,-21 0 10 0,0 14 2 16,22 0-6-16,0-1 2 0,-22 14-2 15,0 0 3-15,21 14 5 0,-21-14 3 16,22 14 4-16,-22 0-7 0,22-1 8 16,-22 15-10-16,22-15-3 0,-22 1-3 15,0 0-9-15,21 13 2 0,-21-27 0 16,0 14-7-16,0-1-11 0,22-12-6 15,-22-1-12-15,0 0-16 0,0-14-6 16,0 1-9-16,0 0 2 0,0-1 2 16,22-13 3-16,-22 0 2 0,0-13 10 15</inkml:trace>
  <inkml:trace contextRef="#ctx0" brushRef="#br0" timeOffset="5595">6988 445 143 0,'0'0'12'0,"0"0"-2"15,0 13 2-15,0 1 7 0,0-1 3 16,0 15 11-16,0 12-3 0,0-13-1 16,0 14-6-16,0 0-5 0,0 0-1 15,22 13-5-15,-22-14-3 0,0 15 1 16,0-1-4-16,0-13 1 0,22-1-6 15,-22 1 1-15,0 0-2 0,0-1 0 16,0 1-7-16,0-14-9 0,0-13-13 16,0 13-4-16,0-13-8 0,0-14-3 15,0 0-12-15,0 0-7 0,0 0 8 16</inkml:trace>
  <inkml:trace contextRef="#ctx0" brushRef="#br0" timeOffset="5941">6923 472 63 0,'0'-14'8'16,"0"1"-1"-16,22-14 0 0,0 13 1 15,-1 1 6-15,1 13 0 0,22-14 3 0,-23 0 5 16,1 14 3-16,21 0-1 15,-21 0-1-15,22 0 2 0,-23 0-7 16,1 0-1-16,0 0 3 0,-1 14 1 0,1 0-7 16,0-1 8-16,-1 1-5 0,-21-1-7 15,22 1 2-15,-22-1 1 0,0 14 1 16,0-13 4-16,0 0 10 0,0 13-9 16,0-14-6-16,-22 14-2 0,1 1-6 15,-1-15-5-15,0 14-3 0,-21 0-8 16,21-13-10-16,-21 13-5 0,21 0-7 15,-21 0-9-15,21-13-10 0,0 13-5 16,1-13-4-16,-1-1 2 0,0 14 3 16,0-13 7-16</inkml:trace>
  <inkml:trace contextRef="#ctx0" brushRef="#br0" timeOffset="6416">7705 499 120 0,'0'-14'25'0,"0"14"-5"16,0 0-8-16,0 0-3 0,0 0-3 0,-22 0-2 15,22 0 2-15,-22 14 4 0,22 0 8 16,-21-1 0-16,-1 1-2 0,0 13-1 15,1 0 2-15,-1 0-8 0,0 0 1 16,22 0 1-16,-22 14 1 0,1-14-3 16,21 14 2-16,0-14 4 0,0 14-2 15,-22-1-5-15,22-12-2 0,0-1-2 16,0 13 1-16,0-12-3 0,22-15-1 16,-22 14 1-16,21 0-1 0,1-13 6 15,-22-1-2-15,22 1-2 0,0 0 4 16,-1-14 0-16,1 0 3 0,0 0-1 15,21-14-4-15,-21 14-3 0,-1-14 2 16,1-13-1-16,0 14-2 0,0-14 1 16,21 0-1-16,-21-14 1 0,-1 14-1 15,1-28 2-15,-22 15-3 0,22-15-4 0,-1 15 8 16,-21-14-7-16,0-1 0 0,0 1-7 16,0 13-4-16,0 1-5 0,-21-1-11 15,21 14-6-15,-22 0 4 0,0 13-8 16,22 1-2-16,-21-1-8 0,-1 0-8 15,0 14 8-15,1 0 6 0</inkml:trace>
  <inkml:trace contextRef="#ctx0" brushRef="#br0" timeOffset="6927">8486 418 85 0,'-43'-14'9'0,"-1"1"2"16,23 13-4-16,-23 0 0 0,1 0 3 15,21 0-1-15,-21 0-1 0,-1 13-1 16,23 1-2-16,-23 13-3 0,22-14-1 16,1 1-2-16,21 13-3 0,0-13 2 15,0-1 1-15,0 14 0 0,0-13-1 0,21-1 2 16,-21 1 4-16,44-14 0 0,-22 14 10 16,-1-1-3-16,23 1 4 0,-1-1-1 15,0 1 0-15,-21-1 0 0,22 1 4 16,-1 0-1-16,-21 13-1 0,21-14-9 15,-21 14 5-15,-1 0 3 0,1-13-1 16,0 13 1-16,0 0-4 0,-1 0 8 16,-21 1 5-16,0-1 2 0,0-14 0 15,0 14 7-15,0 1-8 0,-21-15-1 16,21 14-5-16,-22-13-11 0,0-1-3 16,-21 1-3-16,21-1-6 0,-21 1-18 15,21-14-8-15,-21 0-6 0,21 0-7 16,-22 0-6-16,1 0 1 0,21-14-11 15,1 1 5-15,-1-1-10 0,0 1 5 16,1-14 8-16</inkml:trace>
  <inkml:trace contextRef="#ctx0" brushRef="#br0" timeOffset="7188">8551 391 63 0,'0'0'17'0,"22"0"-1"15,0 0 8-15,21 0 1 0,-21 0 2 16,-1 0 2-16,23 0-3 0,-1 0-5 16,1 0-5-16,-1 0-3 0,0 0-4 15,1 0-5-15,-1 0-1 0,1 0-1 16,-1 0-3-16,0 0-7 0,1 13-8 15,-22-13-10-15,21 0-7 0,-21 0-4 16,-1 0-4-16,1 0 2 0,0 0 0 16</inkml:trace>
  <inkml:trace contextRef="#ctx0" brushRef="#br0" timeOffset="7456">8985 350 85 0,'0'13'20'0,"0"1"-4"0,-21 0-1 0,21 13 7 15,0-14 9-15,0 14-1 0,-22 0 1 16,22 1-6-16,0 12 2 0,0-13-10 16,0 14-6-16,0-14-3 0,0 14-1 15,0-14-3-15,22 14-1 0,-22-1 1 16,0 1-1-16,21 0 0 0,-21-14-1 15,0 14 1-15,22-1-9 0,-22 1-5 16,0-14-17-16,22 14-11 0,-22-14-7 16,0 0-5-16,21 0-1 0,-21-13 2 15,0-1 10-15</inkml:trace>
  <inkml:trace contextRef="#ctx0" brushRef="#br0" timeOffset="7842">9441 363 87 0,'0'28'23'0,"-22"-15"-1"16,22 14-2-16,-21 0 5 0,21 0 6 15,0 14 5-15,-22 0-6 0,22 0-1 16,0-1-6-16,-22 1-2 0,22 0-7 16,0 13 6-16,0-13 1 0,0-1-1 15,0 1 1-15,0-14 0 0,0 14-4 16,0-14-5-16,0 0-1 0,22 0-1 16,-22 0 6-16,22-13-1 0,-22-1-3 0,21 15-2 15,1-15 1-15,-22-13 4 0,22 14-7 16,-1-14-4-16,23 0 2 0,-22 0-5 15,-1 0 4-15,23 0-8 0,-23-14-18 16,23 14-17-16,-22-13-13 0,21-1-14 16,-21 0-7-16,21 1-4 0,-21-1-8 15,-1 1 6-15,1-14-49 0</inkml:trace>
  <inkml:trace contextRef="#ctx0" brushRef="#br0" timeOffset="8075">9137 757 87 0,'0'-14'6'0,"0"14"-1"15,0-13 4-15,22 13 7 0,21 0 6 16,-21-14-2-16,21 14-7 0,1-13-2 15,-1-1-7-15,1 14-3 0,21-14 1 16,-22 14-2-16,1-13-10 0,-1 13-12 16,0-14-10-16,1 14-4 0,-22-13-3 0</inkml:trace>
  <inkml:trace contextRef="#ctx0" brushRef="#br0" timeOffset="8309">9441 445 47 0,'0'0'10'0,"22"-14"-4"16,-1 14 2-16,-21-13 3 0,44 13-3 15,-22-14 0-15,-1 14-3 0,23 0-2 16,-23-13-1-16,23 13 0 0,-22 0-5 15,21-14-5-15,-21 14-6 0,-1 0-6 16,23 0-1-16,-23-14 1 0</inkml:trace>
  <inkml:trace contextRef="#ctx0" brushRef="#br0" timeOffset="8638">10179 431 110 0,'0'0'9'0,"0"14"-2"0,0 13-2 15,0-14-2-15,-22 15 6 0,22-1 4 16,0 0 6-16,0 0-1 0,0 14 3 16,0-1 5-16,0 1-10 0,0 0-6 15,0-1-4-15,0 1-3 0,-21 0-1 16,21 0-5-16,0-1 0 0,0 1-3 16,0-14-7-16,-22 14-10 0,22-28-10 15,0 14-7-15,-22-13-3 0,22 0-1 0</inkml:trace>
  <inkml:trace contextRef="#ctx0" brushRef="#br0" timeOffset="9244">10157 241 54 0,'22'-13'12'0,"0"13"-1"0,21-14 3 15,-21 14 2-15,21 0 4 0,1 0 0 16,-1 0 4-16,0 0 4 0,1 0 2 16,-1 0-1-16,1 14-2 0,-23-1 6 15,23 1-6-15,-23-1-4 0,1 1 3 16,0 0-4-16,-22 13 7 0,22 0-11 15,-22 0 0-15,0-13 2 0,0 26 6 16,0-13-7-16,0 0-6 0,-22 1-8 16,-22-1-5-16,23 0 0 0,-23 0-7 0,1 0 2 15,0 0 6-15,-1-13-6 0,1 13 6 16,21-13-8-16,-21-1 7 0,-1 14 0 16,23-13 0-16,-23-1-2 0,22 1 0 15,1-1-9-15,21 1 3 0,-22 0-4 16,22-1-1-16,-22-13-8 0,22 0 0 15,0 0 2-15,0 0 7 0,0 0 6 0,0 14 3 16,22-14 5-16,-22 0 14 0,22 0-2 16,-1 0-2-16,1 0 1 0,0 0 9 15,21 0-3-15,-21 13 6 0,0 1 2 16,21-1 1-16,0 1-5 0,-21 0 3 16,22-1 0-16,-23 14 21 0,23-13-6 15,-23-1-1-15,23 15-5 0,-1-15-10 16,1 14-2-16,-23-13-7 0,23 13-3 15,-1-14-8-15,-21 15 3 0,21-15-5 16,-21 1-3-16,21-1-7 0,-21 1-19 16,0-1-9-16,-1-13-10 0,1 0-9 15,-22 0 5-15,0 0 6 0,0 0-10 16,22 0-32-16,-22 0-17 0,0-13-13 16,0-1 7-16,-22 1 18 0</inkml:trace>
  <inkml:trace contextRef="#ctx0" brushRef="#br0" timeOffset="14091">11264 65 86 0,'22'-14'9'0,"-22"14"-4"15,22-13 2-15,21-1 6 0,-21 14 6 16,21-13 4-16,1 13 0 0,-1 0 0 16,0 0 3-16,1 0-4 0,-1 0-1 15,1 0-6-15,-1 0 0 0,-21 13 2 16,-1 1-1-16,1-1-3 0,0 1 5 16,-22 13 16-16,0-13 12 0,0 13 1 15,0 13-7-15,0-12-10 0,-22 12-5 16,0 1-11-16,1 0-3 0,-1-1-2 15,0 1-5-15,1 0 0 0,-1-1-4 0,0-12-13 16,0-1-8-16,1 13-19 16,21-12-20-16,-22-15-22 0,22 14-11 0,0-13-3 15,-22-1 9-15,22 1 18 0</inkml:trace>
  <inkml:trace contextRef="#ctx0" brushRef="#br0" timeOffset="14264">11503 1109 158 0,'0'0'32'0,"0"14"1"0,22-14-2 15,-22 0-9-15,0 0-4 0,21 0-6 16,1 0-8-16,-22 0 0 0,22 0-14 16,-22 0-16-16,21 0-22 0,-21 0-7 15,0 0-2-15,0 0 5 0</inkml:trace>
  <inkml:trace contextRef="#ctx0" brushRef="#br0" timeOffset="16512">0 662 40 0,'0'0'8'0,"0"0"-1"16,21 0-1-16,-21 0-1 0,0-14 1 16,22 14 1-16,-22 0 1 0,22 0 0 15,-22 0 0-15,22 0 1 0,-22 0-2 16,21 0-2-16,-21 0 1 0,22 0-3 15,-22 0 1-15,22 0-1 0,-1 0 0 16,-21 0-1-16,22 0 1 0,-22 0 0 16,22 0-3-16,0 0 0 0,-1 0 2 15,1 0 1-15,0 0 0 16,-1 0 3-16,1 0-1 0,0 0-2 16,-1 0-2-16,23 0 2 0,-22 0 1 0,21 0 3 15,-21 0 1-15,21 0-6 16,0 0 0-16,1 0 0 0,-1 0 2 0,22 0-4 15,-21 0 0-15,-1 0 2 0,22 0-1 16,-21 0 1-16,-1 0-2 0,22-13 2 16,-21 13-1-16,21 0 1 0,-22 0-5 15,22 0 5-15,-21 0-2 0,21 0 1 16,0 0-2-16,0 0 3 0,0 0-2 16,-21 0-1-16,21 0 1 0,0 0 1 15,-22-14 0-15,22 14-4 0,-21 0 4 16,21 0-1-16,-22 0 0 0,1 0 1 15,21-13 0-15,-22 13 0 0,1 0-3 0,21 0 3 16,-22 0-1-16,1 0 0 0,21 0-3 16,-22-14 4-16,22 14 0 0,-21 0 0 15,21 0-1-15,-22 0 0 0,22 0-2 16,-21 0 4-16,21 0-4 0,-22 0 3 16,22 0-1-16,-21 0-2 0,21 0 2 15,-22 0 0-15,1 0 0 0,21 0 0 16,-22 0-1-16,22 0 3 0,-21 0-4 15,21 0 3-15,0 0-1 0,0 0 0 16,0 0 3-16,0 0-2 0,0 0-1 16,0 0 0-16,1 0 0 0,20 0-2 15,-21 0 3-15,1 0-2 0,-1 0 1 0,0 0-1 16,22 0 1-16,-22 0 0 0,0 0-1 16,0 0 1-16,0 0 1 0,0 0-1 15,0 0 1-15,0 0-2 0,0 0 1 16,1 0-1-16,-1 0 4 0,0 0-2 15,0 0-2-15,0 0 0 0,0 0 3 16,0 0-2-16,0 0 0 0,-21 0-2 16,21 0 2-16,-22-14 1 0,22 14-1 15,-21 0 0-15,21 0-2 0,-22-13 3 16,22 13 0-16,-21 0-3 0,21 0 2 16,0 0 1-16,-21 0-1 0,21 0 0 15,0 0 1-15,-22 0-1 0,22 0 2 0,-21 0-2 16,-1 0 0-16,22 0 0 0,-21 0 1 15,21 0-3-15,-22 0 2 0,1 0 0 16,21 0-1-16,-22 0 4 0,0 0-6 16,23 0 4-16,-23 0 0 0,22 0-1 15,-22 0 5-15,1 13-4 0,21-13 2 16,-22 0 1-16,23 0-4 0,-23 0 1 16,0 0-1-16,22 0 6 0,-21 0-2 15,-1 0 1-15,22 0-2 0,-21 0 1 16,-1 0-2-16,1 0-1 0,-1 0 0 15,22 0 0-15,-21 0 1 0,-1 0-2 0,0 0 1 16,1 0 0-16,21 0 0 0,-22 0 0 16,1 0-1-16,-1 0 0 0,22 0 0 15,-21 0 0-15,-1 14 2 0,22-14-2 16,-21 0 3-16,-1 0 0 0,0 0-3 16,1 0 2-16,-1 0-1 0,1 0 1 15,-1 0-2-15,0 0 2 0,1 0-1 16,-1 0-3-16,1 0 0 0,-1 0 2 15,-21 0 1-15,21 14 2 0,1-14-2 16,-1 0-1-16,0 0 2 0,1 0-2 16,-23 0 0-16,23 0 2 0,-1 0-3 0,1 0 0 15,-1 0 1-15,1 0 0 0,-1 0 1 16,0 0 2-16,1 0-4 0,-1 0 4 16,-21 0-5-16,21 0 0 0,1 0 3 15,-1 0-2-15,-21 0 2 0,21 0-1 16,-21 0 1-16,21 0-3 0,-21 0 3 15,0 0 1-15,21 0-2 0,-21 0-5 16,0 0 2-16,-1 0-1 0,23 0 0 16,-23 0-3-16,1 0-3 0,21 0 5 15,-21 0-7-15,0 0 1 0,0 0-3 0,-1 0 1 16,23 0-5-16,-23 0 0 0,1 0-2 16,0 0-2-16,0 0-1 0,-1 0 0 15,1 0-2-15,0 0 3 0</inkml:trace>
  <inkml:trace contextRef="#ctx0" brushRef="#br0" timeOffset="18497">21 1082 38 0,'0'0'9'16,"22"0"2"-16,-22 0 0 16,22 0-1-16,0 0-3 0,-22 0 1 0,21 0-1 15,1 0 1-15,0 0 1 0,-1 0 1 16,1 0 0-16,22 0 1 0,-1 0-3 16,0 0-2-16,22 0 2 0,-21 0 3 15,21 0-4-15,0 0 1 0,0 0 0 16,0 0-1-16,0 0-2 0,22 0-2 15,-22 0 1-15,0 0 2 0,1 0-2 16,20 0 0-16,-21-13 0 0,1 13 1 16,20 0 0-16,1 0 0 0,-22 0 0 15,22 0 1-15,-22-14-5 0,22 14 5 16,-22 0-4-16,22 0 2 0,-22-13-1 16,0 13 2-16,22 0 0 0,-22 0-1 15,0 0-3-15,22-14 0 0,-22 14 2 16,0 0-2-16,22 0-1 0,-22 0 3 15,0 0-1-15,22-13 2 0,-22 13 1 16,22 0-4-16,-22 0-1 0,0 0 0 16,22 0 0-16,-22 0 3 0,0-14-2 15,1 14 2-15,20 0-2 0,-21 0 3 16,1-14 2-16,20 14-5 0,-21 0 4 16,22 0-3-16,-22 0 4 0,22 0-5 15,-22 0-1-15,22 0 2 0,-22 0 0 16,22 0 0-16,-22 0-5 0,22 0 5 15,-22 0-2-15,0 0 1 0,22 0 3 16,-22 0-6-16,0 0 6 0,22 0-4 16,-22 0 3-16,0 0-1 0,0 0-3 15,1 0 2-15,-1 0 0 0,0 0 1 16,0 0-1-16,-22 0 4 0,22 0 0 16,1 0-3-16,-1 0 3 0,0 0 3 15,-22 0-4-15,22 0 2 0,0 0-5 16,0 0 2-16,1 0 1 0,-1 0-2 15,0 0 1-15,0 0-3 0,0 0 4 16,0 0 2-16,-21 14-4 0,21-14 0 16,0 0 3-16,0 0 0 0,0 0-5 15,-22 0 7-15,23 0-5 0,-1 0 4 16,-22 0-2-16,22 0-1 0,0 0 4 0,-21 0-6 16,21 0 4-16,-22 0 1 15,22 0-3-15,-21 0 0 0,21 0-2 0,-22 0 3 16,22 0-3-16,-21 0 3 0,-1 0-3 15,22 14-1-15,-21-14 0 0,21 0 3 16,-22 0 0-16,1 0-3 0,-1 0-3 16,22 0 5-16,-21 0-2 0,-1 0 0 15,0 0 0-15,22 0 0 0,-21 0-2 16,21 13 4-16,-22-13-2 0,23 0 0 16,-23 0 2-16,22 0-2 0,0 0 2 15,0 0-6-15,-21 0 4 0,21 0 1 16,-22 0 0-16,22 0 2 0,-21 0-4 15,21 0-1-15,-22 0 5 0,1 0-3 16,-1 0 0-16,0 0-3 0,1 0 2 16,-1 0 1-16,1 0 3 0,-1 0-3 15,0 0 3-15,-21 0-3 0,22 0 0 16,-1 0-1-16,-21 0 1 0,21 0 1 16,-21 0-1-16,0 0 0 0,21 0 0 15,-21 0 2-15,21 0-6 0,-21 0 5 16,-1 0 0-16,23 0-1 0,-22 0-2 15,-1 0 2-15,1 0 0 0,0 0-1 16,-1 0 2-16,1 0-3 0,22 0 2 16,-23 0 1-16,1 0-3 0,0 0 4 15,-1 0 0-15,-21 0-4 0,22 0 2 16,0 0-1-16,-1 0 1 0,1 0 0 16,22 0 0-16,-23 0-1 0,1 0 2 15,0 0 0-15,-1 0 0 0,1 0-3 16,-22 0 5-16,22 0-3 0,-1 0 2 15,-21 14-7-15,22-14-2 0,-22 0-7 16,22 0 1-16,-22 0-4 0,22 0-8 16,-22 0-5-16,21 0 1 0,1 0 1 15,-22 0-1-15,22 0-3 0,-22 0 0 0,21 0-1 16,-21 0-3-16,22 0-2 16,0 0-3-16,-22-14 2 0,0 14-28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9:37.701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874 15 104 0,'21'0'30'15,"-21"0"-14"-15,0 0-4 0,0 0-2 16,0 0 14-16,0 0 7 0,0 0 3 16,0 0-2-16,0 0-4 0,0 0-3 15,0 0-6-15,0 0 4 0,0 0 0 16,0 0 4-16,0 0 3 0,0 0 3 16,0 0 3-16,0 0 2 0,0 0-5 15,0 0-1-15,0 0-9 0,0 0 2 16,0 0-7-16,0 0 0 0,0 0 1 15,0 0-2-15,0 0-4 0,0 0 4 16,0 0-5-16,0 0-2 0,0 0 5 16,0 0-1-16,0 0-1 0,0 0 1 15,0 0-10-15,0 0 3 0,-21 0-9 0,21 0 5 16,0 0-4-16,-22 0-2 16,0-13 3-16,0 13 1 0,22 0 0 15,-21 0 1-15,-1 0-8 0,-21 0 0 16,21 0 6-16,-22 13 1 0,23-13-1 15,-23 14-5-15,1-14 3 0,21 0 5 16,-21 13-2-16,21-13-5 0,-21 0 6 16,21 0-3-16,0 14-1 0,1-14-8 15,-1 0-1-15,0 0 3 0,1 13-2 16,21-13 6-16,-22 0-6 0,0 0 8 16,22 14-5-16,-22-14 1 0,1 14 1 15,21-14 1-15,-22 13-1 0,0-13 3 16,1 14-3-16,21-14-2 15,-22 0 7-15,22 0-6 0,0 13 2 16,-22-13 5-16,22 0-7 0,0 0-1 16,0 0 2-16,0 0-1 0,0 14 7 0,0-14-4 15,-22 0 1-15,22 13 0 0,0 1 2 16,0-14-2-16,0 14-6 16,-21-14 8-16,21 13-8 0,0 1 9 15,0-1-4-15,0 1 1 0,0 13 3 16,0 0 3-16,0 0-1 0,0 0-3 15,0 0 0-15,0 14-3 0,0 0 1 16,0 0 3-16,0-1 0 0,0 1-1 16,0 13 4-16,0-13-1 0,0 0-1 15,0-1 3-15,0 15 4 0,-22-15-2 0,22 1 0 16,0 0-5-16,0-14 1 16,0 13 0-16,0 1-5 0,0-14 2 0,-22 0 2 15,22 1-2-15,0-1 2 0,0-14-2 16,0 14-5-16,0-13 3 0,0-1 2 15,0 1-3-15,0 0-4 0,22-1-3 16,-22-13 7-16,22 0-1 0,-22 14 2 16,21-14 2-16,-21 0 5 0,22 0-6 15,0 0 1-15,0 0 0 0,21 0-2 16,-21 0 4-16,21 0-3 0,-21-14 6 16,21 14-7-16,1-13 4 0,-1 13-3 0,22-14-1 15,-21 14 0-15,21 0 0 0,-22-14 4 16,22 14-2-16,0 0-2 0,0 0 2 15,-21-13 0-15,21 13 2 0,-22 0-4 16,1 0 2-16,-1 0 0 0,1 0-9 16,-1 0-13-16,0 0-5 0,-21 0-10 15,0 0-9-15,-1 0-5 0,-21 0 3 16,22 0 11-16,-22 0 11 0,0 0-2 16,0 0-8-16,0 0-13 0,0 0 0 15,0-14-2-15,-22 14 0 0,22-13 3 0,-21 13 3 16</inkml:trace>
  <inkml:trace contextRef="#ctx0" brushRef="#br0" timeOffset="494">27 721 100 0,'0'0'20'16,"0"0"2"-16,22-14 8 0,-22 14 6 15,0 0 7-15,0-14 9 0,0 14 1 16,21 0 5-16,-21 0 11 0,22 0-1 16,-22 0-6-16,22 0-9 0,0 0 0 15,-1 0 3-15,1 0 10 0,0 0-14 16,-1 0 0-16,23 14 3 0,-1-14-1 16,1 14-15-16,-1-14-7 0,0 0-1 15,23 13-8-15,-23-13-5 0,0 0-1 0,22 0-6 16,-21 14-9-16,21-14 4 0,-22 0-6 15,1 0-3-15,-1 0 5 0,-21 0-15 16,21 0-20-16,-21 0-3 0,0 0-3 16,-1 0-8-16,1 0 4 0,-22 0 2 15,0 0 1-15,0 0-11 0,0 0-29 16,0 0-18-16,0 0-1 0,0 0-10 16,0-14 8-16,0 14 10 0,0 0 3 15,0-13 10-15,0 13 14 0</inkml:trace>
  <inkml:trace contextRef="#ctx0" brushRef="#br0" timeOffset="1348">1394 137 182 0,'0'0'32'0,"0"-13"-4"16,0 13-8-16,0 0 2 0,0 0 0 16,0 0-7-16,0 0-5 0,0 0 15 15,0 0 22-15,22 13 19 0,-22 1-6 16,22 13-15-16,-22-13 11 0,22 13-13 15,-22 0 2-15,21 13 6 0,1 1-15 0,0-14 5 16,-22 14-5-16,21 13-5 0,1-13-7 16,0 0 3-16,-1 13 4 0,23-13-13 15,-22-1-3-15,-1 15-7 0,1-15 5 16,0 15-1-16,-1-15-1 0,1 1-4 16,-22 0 16-16,22-1 6 0,0 1-10 15,-1 0-5-15,1-14-4 0,0 14-1 16,-1-14-8-16,-21 0 3 0,22 0 3 15,0-14-5-15,-22 15-2 0,21-15 1 16,1 14 2-16,-22-13-7 0,22-1 11 0,-22 1-12 16,0-14 6-16,22 14 4 0,-22-1-9 15,0-13 8-15,0 0 1 16,21 0-5-16,-21 0 2 0,0 0 10 16,0 0 7-16,0 0 1 0,22-13-1 15,-22-1-11-15,22 0 1 0,-22 1 11 16,21-14-14-16,1 0 6 0,-22-1-6 15,22-12-1-15,-1-1 0 0,1 0-4 0,0-13-1 16,0 0-1-16,21 0 3 0,-21-1-1 16,-1-12 0-16,1 12 2 0,0 1-4 15,0 0 9-15,-1-1-3 0,1 15 6 16,0-1-9-16,-1 0 4 0,-21 1-2 16,22-1 0-16,0 14-2 0,-22 0 0 15,21 0 0-15,-21-1-2 0,22 1 1 0,-22 0-3 16,22 14-4-16,-22-1-4 15,0 1-16-15,0-1-9 0,0 14-12 0,0 0-23 16,0-14-11-16,0 14-25 0,0 0-17 16,0 0-2-16,0 0-2 0,0 0 8 15,0 0 7-15,0 0 15 0,0 0 14 16,0 0 19-16,0 0 10 0,0 14 11 16,0-14 7-16</inkml:trace>
  <inkml:trace contextRef="#ctx0" brushRef="#br0" timeOffset="1893">3152 83 120 0,'0'-14'21'0,"0"1"-9"0,0 13-4 16,22-14 0-16,-22 14 8 0,0 0 11 16,0 0 13-16,22 0 1 0,-22 0 6 15,0 0 1-15,0 14 9 0,0-1 0 16,22 15 10-16,-22-1 6 0,0 0-7 15,0 0-4-15,0 14-18 0,0-1-1 16,0 15 0-16,0-15-5 0,0 15-13 16,0-1 5-16,0 0 0 0,0-13 2 0,0 13 0 15,0 0-2-15,21 1-5 0,-21-1 2 16,0-13 3-16,0 13-3 0,22-14-6 16,-22 1 1-16,0 0-11 0,0-14-3 15,22 14-8-15,-22-14 3 0,0 0 6 16,0 0-5-16,21-13-7 0,-21 13 0 15,0-14 3-15,0 1 5 0,0-14-9 16,0 13 7-16,0-13 3 16,0 0 2-16,0 0-6 0,0 0-9 0,0 0-7 15,0 0-7-15,0 0-1 0,0 0-5 16,0 0-18-16,0 0-17 0,0-13-23 16,0 13-18-16,22-14-1 0,-22 1-2 15,0-1-3-15,0 1-2 0,0-14 7 16,22 13 9-16,-22-13 2 0,0 13 16 15,0-13 16-15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9:40.302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17 128 0,'0'0'31'0,"0"-14"-9"0,0 14-10 16,22 0-3-16,-22 0 4 0,0 0 14 16,0 0 12-16,0 0 6 0,0 14 5 15,0 0 8-15,0 13-10 0,21 0-9 16,-21 0 10-16,0 0-2 0,0 14 1 15,0-1 2-15,0 1 3 0,0 0-10 16,0 0 6-16,0 13-12 0,0-13-3 16,0 13-6-16,0-14 0 0,22 15-3 15,-22-15 2-15,0 1-1 0,0 0-5 0,0 0-5 16,0-1 1-16,0-13 2 16,0 14-3-16,0-14-3 0,0 14-1 0,0-14-2 15,0-13-2-15,0 13-8 0,0-14 7 16,0 14 4-16,0-13-4 0,0-14-3 15,0 14-5-15,0-14 2 0,0 13-6 16,0-13 6-16,0 0 3 0,0 0-5 16,0 0-3-16,0 0 0 0,0 0 0 15,0 0 5-15,0 14-1 0,0-14 6 16,0 0-8-16,22 0 2 0,-22 0 1 16,0 0 9-16,22 0-4 0,-1 0 8 0,1 0 2 15,0 0 3-15,-1 0 3 0,23 0 1 16,-23-14-9-16,23 14 8 0,21-13-1 15,-22 13 8-15,23 0-6 0,-1-14 3 16,0 14 8-16,0-14-2 0,0 14 1 16,22-13-6-16,-22 13 0 0,0 0-16 15,0 0 3-15,-21 0-8 0,21 0 0 16,-22 0 1-16,0 0-3 0,1 0-1 16,-22 0-1-16,-1 0 2 0,1 0 0 0,-22 0 9 15,22 0 23-15,-22 0 18 0,0 0 1 16,0 0-11-16,0 0-7 0,0-14-15 15,0 14-21-15,0 0-19 0,0 0-37 16,0-13-16-16,0 13-12 0,0-14-23 16,0 14-18-16,0-13-18 0,0 13-6 15,0-14-9-15,0 14-8 0,0-14 7 16,0 1 7-16,-22 13 15 0,22-14 16 16,0 14 13-16,-22-13 23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19:44.40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1038 462 17 0,'-22'0'5'0,"22"0"-2"0,-21 0 1 16,21 0 4-16,0 0 3 0,-22 0-3 15,22 0-5-15,0 0-1 0,-22 0 0 16,22 0-1-16,-21 0-1 0,-1 0 1 16,0 0 0-1,22 13-2-15,-22-13 2 16,22 0-2-16,-21 14 0 0,-1-1-1 15,0 1 1-15,1-14-1 16,-1 13 1-16,22 1 2 0,-22-14-2 16,1 14 2-16,21-1-1 0,-22-13 0 15,0 14 0-15,22-1-1 0,-22-13 1 0,22 14 0 16,-21-1 0-16,-1 1 0 0,0 0 0 16,22-1 0-16,-21 1 0 0,-1-1 0 15,22 1 2-15,-22 13 0 0,1-14 0 16,-1 1-2-16,22 13 1 0,-22-13 0 15,0-1 0-15,22 14-1 0,-21-13 0 16,-1 0 1-16,0 13-2 0,22-14 2 16,-21 14 1-16,-1 1-1 0,22-1 0 15,-22 0 1-15,0 0 2 0,22 0 0 16,-21-13-1-16,21 13 5 0,-22 0 0 16,22 0 3-16,0 0-1 0,0-13-2 15,-22 13-4-15,22 0 0 0,0 0 0 16,0-13 3-16,0 13 1 0,0 0-1 15,0 0-2-15,0 0-1 0,22-13-2 16,-22 13 0-16,0 0 4 0,22 0-2 16,-22-13-4-16,0 13 0 0,21-14 2 15,-21 15-1-15,22-15 0 0,0 14 1 16,-22-13-2-16,22 13-2 0,-1-14 5 16,-21 1-2-16,22 13 5 0,0-13 1 15,-22-1 0-15,21 1-3 0,1-1 0 0,0-13-2 16,0 14 7-16,-1 0-3 0,-21-14-2 15,22 0 1-15,0 0-1 0,-1 0-2 16,1 0 4-16,0 0-1 0,-1 0-2 16,1 0 0-16,0 0-2 0,21 0 0 15,-21 0 4-15,0 0-2 0,-1-14-1 16,1 14 2-16,0-14-3 0,-1 14 1 16,23-13-2-16,-22-1 1 0,-1 1 0 0,23 13-3 15,-23-14 3-15,1 1-1 0,22-1 0 16,-23 0 0-16,1 1 0 0,0-1 0 15,21 1 2-15,-21-1-2 0,-1-13 2 16,1 14-2-16,0-1 2 0,0-13-1 16,-1 13-4-16,1-13 1 0,-22 14 5 15,22-15-2-15,-1 1 0 0,-21 0-1 16,22 0 0-16,0 0-4 0,-22 0 5 16,22 0-1-16,-22 0-2 0,21-1 5 15,-21 1-3-15,22 0 0 0,-22 0 1 16,0 0 1-16,0 0 0 0,0 0 1 15,0-1-4-15,0 1 1 0,0 0 1 16,0 0 0-16,0 14 3 0,0-15-2 16,0 15-2-16,0-14 3 0,0 13 1 15,-22-13 2-15,22 0-4 0,-21 13 5 16,21-13-3-16,-22 14-3 0,22-15 2 16,-22 15-2-16,0-14-3 0,22 13 7 15,-21 1-3-15,-1-1 1 0,0 1-4 16,1-1-3-16,-1 0-1 0,0 14-3 15,0-13 0-15,1-1-7 0,-1 14 0 16,0-13 1-16,1-1-4 0,21 14-4 16,-22-13 1-16,0-1-11 0,22 14-7 15,-21-14 3-15,21 1 0 0,-22 13 2 16</inkml:trace>
  <inkml:trace contextRef="#ctx0" brushRef="#br0" timeOffset="1096">409 1615 25 0,'0'0'6'0,"0"0"1"16,0 0 3-16,0 0 0 0,0 0 2 16,0 0 0-16,0 0-1 0,0 0 1 0,0 0 0 15,0 0 1-15,0 0-4 0,0 0 2 16,0 0 1-16,0 0-3 0,0 0-1 16,0 0-4-16,-22 13 1 0,22 1-2 15,-22-14 2-15,22 13-2 0,-21 1 4 16,21-1-3-16,-22 15 0 0,0-15 1 15,0 1-1-15,1 13 1 0,21 0 2 16,-22 0-3-16,0 0 0 0,1 0 1 16,-1 1-1-16,0-1-2 0,1 13 2 15,-1 1 0-15,22-14-2 0,-22 14-2 16,0 0 5-16,22-1 0 0,-21 1-2 16,21 0 1-16,-22-1-3 0,22 1 4 0,0 0 0 15,0-1-3-15,0 1 3 0,0 13 0 16,0-13 1-16,0 0-1 0,0 13 2 15,0-13-1-15,0-1 3 0,0 15-4 16,0-15 0-16,0 1 7 0,0 13-4 16,22-13 2-16,-22 0-4 0,21 13 3 15,-21-13-4-15,22-1 2 0,0 1 7 16,-22 13-4-16,22-27-5 0,-1 14-1 16,-21 0-3-16,22 0-3 0,-22-1 5 15,22-13-3-15,-22 1 0 0,0-1-2 0,0 0-3 16,0 0-19-16,21-14-3 0,-21 15-1 15,0-15-8-15,0-13-2 0,0 14-6 16,0-14-7-16,0 0-8 0,0 0 4 16</inkml:trace>
  <inkml:trace contextRef="#ctx0" brushRef="#br0" timeOffset="1916">1342 1520 48 0,'0'13'19'0,"22"-13"4"16,-22 14 0-16,0-14 3 0,21 13 1 16,-21-13 0-16,22 14-1 0,-22 0 4 15,0-14-2-15,22 13 4 0,-22 1-9 16,22-1-5-16,-1 1 2 0,-21-1-2 16,22 1 7-16,0-1 2 0,-22 15-8 15,21-1-6-15,1-14 5 0,-22 14 3 16,22 14-7-16,-1 0 3 0,1 0 0 15,-22-1 1-15,22 14-2 0,-22 1-4 16,22-1-3-16,-22 0 4 0,0 14-4 16,0-14-5-16,0 14 5 0,0-14-1 0,0 14-5 15,0-13-7-15,0 12 6 0,0-12-1 16,0-1-4-16,0-13 3 0,0 13 0 16,0-13 5-16,0 13-2 0,-22-14 1 15,22 1-8-15,0 0 4 0,0 0 3 16,0-1-3-16,0 1-4 0,0 0 4 15,0-14 1-15,0 13-1 0,22-12-1 0,-22 12 1 16,0-13 0-16,21 1 0 0,-21-1-11 16,0 0 4-16,0-14-1 0,0 15-7 15,22-1-6-15,-22-14-8 0,0 1-7 16,0-1-15-16,0-13-2 0,0 0-2 16,0 14 2-16,0-14 2 0,0 0-18 15,0 0 4-15,0 0 8 0</inkml:trace>
  <inkml:trace contextRef="#ctx0" brushRef="#br0" timeOffset="2758">235 3568 34 0,'0'0'14'16,"0"14"1"-16,0-14 0 0,0 13-1 15,0-13 4-15,0 14 6 0,0-1 3 16,0 1 1-16,0-1 11 0,22 1-7 16,-22 0-10-16,21-1 7 0,-21 14 3 0,22-13 2 15,-22 13-4-15,22 0 2 0,-22-13-14 16,22 13 3-16,-1 0-1 0,-21 0-5 16,22-13-1-16,0 13-3 0,-1 0-2 15,1-14 1-15,0 15 2 0,0-15-4 16,21 1 0-16,-21-1 0 0,-1 1 4 15,23-1-3-15,-1-13-1 0,-21 14 3 0,21-14 1 16,1 0-3-16,-1 0 4 0,22 0 0 16,-21 0-13-16,-1 0 4 0,0-14 2 15,23 1-1-15,-23 13 0 0,0-14-2 16,1 1 0-16,-1-1-1 0,1 1 2 16,-1-1-3-16,0 0 2 0,1 1-2 0,-1-1 2 15,-21-13-3-15,21 14 0 0,1-15-3 16,-1 1 3-16,-21 0 4 0,21 0-8 15,1-14-5-15,-23 1-14 0,23 13-13 16,-23-14 0-16,1 14-10 0,0-14 0 16,0 14-7-16,-1 0-4 0,-21 0 2 0,22 13-6 15,-22-13-5-15,0 13 3 0,0 1 1 16,0-14-39-16</inkml:trace>
  <inkml:trace contextRef="#ctx0" brushRef="#br0" timeOffset="4904">561 774 32 0,'0'0'5'15,"0"0"0"-15,0 0 2 0,0 0 1 16,0 0 2-16,0 0 2 0,0 0 0 16,0-14-3-16,0 0 0 0,21 1 1 15,-21-14 4-15,22 0-3 0,-22 13-2 16,22-13 0-16,-22 0-1 0,21-14-1 16,-21 14-3-16,22-14 0 0,-22 1-4 0,22 12 3 15,-22-26-3-15,22 14 1 16,-22-1 0-16,21 0 0 0,-21 0-1 0,22 1 4 15,-22-1 4-15,0 14 6 0,22 0-9 16,-22 0 3-16,0 13-3 0,0 1-4 16,0 13-3-16,0 0-1 15,0 27 6-15,0-14-1 16,0 14-1-16,-22 14-1 0,22 0 3 16,-22-1-3-16,22 15 1 0,-21-15-3 15,21 15 2-15,-22-1-1 0,22-13 1 16,0 13 0-16,0-13 2 0,-22 13-2 15,22-13 1-15,0-1 0 0,0-13-4 16,0 0 3-16,0 1-2 0,0-1 2 16,0-14-2-16,0 1 0 0,0-14 1 15,0 0 3-15,0-14 1 0,22 1 0 16,-22-1-2-16,0-13-3 0,0-14 4 16,0 14-2-16,22-13 0 0,-22-1-2 15,0 0 3-15,21 0-2 0,-21-13-3 16,0 0 2-16,22 13-1 0,-22-13 3 15,22 13 0-15,-22 1 1 0,21-1-1 16,-21 14-2-16,0 13 2 0,0 1 0 16,0-1 0-16,0 0-2 0,0 14 0 15,0 14 4-15,0 0 2 16,0 13 2-16,0 0-3 0,0 14-2 16,0-1 1-16,-21 1 0 0,21 13-1 15,0-13-1-15,0 13 0 0,0 0 0 0,0-13 2 16,0 13 1-16,0-13 1 0,0 0-1 15,0-14-3-15,0 14 1 0,0-28 0 16,0 14-1-16,0-13 2 0,0-14 5 16,0 0 5-16,0 0-6 0,0 0-10 15,0-27-6-15,-22 0 4 0,22-1 1 16,0 1-2-16,0-13 0 0,-22-1-3 16,22-13 3-16,0-1-1 0,0 15 2 15,0-15 1-15,0 1 3 0,0 0 4 16,0 13 1-16,0 1 2 0,0 12-3 15,0 1-2-15,0 14-3 0,0-1-1 16,0 14 0-16,0 0 5 0,0 0 0 16,0 14 2-16,0 13 3 0,0 0 1 0,22 14-2 15,-22-14 2-15,0 14 2 0,0 13-4 16,22-14 2-16,-22 1 1 0,21 0 1 16,-21 13 5-16,22-13-4 0,-22-14-3 15,22 14 0-15,-22-1-1 0,21-13-4 16,-21 1-2-16,22-15 2 0,-22 1-4 15,0-1 6-15,0-13 4 0,0 0 8 16,0 0-13-16,0-13 0 0,0-1-3 16,0-13 0-16,0 0-2 0,0-14-4 15,0 1 2-15,0-1-5 0,0 0-8 0,0-13 4 16,0 0 6-16,0-1 2 0,0 15 2 16,0-15 1-16,0 15 2 0,0-1-2 15,0 14 5-15,0 0-2 0,0 13-3 16,0 1-4-16,0 13-1 0,0 0 5 15,0 0 0-15,0 27 2 0,0-14 0 16,0 14-1-16,0 1 2 0,22-1-1 16,-22 13 2-16,0 1 0 0,22 0 1 15,-22-1 3-15,21 1 1 0,1 0-2 16,0 0-2-16,-22-1-2 0,21 1 1 16,1-14 3-16,0 0-4 0,-22 0 1 15,22-13-2-15,-22-1 2 0,0 1 7 16,0-14 8-16,0 0 0 0,0 0-8 15,0-14-8-15,0 1-8 0,0-1 4 16,0-13-5-16,0-13-2 0,-22 12-1 16,22-26 2-16,-22 13 1 0,22-13 0 15,-22 0 2-15,22 0 6 0,-21-1-2 16,21 1 4-16,0 13-1 0,0 14 0 16,-22 0 8-16,22 0-6 0,0 13-3 15,0 1-5-15,0 13-1 0,0 0 2 16,0 13 4-16,0 1 1 0,22 0-1 0,-22 13 1 15,0 0-1-15,21 14 2 16,1-14 1-16,-22 13 2 0,22 1-1 16,-22 0 6-16,22-1-3 0,-1-12-1 0,-21 12-1 15,22-13 1-15,-22 1-1 0,22-1 0 16,-22-14 0-16,0 1-1 0,0-1 6 16,0-13 17-16,21 0 14 0,-21 0-4 15,0 0-17-15,0 0-19 0,0-13-5 16,-21-14-2-16,21 0-4 0,-22-1-1 15,0-12 3-15,22-1-1 0,-21 0 1 16,-1-13 2-16,22 13 3 0,-22-13 2 16,0 0-1-16,22 13-6 0,-21 0-1 15,21 1 2-15,-22 13-10 0,22 13-9 16,-22-13-16-16,22 27-18 0,0-14-10 16,0 14 6-16,0 0 8 0</inkml:trace>
  <inkml:trace contextRef="#ctx0" brushRef="#br0" timeOffset="8143">1472 706 15 0,'0'0'4'0,"0"0"0"0,0 0 1 15,0 0-1-15,0 0 0 0,0 0 0 16,0 0 1-16,22 0 2 0,-22 0 1 16,0-14 0-16,0 14 1 0,0 0-1 15,22-13-1-15,-22 13-2 0,0-14-2 16,21 1-1-16,-21 13 0 0,22-14 2 15,-22 14-1-15,22-14 1 0,-22 1 1 16,21-1-2-16,-21 1 0 0,22-1-2 0,-22 1 3 16,22-1-3-16,-22 0 1 0,22 1-1 15,-22-1 1-15,0 1-1 0,21-1 0 16,-21 1 0-16,22-1-1 0,-22 0 1 16,0 1 1-16,0-1 0 0,0-13 0 15,0 14-2-15,0-1 5 0,0 1-1 16,0-1 1-16,0 0-1 0,0 1-2 15,0-1-2-15,0 1 1 0,0-1 0 16,0 14-2-16,0-13 1 0,0-1 0 16,0 0 0-16,0 14 1 0,0-13-1 15,0 13 1-15,0 0 0 0,0 0 0 16,0 0 0-16,0 0-4 0,0 0 4 16,0 0-3-16,0 0 1 0,0 0-1 15,0 0-1-15,0 0 2 16,0 0 0-16,0 0-1 15,0 0-1-15,0 0 4 16,0 13-1 0,0-13-2-16,0 14 4 0,22-14-3 15,-22 14 1-15,0-1 1 16,0 1-1-16,21-14 4 0,-21 13-1 16,0 1 0-16,0-1 2 0,0 1-3 15,22 0 5-15,-22-14-3 0,0 13-1 16,0 1 2-16,0-1-1 0,0 1-2 15,22 13 2-15,-22-14-3 0,0 1 0 0,0 0 2 16,0-1-1-16,0 1-2 0,0-1 2 16,0 14 3-16,0-13 1 0,0 0-2 15,0-1-1-15,0 14 0 0,0-13-2 16,0 13 2-16,-22-13-2 0,22-1 1 16,-22 14-5-16,22-13 4 0,-21 13 1 15,21 0-4-15,-22-13 2 0,0-1 0 16,22 14-1-16,-21-13-2 0,-1-1 2 15,0 1 1-15,0 0-2 0,22-1-2 16,-21 1 0-16,-1-14-3 0,0 13-1 16,22 1-2-16,-21-14-3 0,21 0-1 15,0 0-2-15,0 13-1 0,-22-13-2 16,22 0-2-16,0 0-7 0,0 0-1 16</inkml:trace>
  <inkml:trace contextRef="#ctx0" brushRef="#br0" timeOffset="12643">127 217 21 0,'0'0'5'0,"0"0"-1"0,0 0-1 16,0 0-1-16,0 0-1 0,0 0 1 15,0 0 3-15,0 0-1 0,0 0-2 16,0 0-1-16,0 0 0 16,0 14-1-16,0-14 3 0,0 0-1 15,0 14 2-15,0-14-2 0,21 13 1 0,-21-13-1 16,0 0 0-16,0 14 0 16,0-14 0-16,0 0 0 0,0 13-1 0,0-13 0 15,0 0 2-15,0 14-1 0,0-1 0 16,0-13 1-16,0 14-1 0,0 0 1 15,0-14 1-15,0 13-1 0,22-13-2 16,-22 14 1-16,0-1-1 0,0 1 2 16,0-1 1-16,0-13-2 0,0 14-1 15,0-1 2-15,0 1 0 0,0 0 3 16,22-1-1-16,-22 1-3 0,0-1 2 16,0 1-2-16,0-14 0 0,21 13-1 15,-21 1 2-15,0 0 0 0,0-1-3 16,0 1 0-16,22-14 0 0,-22 13 3 15,0 1-3-15,22-1 3 0,-22-13 0 0,0 14 1 16,21-14-2-16,-21 14 1 16,0-14 1-16,0 13-3 0,22 1-1 0,-22-14 1 15,0 13 1-15,22-13-2 0,-22 0 2 16,0 14-1-16,0-1 2 0,22-13-3 16,-22 14 2-16,0-14-4 15,0 13 3-15,21-13 0 0,-21 14 1 16,0-14-1-16,22 0 0 0,-22 14 2 15,22-14-5-15,-22 0 5 16,21 0-3-16,-21 0 1 16,0 0-4-16,22 0-3 0,-22 0-5 15,0 0-2-15,22 0-4 0,-22 0-6 16,0 0-3-16,0 0-2 0,0 0-1 16</inkml:trace>
  <inkml:trace contextRef="#ctx0" brushRef="#br0" timeOffset="18812">1754 2618 10 0,'0'0'6'0,"0"0"-1"0,0 0-1 16,0 0 0-16,0 0 0 0,0 0 0 15,0 0 0-15,0 0 1 0,0 0 1 16,0 0 0-16,0 0 0 0,0 0 1 16,0 0 0-16,0 0-2 0,0 0 0 0,0 0 0 15,0 0-1-15,0 0 0 0,0 0 0 16,0 0-2-16,0 0 0 0,0 0 0 15,0-13 4-15,0 13 0 0,0 0 0 16,-21 0-2-16,21 0 0 0,0-14-1 16,0 1-2-16,0 13-2 15,0-14 1-15,0 14 2 0,0-13-2 16,0-1 0-16,0 1 0 16,0-1 0-16,0 0-2 0,0 1 4 15,0-1-1-15,21 14-1 0,-21-13-1 16,0-1 1-16,0 1 0 0,22-1 0 15,-22 14-2-15,0-14 3 0,22 1-3 16,-22-1 3-16,21 1-1 0,-21-1 0 16,22 1 2-16,-22 13-4 0,22-14 3 15,-22 0-1-15,22 14 1 0,-22-13-4 16,21 13 5-16,-21 0-1 0,22 0-2 16,-22 0 0-16,0 0 2 15,22 0-3-15,-22 0 4 16,0 0-3-16,21 0 2 0,-21 13 0 15,0-13 0-15,0 14-1 16,22 0 2-16,-22-1 1 0,0-13-2 16,0 14 1-16,22-1 0 0,-22 1 3 15,0-14-2-15,0 13-2 0,22 1 0 16,-22 0 2-16,21-1 0 0,-21 1-4 16,22-1 2-16,0 1-1 15,-22-1 0-15,21 1 0 0,-21-14 3 16,0 14-1-16,22-1 1 0,-22-13-2 15,22 14-1-15,-22-1 0 0,21-13 1 16,-21 0 1-16,22 0-1 0,-22 14 1 16,22-14 0-16,-22 0-1 0,22 0 4 0,-1 0 1 15,-21 0-5-15,22 0 0 0,-22 0 2 16,22 0 0-16,-1 0-1 0,-21 0-1 16,22 0 0-16,0 0 1 0,-22 0 1 15,21 0-1-15,1 0-2 16,0 0 0-16,-22-14 1 0,22 14 1 15,-22-13-1-15,21 13 0 0,-21-14 1 16,22 1-4-16,0-1 4 16,-22 0-2-16,21 1 0 0,-21 13 2 15,22-14-3-15,-22 1 2 0,22-1-1 16,-22 1-1-16,0 13-1 0,22-14 2 16,-22 0 1-16,21 1-1 0,-21-1 1 0,0 1 0 15,22-1 0-15,-22 1-4 16,0-1 3-16,0 0 0 0,0 1 0 0,0-1 0 15,0 1 0-15,0-1 0 0,22 1 0 16,-22-1 2-16,0 14-1 0,0-13 1 16,0-1-2-16,0 0 0 15,0 1 0-15,0 13-1 0,0-14 2 16,0 14 0-16,0 0 0 0,0-13-1 16,0 13 1-16,0-14 0 0,0 1-2 15,0 13 3-15,0 0-1 16,0 0 2-16,0-14-5 0,0 14 3 15,0 0 0-15,0 0 0 32,0 0 0-32,0 0-3 0,0 0 4 15,0 0-4-15,0 0 0 32,0 0 1-17,0 0 3-15,0 0-4 16,0 0 3-16,0 0 0 15,0 0 1-15,0 0-4 0,0 0 3 32,0 0 0-32,0 0-3 0,0 0 5 15,0 0 1-15,0 0 1 16,0 0 1-16,0 0 1 0,0 0-2 16,0 0-2-16,0 0 1 0,0 0-3 15,0 0 3-15,0 0 0 0,0 0 0 16,0 0 2-16,0 0 0 0,0 0-1 15,0 0 2-15,0 0-2 0,0 0 2 16,0 0-2-16,0 0-4 0,0-14-1 16,0 14 2-16,0 0 1 15,0 0-5-15,0-13 2 16,0 13 1 0,0 0 2-16,0 0-4 0,0 0 3 15,0 0-5-15,0 0 5 16,0 0-5-16,0 0 5 0,0 0-6 15,0 0 6-15,0 0-4 0,0 0 1 16,0 0 2-16,0 0-3 0,0 0 3 16,0 0-5-16,0 0 6 15,0 0-4-15,0 0-1 0,0 0 5 16,0 0-1 0,0 0-3-16,0 0 4 15,0 0-3 1,0 0 2-16,0 0 4 15,0 0-2-15,0 0 1 16,0 0 0-16,0 0 0 0,0 0 0 16,0 0-1-16,0 0 0 0,0 0 1 15,0 0-3-15,0 0-2 0,0 0 2 16,0 0 3-16,0 0-3 0,0 0 1 16,0 0 2-16,0 0-3 0,0 0 0 15,0 0 3 1,0 0-3-16,0 0 0 15,0 0 2 1,0 0-5-16,0 0 5 16,0 0 0-16,0 0-5 0,0 0 0 15,0 0 4-15,0 0-3 16,0 0 4-16,0 0-5 16,0 0 5-16,0 0-2 15,0 0-4 1,0 0 7-16,0 0 0 15,0 0-3-15,0 0 1 0,0 0-1 16,0 0-4-16,0 0 8 0,0 0-6 16,0 0 3-16,0 0-3 15,0 0 5-15,0 0-3 0,0 0 1 16,0 0 3-16,0 0-4 0,-22 0 3 16,22 0-3-16,0 0 3 0,0 0-1 15,0 0 0-15,0 0 1 0,0 0-2 16,0 0-3-16,0 0-1 0,0 0 3 15,0 0-3-15,-22 0 5 16,22 13-6-16,-21-13 3 0,21 14-1 16,-22-14-2-16,22 14 3 0,-22-14-3 15,22 13 1-15,-22-13 2 0,1 0-4 16,21 14 1-16,-22-1 3 0,0-13-2 16,22 0-2-16,-21 14 3 0,-1-14-1 15,22 0 1-15,-22 0 2 16,22 0-3-16,0 0 3 15,0 0 1-15,0 0-7 16,0 0 7-16,0 0-4 0,0 0-2 16,0 0 5-16,0 0-7 0,0 0 2 15,0 0-1-15,0-14 2 0,0 14 0 16,0-13 0-16,0-1 5 0,22 14-6 16,-22-13 4-16,0-1-1 15,22 0 0-15,-22 1-1 0,0 13 0 0,0-14 2 16,0 1-2-16,0-1-4 15,21 1 4-15,-21 13-2 0,0-14 4 16,22 0-2-16,-22 1-4 16,22-1 4-16,-22 14 0 15,0-13-1-15,0 13 2 0,21-14 0 16,-21 1 1-16,0 13-2 0,22-14 4 16,-22 1-2-16,22-1 2 15,-22 14-6-15,0-14 6 0,22 14-2 16,-22-13 2-16,21-1-1 0,-21 14-5 15,0-13 3-15,22 13 1 0,-22-14 3 16,22 1-3-16,-22 13 1 0,21-14-3 16,-21 14 3-16,22-14 0 0,-22 14-4 15,0-13 5-15,22-1-5 0,-1 1 7 16,-21-1-4-16,22 14 1 0,-22-13 0 16,22-1-1-16,-22 14-3 0,22-14 3 15,-22 1 2-15,21 13-3 0,-21-14 1 16,22 1 1-16,-22-1-1 0,22 14 2 15,-22-13 1-15,0 13-1 0,21-14-2 16,-21 1 0-16,0 13-1 0,0-14 2 16,22 14 2-16,-22 0-6 15,0 0 2 17,0 0 2-32,0 0 0 0,0 0 0 15,0 0-3-15,0 0 3 0,0 0 0 16,0 0-4-16,0 0 4 0,0 0-3 15,0 0 0-15,0 0 4 16,0 0-1 0,0 0-4-16,0 0 4 15,0 0 0-15,0 0-3 16,0 0 4-16,0 0-4 0,0 0 1 16,0 0 0-16,0 0 0 15,0 0-1-15,0 0 3 0,0 0 1 16,0 0-5-16,0 14 4 15,0-1 0 1,0-13 2-16,0 14 1 0,0-1 2 16,0 1 0-16,0-1 1 0,0 1-3 15,22 13 0-15,-22-13 3 0,0-1-8 0,0 14 2 16,0-13 1-16,0 13 2 0,0-13 0 16,0-1-2-16,21 14 0 0,-21-13 1 15,0 13-3-15,0-13 3 0,22 13-3 16,-22 0 3-16,0-14-5 0,0 14 2 15,0-13 0-15,0 0 0 0,0 13 0 16,22-14 0-16,-22 1 3 0,0-1 0 16,0 1-2-16,0 0 0 0,0-14-4 15,0 13 4-15,0 1 1 0,0-1-4 16,22-13 1-16,-22 14 1 16,0-14-2-16,0 13 5 0,0-13-2 0,0 0-3 15,0 0 1-15,0 14 2 16,0-14 0-1,0 14-1-15,0-14-4 16,21 0 4-16,-21 0 2 16,0 0-1-16,0 0-5 15,0 0 8-15,0 13-4 0,0-13 2 16,0 0-3-16,0 0-1 0,0 0 4 16,0 0-5-16,0 0 4 15,0 0 2-15,0 0-4 0,0 0 2 16,0 0 1-16,0 0 1 15,0 0 0-15,0 0-2 0,0 0 5 16,0 0 1-16,0 0-3 0,0 0 2 16,0 0-2-16,0 0 2 0,0 0-2 15,0 0-3-15,0 0 2 16,0 0-1-16,0 0 1 0,0 0-1 16,0 0-1-16,0-13 1 0,0 13 2 15,0 0-2-15,0 0 4 16,0 0-3-16,0 0-2 0,0-14 1 0,0 14 0 15,0 0-3-15,0-14-1 0,0 14 0 16,-21 0 1-16,21 0-1 0,0-13-1 16,-22 13 1-16,22-14-7 15,0 14 10-15,0-13-2 0,-22 13-3 16,22-14 6-16,-22 14-3 0,22 0 0 16,0-13-4-16,0 13-1 0,0 0 7 15,-21-14-6-15,21 14 0 0,0 0-1 16,0 0 1-16,0-14 3 0,-22 14-2 15,22 0 5-15,0-13-3 0,0 13 0 16,0 0 5-16,0-14-6 16,-22 14 3-16,22-13-2 0,0 13 0 15,0 0 3-15,0 0-3 0,0-14-1 16,-21 14 1-16,21 0 1 0,0 0 3 16,0 0 0-16,0 0-1 15,0 0-5 1,0 0 1-16,0 0 0 0,0 0-1 15,0 0 6 1,0 0-6-16,0 0 6 16,0 0-1-16,0 0-3 15,0 0 0 1,0 0 1-16,0 0-3 0,0 0 1 16,0 0-1-16,0 0 2 0,0 0 0 15,0 0 4-15,0 0-1 0,0 14-2 16,0-1 2-1,0-13 3-15,0 0-2 16,0 14 0-16,0-14-1 16,0 13-2-16,0-13 2 0,0 0 5 15,0 14-4-15,0 0-4 0,0-14 4 16,0 0-1-16,0 13 2 0,0 1-2 16,0-14 0-16,0 13 5 0,0-13-5 15,0 14 2-15,0-1-3 0,0-13 2 16,0 14 0-16,-22 0-2 0,22-14-1 15,0 13 1-15,0 1 0 0,0-14 5 16,0 13-7-16,0 1 2 0,0-1 0 0,0-13 2 16,0 14-6-16,0-1 3 0,0-13 4 15,-22 14-2-15,22 0 0 0,0-1-4 16,0-13 4-16,0 14-1 0,0-1 0 16,0 1 1-16,0-1 1 15,0-13-4-15,0 14 4 0,0 0-4 16,-21-14 3-16,21 13 2 0,0 1-6 15,0-14 1-15,0 13 3 16,0 1 3-16,0-14-2 0,0 0-1 16,0 13 1-16,0-13 2 0,0 0-5 15,0 14 2-15,0 0 2 0,0-14-2 0,-22 0 2 16,22 13-3-16,0-13-1 0,0 14 0 16,0-14 4-16,0 13 3 15,0-13-5-15,0 14 1 0,-22-14-4 16,22 13 5-16,0-13 1 15,0 0-6-15,0 0 6 0,0 14-2 16,0-14-3-16,0 13 2 0,0-13 5 16,-22 0-6-16,22 0 1 0,0 14 0 15,0-14 0-15,0 0 3 0,0 0-1 0,-21 14-2 16,21-14 4-16,0 0-8 0,0 0 6 16,0 0 1-16,-22 0-4 15,22 0-1-15,0 13 2 0,-22-13 0 16,22 14-1-16,0-14-6 0,-21 0 3 15,21 0-1-15,-22 0 1 0,22 0-4 16,0 0 4-16,-22 0 3 0,22 0-2 16,-21 0 0-16,21 0-3 0,0 0 2 15,-22 0 4-15,22 0-3 0,0 0 1 0,0 0-1 16,-22 0-2-16,22 0 0 0,0 0 0 16,0 0 2-16,0 0-2 0,-22 13 4 15,22-13-3-15,0 0 1 0,-21 0 1 16,21 0 0-16,-22 0 3 15,22 0-4-15,0 0 3 16,0 0-2-16,-22 0 1 16,22 0-2-16,0 0 3 15,-21 14 1-15,21-14-5 0,0 0 7 16,0 0-6-16,-22 0 2 0,0 0-3 16,22 0 2-1,-22 0-3 1,22 0 2-16,-21 0 2 15,21 0-2-15,0 0 4 16,-22 0-2-16,0 0-2 16,22 0 0-16,-21-14 6 15,21 14-3 1,0 0-2-16,0 0-2 0,0 0 4 16,-22-13 1-16,22 13-1 15,-22 0-4-15,22-14-2 16,0 14 6-16,0 0-2 15,-21 0 2-15,-1 0-1 16,22-13-4-16,0 13 6 0,0 0-1 16,-22 0-4-16,22 0 1 0,0-14 4 15,0 14-4-15,-22 0 3 16,22 0 1-16,0-14-1 16,0 14-3-16,-21 0-1 15,21 0 5-15,0 0-3 0,0-13 2 16,0 13 0-16,-22-14-4 15,22 14 4-15,-22 0 1 0,22 0-1 16,0 0-5-16,0 0 2 0,-21 0 4 16,21 0-1-1,0 0-3-15,0-13 6 16,0 13-3-16,-22 0-3 0,22 0 3 16,0 0-3-16,0 0 3 0,0 0-2 15,-22 0-2-15,22 0 4 0,0 0-3 16,0 0 5-16,0 0-5 15,-21 0 3-15,21 0-3 0,0 0 3 16,0 0-6-16,-22 0 3 0,22 0-2 0,0 0 2 16,0 0 3-16,0 13 0 15,-22-13-3-15,22 0 4 0,0 0-6 16,0 14 4-16,0-14-1 0,0 13 1 16,-22-13 2-16,22 0-1 0,0 14 1 15,-21-14-4-15,21 0 3 16,0 14-3-16,0-14 1 15,0 0 3-15,0 13-1 16,-22-13-3-16,22 0 5 0,0 0-2 16,0 14-1-16,0-14-2 0,-22 0 2 15,22 13 0-15,0-13-2 16,0 0 1-16,0 14 1 16,-21-1 0-16,21-13-1 0,0 0 2 0,0 14 0 15,0-14 0-15,-22 14-3 0,22-14 5 16,0 0-2-16,0 13 4 0,-22 1-5 15,22-14-2-15,0 13 2 16,0-13 1-16,-22 0-1 0,22 14 1 16,0-1 1-16,0-13-4 0,-21 0 1 15,21 14 0-15,0-14-6 0,0 0-4 0,0 0 3 16,0 14-2-16,0-14-6 0,-22 13-3 16,22-13-5-16,0 0-1 0,0 0-3 15,0 0-4-15,0 14-2 0,0-14 0 16,0 0-2-16,0 0 4 0,0 0 2 15</inkml:trace>
  <inkml:trace contextRef="#ctx0" brushRef="#br0" timeOffset="21862">517 1398 16 0,'0'0'8'16,"0"0"0"-16,0 0 0 0,0 0 0 16,0 0-1-16,0 0 0 0,0 0 2 15,0 0-2-15,0 0 0 0,0 0 0 16,0 0 0-16,0 0 2 0,0 0-1 16,0 0 1-16,0 0-1 0,0 0-1 15,0 0-2-15,0 0-4 0,0 0 0 16,0 0 1-16,0 0 5 0,0 0-1 15,0 13 0-15,0-13-2 0,0 14-1 16,0-1 1-16,0-13 2 0,0 14-1 16,0-1-1-16,0-13 0 0,0 14 0 15,0 0 1-15,22-1-3 0,-22-13-1 0,0 14 1 16,0-14 0-16,22 13 2 0,-22 1-3 16,0-14 2-16,0 13 0 0,21-13-2 15,-21 14 2-15,0-14 5 0,22 0-2 16,-22 14 1-16,22-14-2 0,-22 0-1 15,0 0-1-15,21 13-1 0,-21-13 1 16,22 0-2-16,-22 0 0 0,22 0 3 16,-22 0 2-16,22 0-2 0,-22 0 3 15,21 0-3-15,1 0-4 0,-22-13 0 0,22 13 1 16,-1-14-3-16,-21 14 5 0,22-14-5 16,0 1 3-16,-1 13 1 0,-21-14-3 15,22 1 2-15,-22-1-3 0,22 1 4 16,0 13-4-16,-1-14-2 0,-21 0-8 15,22 1-2-15,0-1 0 0,-22 1-7 16,21-1-5-16,-21 1-5 0,22-1-1 16,-22 0 0-16,0 1 0 0,0 13 3 15</inkml:trace>
  <inkml:trace contextRef="#ctx0" brushRef="#br0" timeOffset="23216">278 896 19 0,'0'0'4'0,"0"0"0"16,0 0 0-16,0 13 0 0,0-13-1 16,0 0 1-16,0 0 1 0,0 0 2 15,0 0-1-15,0 14-1 0,0-14 0 16,0 0-3-16,0 0-1 0,0 0 0 0,0 0 1 16,0 13 0-16,0-13-1 15,0 0 0-15,0 0 0 0,0 0 1 0,0 14 1 16,0-14 2-16,0 14-3 15,0-14 1-15,0 0 1 0,0 13-3 0,0-13 0 16,0 0 0-16,0 14 0 16,0-14 0-16,0 13-1 15,0-13 1-15,0 14-1 16,0-14-1-16,0 0 3 0,0 0 0 31,0 0-1-31,0 0 3 0,0 0 0 16,0 0 2-16,0 0 2 0,0 0-1 15,0 0 0-15,0 0 1 0,0 0 1 16,0 0 0-16,0 0 3 0,0 0-2 16,0 0-2-16,0 0-2 0,0 0 2 15,0 0-6-15,0 0 2 0,0 0-2 16,0-14-2-16,0 1 0 16,0 13 1-16,0-14-2 0,0 14 2 15,0-13-2-15,0-1 2 0,0 0 1 16,-21 1-3-16,21-1 3 15,0 1-3-15,0-1-1 0,0 14 3 16,0-13-3-16,-22-15 4 0,22 15-1 16,0-1-1-16,0 1-1 0,0-1 1 15,0 1 2-15,-22-15-4 0,22 15 1 16,0-1 0-16,0 1 2 0,0-1-1 16,0 1-1-16,-21-1 1 0,21 1 0 15,0-1 2-15,0 0-2 0,0 1 0 16,0 13-1-16,0-14 3 0,0 1-3 15,0-1 1-15,0 1-2 0,0-1 3 16,0 0-4-16,0 1 3 16,0-1-1-16,0 1 1 0,0-1 0 0,0 1-2 15,0 13 0-15,0-14 0 0,21 0 0 16,-21 14 1-16,0-13-2 0,0-1 0 16,0 14 0-16,0-13 2 0,0 13-1 15,0 0-3-15,0-14-4 0,0 14-6 16,0 0 2-16,0-13-4 0,0 13-4 15,0 0 2-15,0-14-1 0,0 14-1 16,0 0 2-16,0 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0:28.7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4233 135 323 0,'0'-13'27'0,"0"13"-17"0,0 0-6 15,0 0-6-15,0 0-1 16,0 0-4-16,0 0-15 0,0 0-13 15,0 0-14-15,0 0-4 0,0 0 0 0,0 0 7 16,0 0 3-16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1:00.7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239 41 47 0,'-22'13'10'16,"1"1"-1"-16,-1 0 2 0,0-1-1 15,1 14-1-15,-1 0 2 0,0 1-3 16,0-1-1-16,1 0-3 0,-1 0 4 16,22 14-2-16,-22-14 3 0,22 13 1 15,0 1 0-15,0-14 3 0,0 14-4 16,0 0 2-16,0-14-1 0,22 14-2 15,-22-14 1-15,22 0 0 0,-22 0 3 16,21-14 1-16,1 15-2 0,0-15 1 16,0 1 1-16,-1-1 7 0,1-13-1 15,0 0-3-15,-1 0 1 0,1-13-1 16,21-1-8-16,-21 1-1 0,22-1 3 16,-23-13-1-16,23 13 2 0,-23-13 5 15,23 0-3-15,-23-14 5 0,-21 14-4 16,22-13 0-16,-22-1-3 0,0-13 0 15,0 13-9-15,0 0 4 0,0 1-2 16,-22-1 2-16,22 0-6 0,-21 14-4 16,-1-14-8-16,0 28-22 0,1-14 0 15,-1-1 2-15,22 15-20 0,-22-1-4 16,1 1 2-16,21 13-16 0,-22 0 2 16,0 0 11-16</inkml:trace>
  <inkml:trace contextRef="#ctx0" brushRef="#br0" timeOffset="358">717 27 133 0,'0'-13'21'15,"0"13"7"-15,0-14 10 0,0 14 8 16,0 0-1-16,0 0-2 0,0 0-3 15,0 0-20-15,0 0-9 0,-22 0-7 16,0 14-2-16,22-1 4 0,-22 1-1 16,1 13 9-16,-1 0 0 0,22 0 9 15,-22 0-1-15,1 14 1 0,-1 0-3 16,22 0-8-16,-22-1 0 0,22 14 4 16,0-13-6-16,0 13 1 0,0 1-6 15,0-15-3-15,0 15 7 0,0-15-1 16,22 15-3-16,0-15 0 0,-22 1-6 15,21 0 5-15,1-1-5 0,0-12 6 16,-22 12-13-16,21-13-19 0,1 0-19 16,0 1-13-16,-22-15-17 0,22 1-7 15,-22-1 1-15,0-13 11 0,0 0-6 16</inkml:trace>
  <inkml:trace contextRef="#ctx0" brushRef="#br0" timeOffset="579">434 678 100 0,'22'-13'15'0,"0"-14"1"0,-1 0 2 16,1 13 1-16,22 1 10 0,-23-15 2 16,23 15-8-16,-1-1-10 15,1 1-8-15,-1-1-4 0,0 1 1 16,1-1-6-16,-1 14-9 0,-21-14-8 0,0 14-8 15,21-13-8-15,-21 13 0 16,-1 0 4-16,-21-14 3 0,22 14 7 16,0-13 4-16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1:04.2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153 68 97 0,'-22'0'15'16,"22"-14"0"-16,0 1 12 0,0 13 7 15,0 0 9-15,-21-14-7 0,21 14-10 16,0 0-8-16,0 0-7 16,0 0-4-16,0 0 7 0,0 14 15 0,0-1 9 15,-22 1 6-15,22 13-11 16,-22 0-3-16,22 0 2 0,-22 14 2 15,22-14 4-15,-21 14-10 0,21 0-1 16,0 13-8-16,-22-14-2 0,22 15-5 0,0-1 1 16,0-13-9-16,0 13 4 15,0 0-6-15,0 0 4 0,22-13-4 16,-22 13 1-16,21-13-6 0,-21 0 3 16,22 0 0-16,-22-14 0 0,22 0 3 15,0 0-8-15,-1 0-14 0,-21-13-7 16,22-1-7-16,0-13-4 0,-22 0-9 15,21 0-16-15,1-13-11 0,0-1-8 16,-1 0 1-16,-21-13 4 0,22 14 5 16,-22-14 7-16</inkml:trace>
  <inkml:trace contextRef="#ctx0" brushRef="#br0" timeOffset="229">1 665 95 0,'0'-14'8'0,"0"14"2"16,0 0 8-16,22 0 4 0,-1 0 3 16,-21-13-2-16,22 13-8 0,22-14-7 15,-23 14-3-15,1 0 0 0,21 0-9 16,-21-13-9-16,0 13-9 0,-1 0-8 15,1 0-7-15,0 0-3 0,-22 0 4 16</inkml:trace>
  <inkml:trace contextRef="#ctx0" brushRef="#br0" timeOffset="672">413 651 44 0,'0'14'14'0,"22"-14"2"0,-22 0 3 15,22 13 3-15,-22-13-1 0,22 0 1 16,-22 0-4-16,21 0-3 0,1 0 1 16,0 0-3-16,-1-13 2 0,1 13-2 15,0-14-1-15,-1 1 0 0,-21-1-2 16,22 14-1-16,0-13 2 0,-22-1-1 16,22 0 2-16,-22 1-2 0,0-1 0 15,0 14 3-15,0-13 2 0,0-1 3 16,0 1-10-16,0-1-3 0,0 0 6 15,0 14-1-15,-22-13 0 0,22-1 5 16,-22 14-4-16,0 0-9 0,22 0 3 16,-21 0 0-16,-1 0-7 0,22 14 4 15,-22-14-2-15,1 13 0 0,-1 15 3 16,0-15 0-16,1 14-1 0,-1-13-2 16,22 13 2-16,-22 0 3 0,0 0-7 15,22 14 4-15,0-14 1 0,0 0-4 16,0 0 2-16,0 0 0 0,0 14 0 15,0-14-4-15,22 0 6 0,0 1 0 16,0-15-13-16,-22 14-2 0,21-13-12 16,23-1-10-16,-23-13-4 0,1 0-12 15,21 0-8-15,-21 0 0 0,22-13 3 16,-1-14 9-16,0 13 8 0,-21-13 10 16,21 0-15-16</inkml:trace>
  <inkml:trace contextRef="#ctx0" brushRef="#br0" timeOffset="1079">1151 543 74 0,'0'-14'26'16,"0"1"-1"-16,0-1-3 0,0 0 4 15,0 14 0-15,0-13-1 0,0-1 0 16,0 14 3-16,-21 0-11 0,21 0-8 16,-22 0 1-16,0 0 2 0,1 0-1 15,21 0-1-15,-22 0-2 0,0 14-7 16,0-14-1-16,1 13 2 0,21 1-4 15,0 0 1-15,0-1-4 16,0 1 6-16,0-1-4 0,0 14 1 16,0-13 3-16,21 13 2 0,1-13 7 15,-22 13 7-15,22-14 7 0,0 14-3 16,-1 1 3-16,1-1-6 0,0 0 5 16,-1 0 1-16,1 0-4 0,0-13-5 15,-1 13 3-15,-21 0-1 0,22 0 8 16,-22-13 5-16,22 13 6 15,-22-14 13-15,0 14 12 0,0-13 0 16,0 13 5-16,0-13-17 0,0 13-6 16,-22-14-21-16,0 1-5 0,22 13-8 15,-21-13-9-15,-1-1-28 0,0-13-13 16,22 14-9-16,-21-14-22 0,-1 0-19 16,0 0-4-16,-21-14-5 0,21 1-5 15,0-1 4-15,1-13 5 0,-1 0 6 16,0-14 14-16</inkml:trace>
  <inkml:trace contextRef="#ctx0" brushRef="#br0" timeOffset="1448">1216 0 158 0,'0'0'12'0,"0"0"-7"16,0 14 4-16,0-14 11 0,0 27 11 16,0-14 13-16,22 14-1 0,-22 1-2 15,0 12 3-15,0-13 12 0,0 14-8 16,22 13-15-16,-22-13 0 16,0 0-2-16,0 13-1 0,22-13 4 15,-22 13-1-15,0-13-7 0,0 13-9 16,21 0 11-16,-21-13-7 0,0 13-11 15,22-13-3-15,-22 13 0 0,0-13-3 16,0 0-2-16,22-1 0 0,-22-13-2 16,21 0-2-16,-21 1 2 0,0-1-8 15,22-14-7-15,-22 14-13 0,22-13-4 16,-22 0-12-16,22-14-11 0,-1 13-28 16,-21-13 27-16,22-13-7 0,0 13-13 15,-22-14-11-15,21-13 1 0,1 13 10 16</inkml:trace>
  <inkml:trace contextRef="#ctx0" brushRef="#br0" timeOffset="1693">1260 651 61 0,'0'0'19'0,"22"0"4"16,-22 0 1-16,21 0 2 0,1 0 0 16,0 0 0-16,21 0-10 0,-21 0-7 15,21 0-5-15,-21 0-2 0,21 0-1 16,-21 0-8-16,0 0-10 0,21 0-15 16,-21-13-6-16,-22 13 1 0,22 0 3 15,-1-14 7-15,-21 14 7 0</inkml:trace>
  <inkml:trace contextRef="#ctx0" brushRef="#br0" timeOffset="2134">1694 611 45 0,'0'0'16'0,"0"0"2"15,0 0-1-15,0 13 4 0,0-13 2 16,22 14 0-16,-22-14 2 0,0 13 2 16,21 1 2-16,-21-14-5 0,0 0-2 15,22 0 1-15,0 13-2 0,-22-13-7 16,21 0 1-16,1 0-3 0,0 0-4 15,0-13-2-15,-1 13-2 0,1-14 0 16,-22 1 2-16,22-1-2 0,-1 14 6 16,-21-13 8-16,0-1 7 0,0-13 3 15,0 13 1-15,0 1 3 0,0-1-8 16,-21 1-8-16,21-1 4 0,-22 14-5 16,0-14-3-16,1 14-12 0,-1 0 4 15,0 0 0-15,0 0 2 0,1 14 2 16,-1-14 0-16,0 14 2 0,1-1 0 0,-1 14 0 15,0-13-4-15,22 13 5 16,-21 14-3-16,-1-14-1 0,0 0-1 16,22 0 0-16,-22 14-5 0,22-14-1 15,0 14-4-15,0-14 6 0,0 13-5 16,0-12 10-16,0-1-5 0,0 13-1 16,22-13-2-16,0 1-1 0,-22-15 6 15,22 14-5-15,-1-13 1 0,1-1-18 16,0-13-6-16,-1 0-11 0,1 0-22 15,21 0-8-15,-21 0-1 0,0-13-10 16,21-1 7-16,1 1 3 0,-23-1 0 16,23-13 9-16,-22 13 9 0,21-13 8 15</inkml:trace>
  <inkml:trace contextRef="#ctx0" brushRef="#br0" timeOffset="2567">2193 583 67 0,'0'-13'21'0,"-22"-1"2"0,22 1-1 16,0-1-4-16,0 14-7 0,0 0-5 16,0 0-3-16,0 0 2 0,0 0 7 15,0 14 3-15,0-1 1 0,0 1 7 16,0 13-1-16,0 0 1 0,0 0-2 16,0 0 3-16,0 14 1 0,0-14-2 15,22 14-3-15,-22-14 1 0,0 14-4 16,22-14 4-16,-22 14-7 0,0-14-2 15,22 0-6-15,-22 0 0 0,0-14-3 16,0 15-2-16,0-28 2 0,0 13 7 16,0-13 12-16,0 0 0 0,0 0-7 15,0 0-24-15,0-13 1 0,-22-1 0 16,0 0 6-16,22-13 0 0,-22 0 0 16,1 0 3-16,21-14-3 0,-22 1-1 15,22-1 2-15,0-13 1 0,0-1-2 16,22 1-4-16,-1 0 2 0,1 13 4 15,0-13-3-15,0 13 3 0,21 1-3 16,0 12 2-16,-21 1 1 0,21 0-3 16,1 14 3-16,-22-1 2 0,21 1-2 15,-21-1-1-15,21 14-13 0,-21 0-16 16,0 0-21-16,21 0-6 0,-21 0-2 16,-22 14 4-16,21-14 0 0,1 13 5 15,0 1 3-15,-1-1 7 0</inkml:trace>
  <inkml:trace contextRef="#ctx0" brushRef="#br0" timeOffset="2939">3040 380 85 0,'0'-14'39'0,"0"14"-1"0,0-13 2 16,0 13-3-16,0 0 1 0,-22 0-6 15,0 0-2-15,22 0-2 0,-22 0 1 16,-21 0 7-16,21 0 5 0,1 0-11 15,-1 13-4-15,22-13-16 0,-22 14-3 16,1-1-4-16,21 1 0 0,0-14-2 16,0 14 8-16,0-1 5 0,0 1 0 15,0-1-2-15,0 1 12 0,0 13 5 16,0-13 0-16,21-1 3 0,-21 14 5 16,22-13 16-16,-22 13-1 0,22 0-6 15,-1 0 9-15,-21 0 9 0,22 0-2 16,-22-13-2-16,22 13 4 0,-22 0 0 15,21 0-1-15,-21 1-5 0,0-15 3 16,0 14-7-16,0-13-12 0,0 13 0 16,0-13-3-16,0 13-14 0,-21-14-9 15,21 14-10-15,-22-13-25 0,0-1-51 16,1 15-39-16,-23-15-21 0,23 1-36 0,-23-14-24 16,1 13-25-16,-22-13 3 0,0 0 17 15,-1 0 35-15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1:25.4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417 557 47 0,'21'-28'14'0,"-21"15"1"0,22-1 10 16,-22 1-1-16,0-1 5 0,0 1 7 15,-22-1 6-15,22 0-2 0,-21 1-8 16,21-1 2-16,-22 14 2 0,0 0 1 15,0 0-2-15,1 0-13 16,-23 0-3-16,23 14-9 0,-23-1 0 16,22 1-2-16,1 13-1 0,-23 0 4 15,23 14-1-15,-1-14-4 0,0 14-2 16,1-14 0-16,21 14 1 0,-22-1 1 16,22 1 6-16,-22 0 4 0,22-1 5 15,0 1-11-15,0 0-1 0,0-1 4 16,22 1-2-16,-22 0 2 0,22 0-3 0,-22-1-10 15,21 1 7-15,1 0-3 16,0-14-6-16,-22 13 2 0,21-12 0 0,1-1-30 16,-22 0-15-16,22 0-17 0,-22-13-11 15,0-1 2-15,0-13 6 0,0 0-18 16,0 0-8-16,0 0 12 0</inkml:trace>
  <inkml:trace contextRef="#ctx0" brushRef="#br0" timeOffset="202">4 1126 42 0,'0'-27'9'0,"22"14"3"15,0-1 6-15,21 14-2 0,-21-14-4 16,21 1 3-16,-21-1 0 0,21 1 4 16,1 13-1-16,-1-14-4 0,-21 1-4 15,-1 13-5-15,23 0 0 0,-22 0-4 16,-22 0-6-16,21 0-11 0,-21 0-10 15,22 0-2-15,-22 0 1 0,0 0-2 16,22 0 2-16,-22 0 3 0</inkml:trace>
  <inkml:trace contextRef="#ctx0" brushRef="#br0" timeOffset="497">612 801 101 0,'0'0'24'16,"0"0"-8"-16,0 0-1 0,0-14-1 15,0 14 0-15,0 0-1 0,0 0 6 16,0 0 17-16,0 14 11 0,0-14-3 16,22 13 4-16,-22 1 8 0,0 13-9 15,0-13-3-15,0 13-9 0,21 0-15 16,-21 0-2-16,0 0-11 0,0 0-6 15,0 0 0-15,22 0 2 0,-22 1-19 16,0-1-17-16,0 0-16 0,0-14-15 16,0 1-3-16,22 13 0 0,-22-13-4 15,0-14 7-15,0 13 10 0,0-13 11 16,0 0 7-16,21-13-19 0</inkml:trace>
  <inkml:trace contextRef="#ctx0" brushRef="#br0" timeOffset="839">786 1045 117 0,'0'-14'30'0,"0"1"4"0,0-1 6 0,0 14 8 15,0-13-14-15,0-1-17 16,0 14-1-16,0-14-4 0,0 1 2 16,0-1-7-16,0 1-3 0,0 13-2 15,0-14-1-15,0 1-1 0,0-1 0 16,21 1 0-16,-21-1 1 0,0 0 0 15,22 1 0-15,-22-1-1 0,22 1 0 16,-1 13 5-16,-21-14 0 0,22 1-3 16,0 13 0-16,-1 0 3 0,1 0-1 15,-22 0-2-15,22 13 8 0,0-13 12 16,-1 14-10-16,-21-1-2 0,22 14-2 16,0-13 1-16,-22 13-6 0,0 0 3 15,21 0 1-15,-21-13-4 0,22 13-1 16,-22 0-1-16,0 0 0 0,0 0-1 0,0-13-13 15,0 13-17-15,22-13-18 16,-22 13-10-16,0-14-12 0,0-13-2 0,0 14 3 16,0-14 11-16</inkml:trace>
  <inkml:trace contextRef="#ctx0" brushRef="#br0" timeOffset="1475">1523 774 173 0,'0'-14'25'0,"-21"14"8"15,21-14 3-15,-22 14-12 0,22 0-8 16,-22 0 2-16,1 0 6 0,-1 14-5 16,0 0 7-16,1 13-4 0,-1-14-3 15,0 14-4-15,0 1 3 0,1-1-1 16,-1-14-5-16,22 14-1 0,-22 0-3 15,22 1 1-15,-21-1-7 0,21-14 5 16,0 14 0-16,0-13 2 0,0 13-2 16,0-13-4-16,0-1-2 0,0 14 1 0,21-13 0 15,-21 0 0-15,22-14 3 0,-22 13 4 16,22-13-5-16,-1 0-2 0,1 0 4 16,22 0-5-16,-23-13-3 0,23-1-2 15,-23 0-11-15,1-13-9 0,21 14-10 16,-21-28-5-16,0 14-4 0,0-14 4 15,-1-13 5-15,1 0 6 0,0-1-2 16,-1-12 14-16,-21 12 5 0,22-12 5 16,-22-1 2-16,22 13 0 0,-22-12 5 15,21 12-1-15,-21 15 10 0,0-1 4 16,0 14 6-16,0 13 0 0,0-13-3 16,0 27-2-16,0-13-7 0,0 13-6 15,0 0 5-15,0 13 8 0,0 1 4 16,-21-1 2-16,21 14-6 0,-22 1 5 15,0 12 4-15,22-13 4 0,-21 14 4 16,21 0 1-16,0-1-3 0,0 15 0 16,-22-15-5-16,22 1-7 15,0 0 2-15,0-1 6 0,22 1-3 16,-22 0-7-16,21-14 9 0,-21 0-1 0,22 14-3 16,0-14-8-16,-1 0-1 15,1-13-4-15,0 13 0 0,0-14-8 0,-1 1 3 16,1-14 3-16,21 0-11 0,-21 0-30 15,0 0-14-15,0 0-18 0,-22 0-9 16,21 0-14-16,1 0-9 0,-22-14-5 16,0 1-3-16,0-1 10 0,0 1 19 15</inkml:trace>
  <inkml:trace contextRef="#ctx0" brushRef="#br0" timeOffset="1714">1024 367 191 0,'0'-14'-7'0,"0"14"-5"15,22 0 7-15,-22 0-2 0,22-13-2 16,-1 13-8-16,1 0-13 0,0 0-4 16,-22-14 1-16</inkml:trace>
  <inkml:trace contextRef="#ctx0" brushRef="#br0" timeOffset="2246">2088 0 229 0,'0'0'26'16,"0"0"-16"-16,0 0-5 0,0 0 0 16,21 0 16-16,-21 0 20 0,0 0 18 15,22 14 8-15,-22 0-15 0,22-1-4 16,0 1-14-16,-22-1 9 0,21 1-10 0,1-1-5 15,0 14-14-15,-22-13-8 0,21 0-4 16,1-1-1-16,-22 14-15 0,22-13-23 16,-22-1-19-16,0-13-13 0,0 14-15 15,0 0-6-15,0-14 2 0,0 0-11 16,0 0 11-16</inkml:trace>
  <inkml:trace contextRef="#ctx0" brushRef="#br0" timeOffset="2440">2392 14 248 0,'0'0'28'0,"0"0"-12"0,0 0 12 15,0 0 11-15,0 0 8 0,0 14-3 16,0-1-4-16,21-13-7 0,-21 14-6 0,22 13-8 16,-22-14-10-16,22 1-2 15,-1-1-5-15,1 1-3 0,-22 0-26 0,22-1-25 16,-22 1-22-16,22-14-7 0,-22 13 1 15,0-13-7-15,-22 0 3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1:23.1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0 131 0,'0'0'12'0,"0"0"-7"0,0 13-2 0,0 14 3 16,0-13 6-16,0 27 9 0,0-1 2 15,0 1-2-15,0 0-3 0,0 13 5 16,0-13 6-16,0 13-2 0,0 0 3 15,0 0 8-15,0 1-3 0,22-1-6 16,-22-13 4-16,0 13-5 0,22 0-10 16,-22 0 1-16,21-13-5 0,-21 0-5 15,22-1-1-15,0 1-5 0,-22 0 2 16,21-14-5-16,1 0 0 0,0 0-1 16,-1 0 4-16,1-13 1 0,0-1-3 15,0 1-1-15,-1-14-3 0,1 0-10 16,0 0-15-16,-1-14-13 0,1 1-22 15,0-1-10-15,-1 1-9 0,1-1 0 16,0-13 3-16,-22 0 14 0</inkml:trace>
  <inkml:trace contextRef="#ctx0" brushRef="#br0" timeOffset="199">45 664 48 0,'21'0'3'0,"1"-13"-2"0,21-1 3 16,-21 1-2-16,21-1 1 0,1 0-3 16,-1 1-2-16,1-1-6 0,-1 1-6 15,0-1-1-15</inkml:trace>
  <inkml:trace contextRef="#ctx0" brushRef="#br0" timeOffset="752">457 95 67 0,'0'-14'21'0,"0"0"-1"15,0 14-7-15,0 0-5 0,0 0 5 16,0 0 14-16,22 14 6 0,-22 0 2 15,21 13 1-15,-21 0 0 0,22 0-4 16,-22 0 5-16,0 14 9 0,22-1-3 16,-1 15 3-16,-21-1-2 0,22 0-10 15,-22 1 0-15,0-1-13 0,22 0-1 16,-22 14 1-16,0-14-12 0,0 0-2 16,22-13-4-16,-22 13 1 0,0-13-3 15,0 0-1-15,0-1 4 0,0-12 1 16,0-1-4-16,0-14 1 0,0 1-2 15,0-1-5-15,0 1 5 0,0-14-2 16,0 0-4-16,0 0-10 16,0-14-9-16,21-13 3 0,-21 14 1 15,0-14 7-15,0 13 3 0,0-27-7 16,22 14-5-16,-22-14 8 0,22 1 9 16,-22 13 2-16,21-14 1 0,-21 14-1 15,22 0 6-15,-22 13-4 0,0-13 2 16,22 13-2-16,-22 1-1 0,21 13 1 15,-21 0 4-15,22 0 4 16,-22 0 6-16,22 0-2 0,-22 13 1 16,22 1 11-16,-22 0 7 0,21 13-4 15,1-14-1-15,-22 14-5 0,22 0 1 16,-22 1 3-16,21-1-10 0,-21 0-10 16,22-14 1-16,0 15-3 0,-22-1-1 15,22-14-21-15,-22 1-29 0,0-1-27 16,21 1-10-16,-21-14 4 0,0 0 9 15,0 0-4-15,0 0 0 0,0-14 11 16,22 1 16-16,-22-1 14 0</inkml:trace>
  <inkml:trace contextRef="#ctx0" brushRef="#br0" timeOffset="1190">1065 786 55 0,'0'0'18'15,"0"-13"-3"-15,0 13-4 0,0 0 0 16,0 0 4-16,21 0 5 0,-21 0 4 15,0 0 0-15,22 0 7 0,-22 0-3 16,22 13-3-16,-22-13-2 0,21 0 1 16,1 0-2-16,-22 0 1 0,22 0-1 15,0 0-3-15,-1 0-4 0,1 0-1 16,-22 0-8-16,22-13-1 0,-1 13 2 16,-21-14 0-16,22 1-1 0,-22 13-2 15,0-14 2-15,0 1 0 0,0-15 2 16,0 15 10-16,0-1-2 0,0-13 3 0,0 14 2 15,0-1-6-15,0 0-1 16,-22 1 1-16,22 13 1 0,-21-14 3 0,21 14-8 16,-22 0-3-16,0 14-8 15,1-14 0-15,-1 13 7 0,22 15-2 16,-22-15 5-16,0 14 2 0,22-13-2 16,-21 13-4-16,-1 0 2 15,22 14-1-15,-22-14-5 0,22 0-2 0,-21 14 3 16,21-14-3-16,0 0 2 0,0 0-2 15,0 14-2-15,0-14 3 0,21 0-2 16,-21 0 1-16,22-13 0 0,-22 13-15 16,22-14-11-16,-1 1-13 0,1 0-13 15,0-14-23-15,0 0-10 0,21 0 5 16,-21-14 2-16,-1-13 5 0,23 13 9 16,-23-13 9-16,1 14 11 0</inkml:trace>
  <inkml:trace contextRef="#ctx0" brushRef="#br0" timeOffset="1802">1586 637 86 0,'0'0'13'0,"0"0"-3"0,0 0 1 16,0 14 10-16,0-14 0 0,0 27 3 16,0-14-1-16,0 1 2 0,0 13-1 15,0-13 0-15,0 13 7 0,0 0-6 16,0-14-4-16,0 15 3 0,0-1-3 15,0-14 2-15,21 14-9 0,-21-13 1 16,22 0-4-16,0-1 0 0,-22 1-7 16,21-14-1-16,1 0-3 0,0 0 5 15,-1 0-3-15,23 0-4 0,-22 0 4 16,-1-14 3-16,1 1-14 0,21-15-5 16,-21 15 4-16,0-14 7 0,-22 0-4 15,21-1 9-15,-21 1-2 0,0-13-2 16,0 13 6-16,0-14 4 0,0 14 8 15,0 0 8-15,0 13 10 0,0-13-7 16,0 13-10-16,0 14-12 0,0-13 3 16,0 13-10-16,0 0-4 0,0 0 3 15,0 0 2-15,0 13-4 0,0 1 5 16,0 13 8-16,0 0-4 0,0 0 5 16,0 0 19-16,0 14 2 0,0-14-3 15,0 14-6-15,0 0 3 0,0-1 5 16,0 1 6-16,22 0-7 0,-22 13 4 15,0-13 4-15,22-1 0 0,-22 15-1 16,0-1-12-16,22 0-12 0,-22 0 28 16,0-13 3-16,0 13-3 0,0-13-4 15,0 13-4-15,-22-13-19 0,22 0 32 16,-22-1 5-16,0 1-19 0,1 0-12 16,-1-14-5-16,0 14-8 0,-21-14-3 15,0 0-24-15,-1-14-6 0,1 1-5 16,-1-14-3-16,-21 0-1 0,22 0-14 15,-1 0-7-15,1-14 9 0,0-13-13 16,21 14-6-16,-22-28-11 0,23 14-13 16,-1-14-10-16,0 1 8 0,1-1 5 15,21-13 6-15,0-1 3 0,0 1 11 16,0 0 8-16,0 13 6 0,0-13 10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49:41.10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87 0 3 0,'-87'122'-2'0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0:56.800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17445 625 53 0,'0'-13'9'16,"0"-1"3"-16,0 14 1 0,0-13-1 15,0-1 4-15,0 14 5 0,0-14 5 16,0 14 1-16,-22 0 4 0,22-13 2 16,0 13-2-16,0 0 4 0,0 0-2 15,-21 0-2-15,21 0-6 0,0 0-10 16,-22 0-6-16,22 0-5 0,-22 0-4 15,1 0-2-15,-1 13 1 0,22 1 2 16,-22 0-6-16,1-1 5 0,21 14-6 16,-22-13 3-16,22-1-2 0,0 15 2 15,0-15 1-15,0 1-2 0,22 13 0 0,-22-14 4 16,21 14 0-16,1-13 0 0,-22 0 2 16,22 13 0-16,21-14-1 0,-21 14-1 15,-1-13 4-15,23 0 0 0,-22-1 2 16,21 14-1-16,-21-13 4 0,-1-1 2 15,1 15-1-15,22-15 3 0,-23 14-3 16,-21-13 8-16,22 13 1 0,0-14 8 16,-22 15-2-16,21-1 4 0,-21 0 0 15,0 0 8-15,0-13-1 0,0 13 3 16,0 0-4-16,0 0-7 0,0-13 3 16,-21 13-8-16,21-14-5 0,-22 14-1 15,0-13-4-15,22-1-4 0,-21 1-8 16,-1-14 2-16,-22 0-5 0,23 0-2 15,-1 0-20-15,0 0-5 0,1 0 11 0,-1 0-28 16,-22-14 2-16,23 1-2 0,-1-14-17 16,0 0-11-16,22 0-7 0,-21-1 3 15,21 1 14-15,0 0 2 0,0-14 2 16,0 14 4-16,0 0 4 0,0 0 9 16,0 0-26-16</inkml:trace>
  <inkml:trace contextRef="#ctx0" brushRef="#br0" timeOffset="413">17814 774 46 0,'0'0'14'0,"0"0"1"15,0 14 1-15,0-14 0 0,0 14 11 16,22-1-8-16,-22 1-3 0,0 13 3 16,22 0 0-16,-22-13-1 0,0 13 3 15,21 0-2-15,-21 0-2 0,0 14-1 16,22-14 1-16,-22-14 9 0,22 14-4 16,-22 1 1-16,21-1-6 0,-21-14 2 15,22 14-1-15,-22-13-3 0,22 0 1 16,-1-14 0-16,-21 0 4 0,22 0-5 15,0 0 4-15,0 0-10 0,-22 0 2 0,21-14-5 16,1 0 5-16,0 1-4 16,-1-14 1-16,-21 0 0 0,22-1-7 0,-22 1-1 15,22 0 3-15,-22-13-14 0,0 12-2 16,0 1-12-16,0-13-9 0,0 12-12 16,22 1-3-16,-22 0-1 0,0 0 1 15,0 0-4-15,0 13 2 0,0 1 2 16,0-1-1-16,0 1 8 0,0 13 6 15</inkml:trace>
  <inkml:trace contextRef="#ctx0" brushRef="#br0" timeOffset="823">18661 693 39 0,'21'-13'11'0,"-21"13"4"0,0-14 8 16,0 0 4-16,0 14 0 0,0 0 3 15,0 0-2-15,0 0 3 0,0 0-3 16,0 0-7-16,0 0-9 0,-21 0-1 16,-1 0 11-16,0 14 3 0,1 0 1 15,-1 13 4-15,0-14-3 0,0 14-4 16,-21 0-3-16,21 1-6 0,1-1-4 15,-1 0 3-15,0 14-1 0,0-1 0 16,22 1 2-16,-21-14-5 0,21 14-6 16,0-1 2-16,0 1 3 0,0-14 5 15,0 14 1-15,0-14-6 0,21 14-5 16,-21-14-3-16,22 0 5 0,0-13-2 16,-22 13-2-16,22-14 0 0,-1 1 0 15,1-1 0-15,0-13-6 0,-1 0-9 0,1 0-14 16,0 0-15-16,0 0-15 0,-1-13-4 15,1-1-5-15,0-13 0 0,-1 14-2 16,1-1 5-16,0-13 6 0,-1 0-30 16</inkml:trace>
  <inkml:trace contextRef="#ctx0" brushRef="#br0" timeOffset="1224">19073 761 69 0,'0'-14'23'0,"0"1"2"16,0-1-2-16,0 1 8 15,0 13 9-15,0-14 6 0,0 14 2 0,0-13 2 16,0 13-5-16,0 0 1 0,0 0 3 16,0 0-4-16,0 0-8 0,0 0-19 15,-22 0-4-15,1 13-4 0,21 1-1 16,-22-1 8-16,0 1-2 0,0 13-1 15,1 0-6-15,-1-13 1 0,0 13 3 16,1 0-3-16,-1 0 4 0,22 0-1 16,-22 14-1-16,22-14 5 0,-21 14-5 15,21-14 2-15,0 13 1 0,0 1 4 16,0 0-2-16,0-14-7 0,0 14-3 16,21-14-4-16,-21 0 0 0,0 0-1 15,22 0 4-15,-22-13-5 0,22 13-2 16,-1-14 3-16,-21 1 0 0,22-14 2 15,0 14-12-15,-1-14-15 0,1 0-20 16,0 0-19-16,0-14-21 0,-1 14-9 0,1-27-8 16,0 13 3-16,-1-13 5 0,1 14 11 15,0-14 17-15,0-1 16 0</inkml:trace>
  <inkml:trace contextRef="#ctx0" brushRef="#br0" timeOffset="1722">19355 1005 43 0,'0'0'20'0,"0"0"-2"16,0 0 2-16,0 0-1 0,0 0 2 16,22 0 5-16,-22 0 4 0,0 0-4 15,22 0 3-15,-22 0-3 0,21 0 0 16,-21 0 1-16,22 0-5 0,0 14-4 16,-22-14-2-16,21 0-1 0,1 0 5 15,0 0-4-15,-22 0 1 0,21 0-8 16,1-14-2-16,0 14-2 0,-22-13-5 15,22-1 2-15,-1 0-2 0,-21 1 2 16,22-1-2-16,-22 1 2 0,22-1 0 16,-22 1 0-16,0-1-2 0,0 0 6 15,0 1 6-15,0-1 14 0,0-13 6 16,0 14 2-16,0 13 4 0,0-14 5 16,-22 0 13-16,22 14-7 0,-22-13-11 15,22 13-17-15,-21 0-9 0,-1 0-12 16,22 0 2-16,-44 13 10 0,23 1 2 15,-1 0-8-15,0 13 1 0,1-14-4 0,-23 14-2 16,23 1 4-16,-1-15-2 0,22 28 4 16,-22-14 6-16,22 0-2 0,-22 0 3 15,22 14 0-15,0-14-4 0,0 14 1 16,0-14-3-16,0 0-3 0,0 0-4 16,0 0-1-16,0 0-3 0,22 1 3 15,-22-15-15-15,22 14-52 0,0 0 27 16,-1-13 21-16,1-1-28 0,0 1-35 15,-1-14-15-15,23 0 14 0,-23 0 14 16,23-14-5-16,-1 1-8 0,1-1-11 16,-1-13 8-16,1 14 34 0,-1-14 15 15,0-1 11-15,-21 1-6 0</inkml:trace>
  <inkml:trace contextRef="#ctx0" brushRef="#br0" timeOffset="2161">20093 856 63 0,'22'-27'27'0,"-22"-14"2"15,0 14 1-15,0 13-1 0,0-13 3 16,0 14 2-16,0-1 7 0,0 1 3 0,0-1 0 16,0 14 5-16,0 0-6 15,-22 0-18-15,22 0-5 0,-22 0-8 0,22 0-6 16,-21 0 6-16,21 14-3 0,0-14-6 16,-22 13 0-16,22-13-8 0,0 14 5 15,0-1 0-15,0 1 8 0,0-14 3 16,0 27 4-16,0-14 2 0,0 1-1 15,0 13-4-15,0-13 8 0,22 13-3 16,-22-14 1-16,0 15-2 0,21-15 9 16,-21 14-3-16,22-13-4 0,-22 13 3 15,22-13 4-15,-22 13 2 0,22-14 1 16,-22 14-1-16,21-13-2 0,-21-1 7 16,22 1-1-16,-22 13-1 0,0-13-6 15,0-1-1-15,22 1 12 0,-22-1 10 16,0 1 2-16,0 13-30 0,0-13 36 15,0-1 8-15,0 14-14 0,-22 1-13 0,22-15-4 16,-22 14-12-16,22 0 0 0,-21-13-5 16,-1 13-9-16,0-13-5 0,0-1 1 15,22 1-30-15,-21-1-33 0,-1 1-21 16,0-1-13-16,1-13-21 0,-1 0-20 16,22 0-4-16,-22 0 0 0,22-13-6 15,-22-1 10-15,22 1 22 0,0-1 25 16,0-13 21-16,0 0-31 0</inkml:trace>
  <inkml:trace contextRef="#ctx0" brushRef="#br0" timeOffset="2763">20440 720 84 0,'22'0'24'0,"-22"0"-4"0,22-13 4 16,-22 13 3-16,21 0-4 0,-21 0 5 16,0 0-5-16,0 0-6 0,0 0-2 15,0 0 4-15,0 0 8 0,0 0 4 16,0 0 9-16,0 0 13 0,0 13 0 16,0 1-4-16,-21-14-6 0,-1 13-12 15,0 1-7-15,22-1-7 0,-21 1 4 0,-1 0-4 16,0-1-6-16,1 14-5 0,21-13 1 15,-22-1-4-15,22 1-1 0,-22 0-7 16,22-1 3-16,0 14-1 0,0-13-1 16,0-1 3-16,0 1 1 0,0 0 1 15,0 13-4-15,0-14 5 0,22 1-1 16,-22-1 1-16,0 1 0 0,22-1 2 16,-22 1 6-16,21 0-1 0,-21-1 4 15,22 1 7-15,-22-1-9 0,0-13 9 16,22 14 4-16,-22-1-4 0,0 1 4 15,21-14-1-15,-21 14 1 0,0-1-7 16,0 1 0-16,0-1 1 0,22-13 9 16,-22 14-3-16,0-1 9 0,0 1 2 15,0 0 6-15,0-1 1 0,0 1 1 16,0-1-37-16,0 1 42 0,0-1 0 0,-22 14-10 16,22-13-3-16,-21 0 6 0,21-1-25 15,-22 1-9-15,0-1 5 0,1 1-3 16,21-1-3-16,-22-13 2 0,0 14-6 15,0 0-4-15,1-14-14 0,21 0-9 16,-22 0-14-16,0 0 1 0,1 0-23 16,-1 0-19-16,0-14-10 0,1 14-5 15,21-14-18-15,-22-13-3 0,0 14 4 16,0-14 10-16,1-1-4 0,21 1 10 16,-22 0-3-16,22-13 7 0,0 12 10 15,-22-12 17-15</inkml:trace>
  <inkml:trace contextRef="#ctx0" brushRef="#br0" timeOffset="-2029">15296 313 33 0,'0'-13'13'15,"0"-1"3"-15,0 1 1 0,0-1 2 16,0 0 0-16,22 1 2 0,-22 13 1 15,0 0 0-15,0 0-1 0,0 0-1 16,0 0-3-16,0 0-7 0,0 0 0 16,0 0 1-16,0 0 1 0,0 13 13 15,0 1 9-15,0 0 4 0,0 13-1 16,-22 13-2-16,22-12 1 0,0 12-7 16,-21 1-1-16,21 0-5 0,0 13-2 15,0-13-2-15,0-1-5 0,-22 15 5 16,22-15 0-16,0 14-1 0,0-13-7 15,0 13 4-15,0-13-6 0,0 13 6 16,0 1-5-16,0-1-4 0,0-13 0 16,0 13 3-16,0-13-6 0,0-1-2 0,0-13 4 15,0 14-3-15,22-14-2 16,-22 0 2-16,0-13 2 0,21 13-1 0,-21-13-2 16,22-1-1-16,-22 14 5 0,22-27-9 15,-22 14 0-15,0-14-12 0,22 13-4 16,-22-13 2-16,0 0-4 0,21 0-2 15,1 0-4-15,-22-13-10 0,22-1-20 16,-1 1-6-16,1-1 1 0,-22-13-1 16,22 13 1-16,0-13-2 0,-22 0 3 15,21 0 6-15,-21 0 9 0</inkml:trace>
  <inkml:trace contextRef="#ctx0" brushRef="#br0" timeOffset="-1799">15231 964 80 0,'0'-13'16'16,"0"13"-8"-16,0-14 0 0,22 14 2 0,-22-13 3 15,22-1-1-15,-1 1-1 0,1 13-2 16,0-14-7-16,0 0-2 0,-1 14 3 15,-21-13-3-15,22 13-8 0,0-14-6 16,-1 14-5-16,1-13-9 0,0-1-1 16,-22 14 0-16</inkml:trace>
  <inkml:trace contextRef="#ctx0" brushRef="#br0" timeOffset="-1178">15709 300 68 0,'0'0'9'0,"0"0"-5"0,0 0 1 15,0 0 12-15,0 13 6 0,0-13 2 16,0 14 7-16,0 13 1 0,22 0-1 15,-22 0-1-15,0 0-1 0,0 0 3 16,21 14-3-16,-21 0-5 0,0-14-2 16,0 27 0-16,0-13-1 0,0 0-2 0,0-1-4 15,22 1-4-15,-22 13-1 0,0-13-2 16,0 0-1-16,0 13-8 0,0-13 5 16,0-1 0-16,22 1-1 0,-22-14-4 15,0 14 0-15,0-14 0 0,0 0 4 16,0 0-6-16,0-13 4 0,0-1-2 15,0 1-2-15,0-14 3 0,0 0 4 16,0 0-3-16,0 0-3 0,0 0 3 16,0 0-6-16,0-14-5 0,0 1-7 15,0-1 0-15,0-13 5 0,21 0 7 16,-21-14 0-16,0 1 0 0,22-1-4 0,-22 0 2 16,22 1 2-16,-22-15 0 0,21 15 1 15,1-1 4-15,-22 14-1 0,22 0 0 16,0-1 0-16,-1 15-2 0,-21-1 3 15,22 1-3-15,-22-1 4 0,22 14-1 16,-22 0 1-16,21 0 3 0,-21 0 10 16,22 14-1-16,0-14 3 0,0 27 8 15,-1-14-5-15,-21 15-5 0,22-1 2 16,0 0 5-16,-22 0-9 0,21 14 0 16,1-1-10-16,-22 1-5 0,0 0 5 15,22-1-4-15,-22-12-17 0,21 12-14 16,-21-13-12-16,0 1-6 0,0-15-11 0,0 14-5 15,22-13-4-15,-22-14 6 0,0 0 10 16,0 0 0-16,0 0 4 0,0 0 10 16</inkml:trace>
  <inkml:trace contextRef="#ctx0" brushRef="#br0" timeOffset="-710">16317 992 62 0,'0'0'19'0,"0"0"-3"15,0 0-6-15,0 0-2 0,0 0 3 16,0 0 4-16,0 0 6 0,0 0 5 16,21 0-3-16,-21 13 2 0,0-13 0 15,22 0 1-15,-22 0-1 0,22 0-3 16,-22 14 3-16,21-14-2 0,1 0-4 16,-22 0-1-16,22-14 1 0,0 14-8 15,-1-13-3-15,1-1-5 0,-22 14 0 16,22-14 1-16,-1 1-1 0,-21-1 2 0,0 1-3 15,22-1-1-15,-22 1 3 0,0-1-3 16,0 0 0-16,0 1-1 0,0-1 2 16,0 1 7-16,-22-1-2 0,22 1 4 15,-21-1 2-15,21 14 1 0,-22-14 2 16,22 14-4-16,-22 0-6 0,22 0-3 16,-21 0-5-16,-1 0 4 0,0 14-4 15,22 0 5-15,-22 13 2 0,1 0 2 16,-1 0-5-16,0 0 0 0,22 0 4 15,-21 0 2-15,21 1 2 0,-22 12-3 16,22-13 4-16,0 14-4 0,0-14 9 16,0 0 0-16,0 0-5 0,0 1-8 0,0-1 6 15,0 0-8-15,22-14 6 0,-1 1-10 16,-21 13 6-16,22-27 2 0,0 14-11 16,-1-14-12-16,-21 0-21 0,44 0-22 15,-22-14-6-15,-1 1-13 0,1-1-8 16,21-13-1-16,-21 0 7 0,0 13 10 15</inkml:trace>
  <inkml:trace contextRef="#ctx0" brushRef="#br1" timeOffset="-61452">17 2117 246 0,'0'0'36'15,"0"0"-14"-15,0 0-12 0,0 0-1 0,0 0 8 16,0 0 10-16,0 0 8 0,0 0 3 16,0 0 0-16,0 0-9 0,0 0-3 15,0 0-11-15,0 0 1 0,0 0 1 16,0 0-1-16,0 0 10 0,0 0-2 15,0 0 7-15,0 0 3 0,0 0 3 16,0 0 1-16,0 0 6 0,0 0-1 16,0 0 0-16,0 0-2 0,0 0-3 15,0 0-16-15,0 0-5 0,0-13-6 16,0 13-7-16,0-14 4 0,0 1-5 0,0-1 2 16,0 1-5-16,0-1 4 0,0-13-2 15,0 13-1-15,0-26-5 0,0 13 2 16,0-1 0-16,0-12 2 0,0-1 5 15,0 0-4-15,0 1-6 0,0-15 8 16,0 1 0-16,0-14-2 0,0 0-1 16,0 1 0-16,0-1-2 0,0 14-1 15,0-14 8-15,0 0-8 0,0 14 5 16,0-1-4-16,0 1 0 0,0 13 5 16,0-13-5-16,0 27 3 0,0-14-6 15,0 14 13-15,0 0-8 0,0-14 1 16,43 28-4-16,-43-1-3 0,0 1 3 15,0-1-9-15,0 1-2 0,0 13-6 16,0 0-1-16,0-14 7 0,0 14-1 16,0 0 8-16,22 0-6 0,-22 0 10 15,22 0-9-15,-1 14 7 0,-21-1 1 0,22 1 7 16,0-1-3-16,-1 14-3 0,1-13 7 16,0 27-4-16,0-14 2 0,-1 13-1 15,1 1 2-15,21 0 1 0,-43 13-4 16,22 0-2-16,21-13 2 0,-21 13 1 15,0 1-3-15,0-1 0 0,21-13 2 16,-21 13-2-16,-1 0 5 0,1-13-6 16,22-1 8-16,-23 15-11 0,1-15 4 15,0-12 4-15,-1 12-3 0,23-13 8 16,-23 14-9-16,1-14 4 0,0 0 0 16,-22-13-6-16,22-1 3 0,-1 15 5 15,-21-15-5-15,44-13-1 0,-44 14 6 0,0-14-1 16,0 0 11-16,0 0-4 15,0 0-3-15,0 0 6 0,0 0-3 16,0 0 1-16,0 0-4 0,0 0-1 16,0-27-4-16,21 13 0 0,-21-13-1 15,0 0-1-15,22-14 4 0,-22 0-2 16,22 1-1-16,-22-15-6 0,21-12 9 16,-21 12-10-16,22-13 3 0,-22-13 9 15,22 0-4-15,0 13-2 0,-22-14 4 16,21 15-6-16,1 12-1 0,-22-12 5 15,22 12-5-15,-1 1 2 0,-21 13 1 0,44-13 2 16,-44 13-3-16,0 1-1 0,0 13-1 16,22-14 9-16,-22 14-9 0,21 13 0 15,-21-13 1-15,22 13 0 0,-22 1 2 16,0-1-1-16,22 1-1 0,-22-1 4 16,0 14-5-16,0 0-2 0,0 0 3 15,0 0-1-15,0 0 1 0,0 0-4 16,0 0-4-16,0 0 1 0,21 0 9 15,-21 0 1-15,0 14 2 0,0-1-2 16,22 1 5-16,-22 13 8 0,22 0-6 16,-1 0 10-16,-21 14-5 0,22 0 1 15,-22-1 1-15,22 15-3 0,-22-1-2 16,22 14 8-16,-22-14-5 0,43 27-9 0,-43-13 6 16,0 0-8-16,0 0 0 0,22 0 5 15,-22 0 0-15,21-1 0 0,-21-12 1 16,22 12 5-16,-22-12-9 0,22-1-1 15,-22 0 4-15,21 0-4 0,-21-13-1 16,22 0 3-16,-22 0-1 0,22-14-5 16,-22 13 5-16,22-12-9 0,-22-1 7 15,0-14-1-15,0 14 3 0,21-13-11 0,-21-1-17 16,0 1-13-16,0-14-7 0,0 0 4 16,0 0-6-16,0 0-3 0,0 0-6 15,0 0-19-15,0 0-19 0,0 0-36 16,0 0-4-16,0 0 13 0,0-14 9 15,0 1 17-15,0-1 22 0</inkml:trace>
  <inkml:trace contextRef="#ctx0" brushRef="#br1" timeOffset="-60728">1883 1941 46 0,'0'14'17'0,"0"-1"-1"0,0-13-1 16,0 14 3-16,0-1 7 0,0-13 5 16,0 14 4-16,0-14 1 0,0 0 0 15,0 13 0-15,0-13 2 0,0 0 1 16,0 0 6-16,0 0 8 0,0 0 8 15,0 0 6-15,0 0-2 0,0-13-12 0,0-1-10 16,0 1-6-16,0-1-7 0,0-13-2 16,22-14-5-16,-22 14-5 0,0-13-2 15,0-15-2-15,0 1-13 0,0 0 6 16,22-14-6-16,-22-13 3 0,0-1-3 16,21 1 0-16,-21-1-2 0,22-13 7 15,0 28-11-15,-22-15 7 0,22 14 4 16,-1 14-1-16,-21 0 4 0,22 13 0 15,-22 0-4-15,22 1 3 0,-22-1 3 16,21 14 1-16,-21 0-2 0,0 0-4 16,22 13-1-16,-22-13-2 0,0 27 4 0,0-14 0 15,0 1-3-15,0 13-6 0,0 0-4 16,0 0 3-16,0 0-2 0,0 0 0 16,0 0-2-16,0 0 13 0,22 13-4 15,-22 1 8-15,0 13-7 0,0-13 5 16,22 13-5-16,-22 0 4 0,0 14 1 15,21-14 2-15,-21 0 10 0,22 14 4 16,-22-14-18-16,22 13 1 0,-22-12 7 16,21 12-6-16,1 1 2 0,-22 13 3 15,22-13 5-15,-1 0-3 0,1 13-8 16,-22-13 3-16,22-1 3 0,0 15 1 0,-22-15-2 16,21 1 4-16,1 13-6 0,-22-13 3 15,22 0-1-15,-1-14-9 0,-21 13 3 16,22 1-8-16,-22-14 5 0,22 0-1 15,-22 0-4-15,21 1 7 0,-21-1-7 16,0-14 1-16,22 14 4 0,-22-13-10 16,0 0-17-16,0-1-14 0,0 1-14 0,22-14-6 15,-22 0-11-15,0 13-7 0,0-13-3 16,0 0-9-16,0 0-5 0,0 0 6 16,0 0 5-16,0 0-1 0,0 0-6 15,0 0-9-15,0 0 10 0,0-13-42 16</inkml:trace>
  <inkml:trace contextRef="#ctx0" brushRef="#br1" timeOffset="-60350">1797 1561 172 0,'0'-13'32'0,"0"13"-10"16,0 0-7-16,0-14 4 0,0 14 9 16,0 0 9-16,0 0 7 0,0-13 0 15,0 13 14-15,21-14 2 0,1 14-8 16,0-14-14-16,-1 14-11 0,1-13-4 15,21-1-2-15,1 14-6 0,-22-13-6 16,21-1-1-16,0 1-3 0,1 13-4 16,-22-14 0-16,21 0 0 0,0 1-2 15,-21 13-23-15,21-14-6 0,1 1-12 16,-22-1-11-16,21 1-6 0,-21 13-1 16,-1-14 5-16,1 14-8 0,0-13-4 15,-1 13-3-15,1-14 4 0,-22 14 11 0,22 0-29 16</inkml:trace>
  <inkml:trace contextRef="#ctx0" brushRef="#br1" timeOffset="-59482">2773 1900 165 0,'0'14'19'0,"0"-14"-6"16,0 0-2-16,0 14 7 0,22-1 8 15,-22-13 6-15,0 0 0 0,0 0-3 16,0 0 2-16,0 14-2 0,22-14-8 16,-22 0 3-16,0 0 13 0,0 0 10 15,0 0 9-15,0 0-11 0,0-14 1 16,0 1-2-16,0-15-9 0,0 1-8 0,0 14-6 15,0-28 2-15,0 14-5 0,0-14-2 16,0-13-7-16,-22 0-3 0,22-1 2 16,0 1-8-16,-22-14 6 0,22 0-2 15,0-13 0-15,0 13 3 0,0 0-3 16,-21 1-2-16,21-1-1 0,0 14-1 16,0-1 1-16,0 1-4 0,0 0-2 15,21 13 5-15,-21 0 5 0,0 1-7 16,22 13 3-16,-22-1-4 0,0 1 8 15,0 14-3-15,22-1 1 0,-22 1-3 16,0-1-2-16,0 14 3 0,0 0-4 16,0 0-8-16,0 0 4 0,0 0 3 15,0 14 4-15,21-1 13 0,-21 14-4 16,0 0-2-16,22 1-2 0,0 12-6 0,-1 1 6 16,1 13 9-16,0 0 5 0,0 1 0 15,21-1-8-15,-21 0 4 0,21 14 0 16,0-14 3-16,-21 1-13 0,22-1 5 15,-1 0-1-15,0 0 4 0,1 1-6 16,-1-1 1-16,1-13-2 0,-23-1-1 16,23 1-3-16,-23-14 8 0,23 0-6 15,-22 14 2-15,-1-28 6 0,1 15-1 16,0-1-7-16,-1-14 5 0,-21 1-8 0,22-1 6 16,-22-13 16-16,0 0 4 0,0 0 13 15,0 0 17-15,0 0-2 0,0 0 1 16,0 0 4-16,0 0-15 0,0 0-9 15,0 0-21-15,22-27-5 0,-22 14-6 0,0-14-6 16,0-1 2-16,0 1 0 0,0-13 0 16,0-1 3-16,21 0 0 0,-21-13-9 15,0 0-5-15,0-1 1 0,0-12 1 16,0-1 7-16,0 0-9 0,0 0 7 16,0 0 8-16,0 1-4 0,22 12 3 15,-22 1-5-15,0 0 0 0,0-1-9 16,0 15-3-16,22-14 8 0,-22 13-11 15,0 0-4-15,0 0-8 0,0 1 5 0,0 13 3 16,22-14-6-16,-22 14-7 0,0 0-9 16,0 13-7-16,0-13-11 0,0 27-19 15,0-14-29-15,0 1 109 0,0 13-207 16,0 0 35-16,0 13 8 16,0 15 44-16,0-1 27 0,0 13 17 15,-22 15 11-15,22-1 14 0</inkml:trace>
  <inkml:trace contextRef="#ctx0" brushRef="#br1" timeOffset="-58811">3924 1765 45 0,'0'27'-1'0,"21"0"12"0,-21 0 8 0,22 0 3 16,-22 0 8-16,22-13 7 0,-22 0-2 15,0-1 4-15,0 1 1 0,0-14 0 16,0 0 4-16,0 0 8 0,0 0 2 16,0 0 14-16,0 0 3 0,0 0 7 15,21 0 2-15,-21 0 1 0,0 0-24 16,0 0-25-16,0-14-6 0,0-13-9 0,22 0-4 16,-22 0-8-16,0-14 0 0,22 0-2 15,-22-13 5-15,21 0-6 0,-21-14-2 16,22-13 5-16,-22-1-4 0,22 1 5 15,0-1-2-15,-22 1 0 0,21 0 2 16,1 13 5-16,0 0-2 0,-22 14 7 16,21-1-9-16,1 1 1 0,-22 0-3 15,22 13-1-15,0-13-4 0,-22 13 2 0,21 1 2 16,1 12-1-16,0-12-5 16,-1 13 3-16,-21-1 0 0,22 1-6 0,0 0 5 15,-22 14 3-15,21-14-9 0,-21 27 2 16,22-14 6-16,-22 0 1 0,0 14-2 15,0 0-7-15,0 0-2 0,0 0 3 16,0 0 12-16,0 14 4 0,22 13 6 16,-22-13-1-16,0 26-3 0,22-13-5 15,-22 14 3-15,0 0 4 0,0 13 2 16,21-13 0-16,-21 0 6 0,22 13 1 16,-22-14-4-16,22 15-6 0,-22-15 3 0,21 15-6 15,1-15-3-15,-22 15-3 0,22-1 12 16,-1 0-6-16,-21-13-3 0,22 13-1 15,0-13-7-15,-22 0 6 0,22-1 3 16,-22 1-12-16,21-14 7 0,-21 14-5 16,22-14 7-16,-22 0-9 0,0 0 5 15,22 0-4-15,-22 0 2 0,0-13-18 16,0 0-20-16,0-1-6 0,0 14-10 0,0-27-15 16,0 14-12-16,0-1-5 0,0 1-5 15,0-1-11-15,0-13-5 0,-22 14 0 16,22 0 3-16,-22-14 7 0,22 0 7 15,-21 13 7-15,21-13 21 0,-22 0 10 16,22 0 9-16,-22 0-24 0</inkml:trace>
  <inkml:trace contextRef="#ctx0" brushRef="#br1" timeOffset="-58450">4075 1331 236 0,'0'0'22'0,"0"-14"-9"0,0 1-2 15,0-1 11-15,0 0 18 0,22 1 11 16,0-14 9-16,0 13-4 0,-1 1-7 0,1-1 0 16,0 0-5-16,21 1-6 0,-21-1-20 15,0 1-3-15,21-1-3 0,-21 1-11 16,21-1 4-16,-21 0-8 0,-1 14 5 16,23-13-17-16,-22-1-15 0,-1 14-9 15,1-13-17-15,0 13-12 0,-22 0-10 16,21 0-5-16,1 0 0 0,-22 0 2 15,22 0 7-15,-22 0 16 0</inkml:trace>
  <inkml:trace contextRef="#ctx0" brushRef="#br1" timeOffset="-57404">5747 354 111 0,'0'-27'34'16,"0"0"1"-16,0 13 0 0,0 1 2 16,0-1 7-16,-22 0-4 0,22 1-1 15,-22-1 4-15,22 14-5 0,-21 0 13 16,-1 0-8-16,0 0-15 0,0 0 0 15,1 14 2-15,-1-1-6 0,-21 1-7 16,21 13 7-16,-21 0-6 0,21 0-1 16,-22 1-4-16,1 12 1 0,21 1-4 0,1 0 6 15,-23-1 9-15,22 1-7 0,1 13 10 16,-1-13-1-16,0 13-4 0,1 0 5 16,-1 1-6-16,22-1-3 0,-22 0-1 15,22 14-5-15,0 0-3 0,0-14-6 16,0 14 5-16,22-14-1 0,-22 14-3 15,22-14 6-15,-1 1-10 0,-21-1 1 16,22 0 9-16,0-13 1 0,-1 0 4 16,1-1-8-16,0 1-1 0,0 0-1 0,-1-1-2 15,1-13-2-15,0 14 4 0,-1-14-2 16,1 0 2-16,0-13-3 0,0 13 0 16,-22 0-3-16,21-13 0 0,1-1 0 15,-22 1 6-15,22-1-6 0,-1-13 5 16,1 0 0-16,-22 0 2 15,0 0 0-15,22 0-4 0,-22 0 5 16,21-13-2-16,-21-1-1 0,22 1-8 16,-22-14 4-16,22 13 2 0,0-13-3 15,-22 0 1-15,21-14 1 0,-21 0-2 16,22 1 3-16,0-1-1 0,-22-13-8 0,21 13 6 16,-21-13 4-16,22 13-3 0,-22-13-5 15,0 13 2-15,0-13 3 0,0 13 3 16,22 1-2-16,-22-1-10 0,0 0 11 15,0 14-3-15,0 0-7 0,0-14 5 16,0 14-3-16,21 0 3 0,-21 0 0 16,0 13-4-16,0 1 9 0,0-14-4 0,0 13-1 15,0 14-7-15,0-14 2 0,0 1-2 16,0 13-4-16,0 0 2 0,0-14 3 16,0 14 3-16,0 0-4 0,0-13 6 15,0 13-3-15,0 0 4 16,0 0 4-16,0 0 0 0,0 0-5 15,0 0 1-15,0 0 5 0,0 0 0 0,0 0 3 16,0 0 1-16,0 0 9 0,0 0 7 16,0 0 1-16,0 0-7 0,0 0-9 15,0 0-7-15,-21 0-11 0,-1 0 11 16,22 13 1-16,-22-13-6 0,1 0 4 16,-1 14 1-16,0-14-8 0,1 13 6 15,-1 1-1-15,0-14-15 0,0 14-13 0,1-1-3 16,21-13-5-16,-22 0-12 0,0 14-5 15,1-14-3-15,21 0-7 0,-22 0-6 16,22 0-16-16,0 0-16 0,0 0-3 16,0 0-1-16,0 0 9 0,0 0 15 15,22-14 14-15,-22 1 16 0</inkml:trace>
  <inkml:trace contextRef="#ctx0" brushRef="#br1" timeOffset="-56795">6354 245 140 0,'0'0'22'0,"0"0"-9"16,0 0-8-16,0 0-3 0,0 0 11 16,0 0 13-16,0 14 13 0,0 0 10 15,0 13-5-15,0 0 6 0,0 14-6 16,0-1 3-16,0 1 1 0,0 13 3 15,-21 0-1-15,21 1-5 0,0-1-2 16,0 0-11-16,0 14-4 0,0-14 5 16,0 14-2-16,0 0 5 0,0 0 1 15,0 0-6-15,0-1-5 0,0-12-3 0,0 13 0 16,0-14-5-16,0 0 1 0,0 0 2 16,0 1-10-16,0-15 0 0,0 1-2 15,0 0-6-15,0-1 4 0,0-13-4 16,21 1 0-16,-21-15 3 0,0 14-2 15,0-13-1-15,0-14 0 0,0 13 0 16,22-13 5-16,-22 0-1 0,0 0-5 0,0 0 3 16,0 0 7-16,22 0 4 0,-22-13 2 15,22-1-8-15,-1 1-5 0,1-1-2 16,21 1-2-16,-21-15-6 0,0 1-4 16,21 14-7-16,-21-14-8 0,21 13-5 0,-21 1-10 15,0-15-13-15,21 15-12 0,-21-1-4 16,-1 1-4-16,1-1-4 0,0 1-9 15,0-1-4-15,-22 14 0 0,21-14 0 16,1 1 5-16,-22 13 2 0,0-14 6 16,22 14 5-16,-22-13 13 0</inkml:trace>
  <inkml:trace contextRef="#ctx0" brushRef="#br1" timeOffset="-56499">6116 1181 148 0,'0'0'31'0,"0"-13"-6"15,21 13-6-15,1-14 5 0,0 1 13 16,-1-1 13-16,23 14 1 0,-22-13-2 15,21-1-16-15,0 0-6 0,1 14-9 16,-22-13-8-16,21-1-5 0,0 1-1 16,1-1-11-16,-23 1-12 0,23 13-15 15,-22-14-7-15,-1 1-7 0,1-1-5 16,0 14-4-16,-1-14-4 0,-21 1 1 0,0 13 6 16,0-14 9-16</inkml:trace>
  <inkml:trace contextRef="#ctx0" brushRef="#br1" timeOffset="-56144">6289 435 218 0,'0'-13'43'0,"0"-1"-18"16,0 14-11-16,0-13 1 0,0-1 13 16,0 1 18-16,22 13 20 0,0-14 6 15,-1 14-9-15,1-14-1 0,22 14-12 16,-23 0-4-16,23 0-14 0,-1 0-3 16,0 0-2-16,1 0-10 0,-1-13-3 0,1 13-6 15,-1 0-4-15,0 0 1 0,1-14-4 16,-1 14-3-16,-21 0-1 0,21-13-11 15,1 13-19-15,-22 0-13 0,21-14-15 16,-21 14-13-16,-1 0-6 0,1 0-3 16,-22 0 7-16,22 0 7 0,-22 0 0 15,0 0 6-15,0 0 2 0,0 0 7 16,0 0 11-16</inkml:trace>
  <inkml:trace contextRef="#ctx0" brushRef="#br1" timeOffset="-55750">7071 232 160 0,'0'0'48'0,"0"0"-20"16,0 0-11-16,0 0-13 0,0 0 4 15,0 0 16-15,0 13 16 0,0-13 11 16,0 28 10-16,0-15-2 0,0 14-4 15,0 14-3-15,0 0 2 0,0-1 9 16,0 15 5-16,0-1-4 0,0 0-14 16,0 0-10-16,21 1-1 0,-21 12-6 0,0 1 4 15,0 0-5-15,22 0 4 0,-22-14-2 16,0 14-2-16,0 0-4 0,0-14 3 16,0 0-7-16,0 1-1 0,0-15-4 15,0 15-5-15,0-28-3 0,0 13-2 16,0-12-5-16,0-1-4 0,0 0 1 0,0-14 1 15,0 1-11-15,0-14-18 0,0 0-4 16,0 0-8-16,0 0-17 0,0 0-27 16,0 0-20-16,0 0-18 0,0 0-74 15,0-14 46-15,0 1 32 16,0-14 20-16,0 13 13 0,0 1 13 16,0-15 11-16,0 1 13 0</inkml:trace>
  <inkml:trace contextRef="#ctx0" brushRef="#br1" timeOffset="-54940">7027 381 67 0,'0'-27'27'15,"22"0"-7"-15,0 0-7 0,-1 0-1 16,-21-1 8-16,22 1 5 0,21 0 1 16,-21 0 0-16,0 0-2 0,21 13 6 15,-21-13-1-15,21 14 0 0,1-14 4 16,-23 13 3-16,23 0 1 0,-22 1 1 15,-1-1-11-15,23 14-3 0,-23 0-3 16,1 0-2-16,0 0-2 0,0 0-4 16,-1 0 1-16,1 14 0 0,0-1 8 15,-1 15 7-15,1-1-8 0,-22 0-1 16,22 0 1-16,-1 14-4 0,-21-1-1 16,22-13-4-16,-22 14 4 0,0 0 0 15,0-14-3-15,0 14 1 0,0-14-3 16,0 13-5-16,-22 1 0 0,22-14-1 15,-21 14-5-15,-1-14 0 0,-21 0 4 0,21 0-2 16,-21 1-1-16,21-1 2 0,-22 0-3 16,1 0 9-16,0-14-4 0,-1 15-4 15,22-15 11-15,-21 14-3 0,0-13-4 16,21-1-2-16,0 1-4 0,1-14 1 16,-1 14-2-16,0-1 4 0,22-13-5 0,-22 0-5 15,22 0 4-15,0 0-3 0,0 14 2 16,0-14 3-16,0 13 0 0,0-13-4 15,0 14 4-15,22-1 6 16,0 1 9-16,-22-14 4 0,22 14 1 16,-1-1 13-16,1 1 3 0,0-1 7 15,-1 14 0-15,23-13-5 0,-23 13 11 16,23 0-9-16,-1 0-14 0,-21 0-1 16,21 1 3-16,1 12-6 0,21-13 8 0,-22 14 1 15,1 0-6-15,-1-14-8 0,1 14-3 16,-1-1-8-16,-21-13 15 0,21 14-3 15,-21-14-1-15,0 0 2 0,21 1-5 16,-43-1 0-16,22 0-2 0,-1-14 10 16,1 14-15-16,-22 1 0 0,22-15 0 0,-22 1-4 15,0-1 5-15,0 1 0 0,0-14 1 16,0 13-7-16,0-13-2 0,0 0-15 16,0 0-8-16,0 0-4 0,0 0-12 15,0 0-10-15,0 0-15 0,0 0-7 0,0 0-29 16,0 0-32-16,0 0-26 0,0-13-12 15,0-1 5-15,0-13 14 0,0 14 18 16,0-15 25-16</inkml:trace>
  <inkml:trace contextRef="#ctx0" brushRef="#br1" timeOffset="-54051">8764 178 146 0,'0'-14'23'16,"0"0"-10"-16,0-13-6 0,0 14 9 15,0 13 14-15,0-14 14 0,0 1 10 16,0 13-2-16,-22-14-11 0,22 14-3 0,0 0-2 16,0 0-9-16,0 0-1 0,0 0 6 15,-22 0-10-15,22 0-9 0,-22 0-8 16,1 14 1-16,-1-1-3 0,0 1 1 16,1-1 0-16,-1 1-4 0,-21 13 3 15,21-13-3-15,0 13 1 0,-21-14 1 16,21 14 2-16,0 1-3 0,1-1-4 15,-23 0 4-15,22 14-2 0,1-14 5 16,-1 0-4-16,0 0 4 0,22 0-1 16,-21 0-1-16,21 0-6 0,0 0 7 15,-22 1-7-15,22-1 8 0,0 0-6 16,0-14 2-16,0 15 4 0,0-15-3 0,22 14 1 16,-22-13-6-16,21 13 5 0,-21-14 4 15,22 1-1-15,0 0-2 0,-1-1 0 16,1 1 0-16,0-1-3 0,0-13 9 15,21 0-3-15,-21 14-1 0,21-14 8 16,-21 13-1-16,21-13 2 0,1 0-1 16,-23 14-1-16,23 0 3 0,-23-1 4 0,23-13 1 15,-22 14 3-15,-1-1 4 0,1 1 5 16,0 13-8-16,-1-13-2 0,1-1 7 16,0 14-2-16,-1-13-3 0,-21 13 9 15,22-14-1-15,-22 15-2 0,22-1 4 16,-22 0-6-16,0-14 2 0,22 15 5 15,-22-1-6-15,0 0-1 0,0-14-3 0,0 15 5 16,0-1 0-16,0 0-3 0,0 0 1 16,0 0-13-16,0 0-3 0,0 0 9 15,0 0-1-15,0-13-2 0,0 13-2 16,0 0 1-16,0-13 0 0,0 13-4 16,0 0-3-16,0-13-6 0,0 13 17 0,0 0 4 15,-22-14-2-15,22 15 11 0,0-15 6 16,-22 14-9-16,22-13-13 0,-22-1 8 15,1 15-7-15,-1-15-4 0,0 1 22 16,1 13-14-16,-1-14-5 0,0 1-1 16,-21 0-2-16,-1-1 0 0,23-13-3 0,-23 14 2 15,1-14-6-15,0 0 6 0,21 0-8 16,-22 0-4-16,1 0 2 0,0 0-9 16,21 0-16-16,-22 0-35 0,23-14 7 0,-1 1-8 15,-21-1-16-15,21-13-25 0,0 13-12 16,22 1-15-16,-21-14-28 0,-1-1-3 15,0 15-18-15,22-14 8 0,-22 0 6 16,22-1 6-16,-21 1 30 0,21 0 17 16,0 0 26-16</inkml:trace>
  <inkml:trace contextRef="#ctx0" brushRef="#br0" timeOffset="-21439">10044 1602 65 0,'0'0'16'0,"0"0"-4"0,0 0 4 16,0 0 4-16,0 0 5 0,0 0 2 16,0 0 1-16,0 0-2 0,0 0 4 15,0 0-4-15,0 0-2 0,0 0-7 16,0 0 0-16,0 0-5 0,0-14 5 15,0 14-1-15,0-13-4 0,0-1-2 16,-22-13-6-16,22 14-3 0,0-15 2 16,0 1-3-16,-21 0 2 0,21 0-2 15,0-14 1-15,0 1-5 0,-22-1 7 16,22-13-2-16,0 13 0 0,0-13-5 16,0 13 9-16,0-13-5 0,0 13 0 15,0 0 0-15,0 1-2 0,0 13 2 16,0-14 2-16,0 14-2 0,22 0-4 15,-22 13 1-15,0-13 1 0,21 13 3 0,-21 1-1 16,22-1-2-16,-22 1 2 0,22 13 0 16,-22-14 0-16,22 14 0 0,-22 0 2 15,21 0-2-15,-21 0-3 0,22 0 1 16,0 14 2-16,-1 13 1 16,-21-14 0-16,22 14-2 0,-22 1 4 15,22-1-1-15,-1 13 3 0,-21 1-3 16,22 13-5-16,-22-13 4 0,22 13-1 15,-22-13 0-15,22 13 0 0,-22-13 0 16,21 13 1-16,-21-27 0 0,22 14 1 16,-22-14-2-16,0 0 0 0,22 0-1 0,-22-13 1 15,0 0-1-15,0-14-2 0,0 0-1 16,0 0 5 0,0 0 1-16,0-14-4 15,0 0 1-15,0-13-2 0,0 0 1 16,21-13-2-16,-21-1-1 0,0 0 4 15,0-13-4-15,0 0 1 0,22 13 5 16,-22-13-3-16,0 13 3 0,22 0-4 16,-22 14 1-16,0-14 4 0,21 14-4 0,-21 0 0 15,0 0 2-15,22 13 0 16,-22 1 0-16,22-1 0 0,-22 1-1 0,22-1-1 16,-22 14 0-16,0 0-1 0,21 0 2 15,1 0 2-15,-22 0 2 0,22 0 6 16,-1 14 1-16,-21 13-4 0,22-14 4 15,0 1 1-15,0 13 2 0,-1 0 0 16,1 0 2-16,0 1 3 0,-1-1 1 16,1 0-3-16,0 14 13 0,-22-1-8 15,21 1-9-15,1-14-8 0,0 14 9 16,-22-1-7-16,22 1-1 0,-1 0-4 16,-21 0 2-16,22-14-1 0,-22 13-6 0,22-13-4 15,-22 1-8-15,0-1-14 16,21-14-12-16,-21 14-12 0,0-13-18 0,0-14-6 15,0 0-1-15,0 0 9 0,22 0 6 16,-22 0-38-16</inkml:trace>
  <inkml:trace contextRef="#ctx0" brushRef="#br0" timeOffset="-20920">11194 937 107 0,'0'0'19'0,"0"0"-9"16,0 0-3-16,0 0 7 0,0 0 8 15,0 0 7-15,22 0 1 0,-22 0 1 16,0 14-7-16,22-14-9 0,-22 0-3 0,22 0 1 16,-22 0 4-16,21 0-5 0,1 0-2 15,-22 0-2-15,22 0-3 0,-1 0 0 16,1-14 1-16,-22 1-2 0,22-1-3 15,-1 1 3-15,-21-1-3 0,22 0 0 16,-22 1 0-16,0-1 2 0,0 1-3 16,0-1 4-16,0 1 1 0,0-1 10 0,0 0 0 15,0 14-6-15,0-13-2 0,0-1 2 16,-22 14 2-16,22-13-7 0,-21 13 3 16,21 0 9-16,-22 0 5 0,0 0-16 15,22 0 0-15,-21 0-3 0,-1 13-2 16,0 14 0-16,1-13 0 0,-1 0 2 15,0 13-2-15,0 0 1 0,1 0 0 16,-1 0 4-16,0 0 0 0,1 14-3 16,-1-14-6-16,0 14 3 0,22-14-1 0,-22 14-1 15,22-14 7-15,0 0-6 0,0 0 0 16,0 0 3-16,0 0 0 0,22 0-1 16,-22 1 0-16,22-1 1 0,-22-14 0 15,22 14-8-15,-1-13 3 0,1-1-9 16,0 1 1-16,-1-14-12 0,1 0-10 15,0 0-5-15,0 0-12 0,21 0-5 16,-21-14-1-16,-1 14-1 0,23-27 3 16,-23 14 8-16,1-1 8 0</inkml:trace>
  <inkml:trace contextRef="#ctx0" brushRef="#br0" timeOffset="-20231">11911 720 76 0,'0'-13'30'15,"0"-1"2"-15,0 1-1 0,0-1-7 16,-22 0 6-16,22 14 4 0,-22-13-2 16,22 13-3-16,0 0-2 0,-21 0 1 15,21 0-5-15,-22 0-13 0,22 0-5 16,-22 13 0-16,0 1 8 0,22 13-4 0,-21-13 1 15,-1 13-1-15,-21 0-3 0,21 14 5 16,0-14-4-16,0 13-1 0,22-12-4 16,-21 12 3-16,-1 1-1 0,22 0 4 15,0-14-3-15,0 13-3 0,0 1 3 16,0 0-5-16,0-14 0 0,0 14-2 16,0-14 0-16,22 0 3 0,-1 0-4 15,-21-13 3-15,22 13 0 0,0-14-3 16,0-13-2-16,-1 0 4 0,-21 14 1 15,22-14 0-15,0 0 0 0,-1-14 0 16,1 14-6-16,-22-27-10 0,22 14-3 16,0-14-3-16,-1-1 0 0,1 1 9 15,-22 0-4-15,22 0 3 0,-22-14 5 16,21 14 4-16,-21-14 4 0,0 1-1 16,0-1 3-16,0 14-1 0,0-14-3 0,0 1 4 15,0 12-2-15,0 1 3 0,0 0-1 16,0 0 5-16,0 13 0 0,0-13 6 15,0 14 3-15,0 13-2 0,0-14 4 16,0 14-7-16,0 0-1 0,0 0 0 16,0 0-6-16,0 0-4 0,0 0 0 15,0 0 3-15,0 0 2 16,0 14-2-16,0-1 7 0,0 1 5 16,0-1 8-16,0 15 4 0,0-1-3 15,0-14 3-15,0 14 4 0,0 1-5 16,0-1-3-16,0 0-1 0,22 0-11 15,-22 0-4-15,22 0 3 0,-22 0-2 0,21 0-1 16,-21 1-5-16,22-1-1 16,-22 0 2-16,22-14-12 0,0 1-8 0,-22 13 5 15,21-13-14-15,-21-1-19 0,22 1-10 16,0-1-2-16,-22-13-12 0,21 0 4 16,-21 0 2-16,22 0-3 0,0 0 5 15,0 0 8-15,-1-13 7 0</inkml:trace>
  <inkml:trace contextRef="#ctx0" brushRef="#br0" timeOffset="-19712">12497 598 124 0,'-22'0'25'15,"22"0"4"-15,-22 0-1 0,1 0 5 16,-1 0 15-16,0 14-2 0,-21-1-8 16,21 1-2-16,0 13-13 0,-21-13-8 15,21-1-4-15,1 14-7 0,21-13-4 16,-22 13 0-16,22-14 0 0,0 1-5 16,0 0 6-16,0 13 4 0,0-14 0 15,0 1 2-15,22-1 0 0,-1 1 0 16,-21 0 2-16,22-14 0 0,0 13 2 0,-1 1 7 15,1-14-2-15,0 13 3 0,-1-13 1 16,1 14 0-16,0-14 3 0,0 13-2 16,-1-13-7-16,1 14 4 0,0 0-1 15,-22-14-2-15,21 13 0 0,1 1-3 16,-22-1 0-16,22 1 9 0,-1-1 4 16,-21 1 5-16,0-1-2 0,0 15 9 15,22-15-3-15,-22 1-2 0,0 13 5 16,0-14-5-16,0 1 3 0,0 13-10 0,-22-13 6 15,22 13 10-15,-21-14-10 0,21 1-15 16,-22 0-4-16,0-1-3 0,1 1-9 16,21-1 0-16,-22 1-2 0,0-14-24 15,1 0-2-15,-1 0-18 0,0 0-6 16,0 0-7-16,1 0-8 0,-1-14-10 16,22 14-14-16,-22-13-15 0,1-14 6 15,-1 13 2-15,22-13-2 0,-22 0 6 16,22-14 9-16,0 14 15 0,0-14 14 15</inkml:trace>
  <inkml:trace contextRef="#ctx0" brushRef="#br0" timeOffset="-19152">12692 666 46 0,'0'0'20'0,"0"14"1"0,0-1 7 16,22 1 7-16,-22 13-1 0,0-14 2 15,0 14 2-15,21 1-9 0,-21 12-2 16,22-13 0-16,-22 1-1 0,0 12-3 16,22 1 3-16,0-14-1 0,-22 14-1 0,21-1-7 15,1 1-4-15,0-14 2 16,-1 14-4-16,1-14-1 0,-22 0 2 0,22 0 2 15,-1 1-4-15,1-15 1 0,0 1-1 16,21-1-3-16,-21 1 7 0,0-14 3 16,-1 0-2-16,1 0-3 0,0-14 2 15,-1 1-6-15,1-1-3 0,0-13-5 16,0 0 5-16,-1 13-6 0,1-13 2 16,0-14 6-16,-1 14-6 0,-21-13 3 15,22-1-3-15,-22 0 0 0,0 1 1 16,0-15-12-16,0 15-10 0,0-1 1 15,0 0-6-15,-22 0-6 0,22 14-4 16,0-13-16-16,-21 26-2 0,21-13 0 0,0 13 4 16,0 1-5-16,-22 13-5 0,22-14-3 15,0 14 1-15,0 0 9 0</inkml:trace>
  <inkml:trace contextRef="#ctx0" brushRef="#br0" timeOffset="-9769">13473 693 50 0,'0'0'15'0,"0"0"-2"0,0 0 3 16,0 0 1-16,0 0 3 0,0 0 5 15,0 0-1-15,0 0 3 0,0 0-4 16,0 0 3-16,0 0-5 0,0 0 2 16,0 0 3-16,0 0 4 0,0 0 0 15,0 0 2-15,0 0-2 0,0 0 3 0,0 0-2 16,0 0-7-16,0 0 3 0,0 0-8 15,0 0-9-15,0 0-2 0,0 0 10 16,0 0 9-16,0 14 3 0,0-1-1 16,22 14-8-16,-22-13-3 0,0-1 1 15,0 15-2-15,0-1 3 0,0 0-2 16,0 0 5-16,0 0-7 0,22 14-11 0,-22-14 3 16,0 14-4-16,0-1-2 0,0-13-2 15,0 14-1-15,0-14 6 0,0 0-3 16,0 1 1-16,21-1-9 0,-21 0-9 15,0-14-9-15,0 15-8 0,0-15-12 16,0 1-17-16,0-14-4 0,0 0-9 16,0 0-7-16,0 0-3 0,0 0 9 15,0 0 2-15,0 0 4 0,0 0 5 16,0 0 12-16</inkml:trace>
  <inkml:trace contextRef="#ctx0" brushRef="#br0" timeOffset="-9347">13517 815 63 0,'0'-13'12'0,"0"13"-4"15,0 0-1-15,0-14 1 0,0 14 3 16,0-14 2-16,0 1 0 0,0 13 6 16,0-14-1-16,0 1-6 0,21 13-1 15,-21-14 2-15,22 1 2 0,-22-1 0 16,0 14 5-16,22-13 0 0,0-1 0 0,-22 0 0 15,21 1-4-15,-21 13 2 0,22-14-4 16,0 1 0-16,-1-1-2 0,-21 1-2 16,22-1-6-16,0 14-3 0,-1-14 2 15,-21 14 0-15,22 0-6 0,-22-13 3 16,22 13-9-16,-22 0-8 0,22 0-14 16,-22 0-4-16,21 0-4 0,-21 0-4 15,22 0-5-15,0 0 2 0,-22 0 1 16,21 0 6-16</inkml:trace>
  <inkml:trace contextRef="#ctx0" brushRef="#br0" timeOffset="-8288">13973 842 39 0,'0'0'6'15,"0"0"3"-15,0 0 3 0,0 0 3 16,21 0-1-16,-21 0 4 0,22 0 1 16,0 0-3-16,-1 0-1 0,-21 0-1 15,22 0 3-15,0 0-5 0,-1 0 1 16,1 0 1-16,0 0-2 0,0 0-4 0,-1 0 1 16,1-13 1-16,-22 13-3 0,22-14 6 15,-1 1 4-15,-21-1-4 0,22 14-3 16,-22-14-3-16,0 1-1 0,0 13-1 15,0-14-1-15,22 1-3 0,-22-1-1 16,0 1 4-16,0-1-3 0,0 1 0 16,0-1 8-16,0 14-4 0,0-14 1 15,0 1 2-15,0-1 0 0,0 14-3 16,-22-13 1-16,22 13-5 0,0-14 2 16,-22 14 8-16,22-13 4 0,0 13-2 15,-21 0 0-15,21 0-6 0,0 0-2 16,-22 0-2-16,22 0-6 0,-22 0 2 15,22 0 0-15,-21 0 3 0,-1 0-2 0,22 13 2 16,-22 1-5-16,0-1 1 0,1 1 1 16,21-1 1-16,-22 1 1 0,0 0-1 15,22-1 1-15,-21 1 0 0,-1 13 0 16,22-14 2-16,0 1-2 0,-22 13 2 16,22-13-3-16,-21-1 5 0,21 14 2 15,0-13-1-15,0-1-6 0,0 1 9 16,0 13-4-16,0-13 0 0,0 13-2 15,0-14 4-15,0 15-2 0,0-15 4 16,0 14-1-16,21 0-1 0,-21-13-3 16,22 13 2-16,-22-13 6 0,22 13 0 15,-22-14 9-15,21 1-5 0,1-1-9 16,-22 1 0-16,22 0 0 0,-1-1 0 16,1-13-1-16,0 0-4 0,-22 14 2 15,22-14-1-15,-1 0 0 0,1 0-6 16,0 0-7-16,-1-14-1 0,1 14-20 0,0-13-6 15,0-1-11-15,-1-13-3 0,1 13-9 16,21-13-5-16,-21 0 2 0,-22 13-4 16,22-13 0-16,-1 0 6 0,1 0 13 15</inkml:trace>
  <inkml:trace contextRef="#ctx0" brushRef="#br0" timeOffset="12309">6181 2565 103 0,'-22'-13'27'0,"22"-1"1"16,0 14 4-16,0 0 10 0,0-14 8 0,-22 14 10 15,22 0 4-15,0 0 3 0,0 0 2 16,0 0-6-16,0 0-6 0,0 0-14 16,0 0-13-16,0 0-9 0,0 0-8 15,0 0-6-15,-21 0-3 0,21 14-1 16,0 0 3-16,0 13 3 0,0 13-9 16,0-13 0-16,0 14-1 0,0 0 4 15,0 0-5-15,0-1 3 0,21 1 0 16,-21 0 0-16,0-1-1 0,0 1 0 15,22-14-4-15,-22 14-6 0,0-14-1 16,0 0 1-16,0 0-6 0,0-13 0 0,0 13 7 16,0-14-7-16,0 1 6 0,0 0-8 15,0-14 1-15,0 0 3 0,0 0 5 16,0 0 1-16,0 0-6 0,0 0 2 16,0 0-3-16,0 0-6 0,0-14-4 15,0 0 8-15,0-13 2 0,22 14 6 16,-22-14 3-16,0 13 6 0,0-13-3 15,21 13 4-15,-21-13-2 0,22 14-2 16,-22-1 5-16,22 1-6 0,0-1 5 0,-1 0 0 16,1 1-1-16,0 13-4 0,-1-14 6 15,1 14-1-15,-22 0 1 0,22 0 3 16,0 14 5-16,-1-1 1 0,1-13 5 16,-22 28 0-16,22-15-2 0,-1 1 0 15,-21 13 6-15,22-14-3 0,-22 15 0 16,22-1-5-16,-22-14-1 0,21 14 0 15,-21 0-1-15,0-13 6 0,0 13-3 16,0 0 3-16,0-13-4 0,0 13 1 0,-21-13-6 16,21 13 1-16,-22-14-8 0,0 1 0 15,1-1-8-15,-1 15-3 0,0-28-2 16,1 13-6-16,-1-13-12 0,0 0-1 16,-21 0-6-16,21 0-5 0,0 0-4 15,1 0-12-15,-1 0-1 0,0-13-1 16,0-1-1-16,22 0 5 0,-21 1 7 15,-1-1 5-15,22 1 5 0,0-1 6 16,0 1-18-16</inkml:trace>
  <inkml:trace contextRef="#ctx0" brushRef="#br0" timeOffset="12996">6441 3108 114 0,'0'0'31'15,"0"-14"-14"-15,0 14-4 0,0 0-8 16,0 0-4-16,22 0 4 0,-22 0 4 16,0 0 8-16,0 14 5 0,22-1 6 15,-22 1-6-15,21-1-3 0,1 1 0 16,-22-1 2-16,22 1-4 0,-1 13 6 15,1-13 0-15,0-1-2 0,-22 1-5 16,22-1-8-16,-1 1-2 0,1 0-2 0,0-1 0 16,-1-13-1-16,-21 0-2 0,22 0 0 15,0 0 1-15,-22 0-1 0,0 0 3 16,21 0-2-16,-21-13-1 0,22-1 2 16,-22-13-2-16,22 13 1 0,-22-13-2 15,0 0 0-15,0 0 2 0,0 13-1 16,0-13 0-16,0 0 6 0,0 0 3 0,0 13-2 15,0-13 0-15,0 14-2 0,0-1-2 16,0 1 5-16,0-1-4 0,0 14-8 16,0-14 0-16,0 14 0 15,0 0-6-15,0 0 5 0,0 0 2 16,0 0 3-16,22 0-1 0,-22 14 8 0,21 0 0 16,-21-1 10-16,22 1 1 0,0 13 6 15,-22-14 8-15,21 15 7 0,1 12-14 16,0-13-6-16,0 0-4 0,-1 14 4 15,1 0 3-15,0 0 5 0,-1 13 5 16,1 0-11-16,0-13-2 0,-1 13 1 16,1 0 4-16,-22-13 0 0,22 0-6 15,0-1 7-15,-22-12 10 0,0 12 2 0,0-13 14 16,0 0 3-16,0-13-1 0,-22 13-10 16,22-13-13-16,-22 13-10 0,0-14-11 15,1 1 2-15,-23-14-10 0,23 0 4 16,-1 0-9-16,0 0-9 0,-21 0-5 15,21-14-24-15,0 14 0 0,-21-27-18 0,21 14-10 16,1-14-22-16,-1-1 14 0,0-12-13 16,0 13 5-16,1 0-10 0,21-14-5 15,-22 14-5-15,22 0 6 0,0-1 9 16,0 1 14-16,0 0 8 0,0 14 12 16,0-15-28-16</inkml:trace>
  <inkml:trace contextRef="#ctx0" brushRef="#br0" timeOffset="13488">7743 2863 78 0,'0'-13'23'0,"-21"13"0"0,21 0 3 16,-22-14-2-16,0 14 6 0,1 0 2 16,-1 0 7-16,0 0-5 0,22 0-3 15,-21 0-6-15,-1 0 0 0,0 0-6 16,0 14-3-16,22-14-9 0,-21 13 0 16,-1 1 1-16,22 0-5 0,-22 13 1 15,22-14-4-15,-21 14 1 0,21 1-4 16,0-1 1-16,0 0 2 0,0 0 0 15,0 0 1-15,0 0-6 0,0 0 0 16,21 0-4-16,1 1-6 0,-22-1 0 0,22 0-9 16,-1 0-4-16,1-13-9 0,0 13-7 15,21-14-3-15,-21 1-1 0,21-14 4 16,-21 0 2-16,21 0 6 0</inkml:trace>
  <inkml:trace contextRef="#ctx0" brushRef="#br0" timeOffset="13874">8047 3026 56 0,'0'-13'26'0,"0"-14"-2"15,0 13 7-15,0 14-1 0,-21-14-2 16,21 1 5-16,0 13-8 0,-22 0 3 16,22 0 0-16,0 0-6 0,-22 0-10 15,22 0-8-15,-21 0 0 0,21 13 0 0,-22 1 1 16,22 13 1-16,0-13-3 0,-22 13-6 15,22 0 3-15,0-13 0 0,0 13 1 16,0 0-1-16,0 0 1 0,0 0-2 16,0 0 2-16,0 0 3 0,22-13-1 15,-22 13-2-15,22-13-1 0,-22 13 4 16,21-14-4-16,1 1 2 0,-22-1 3 0,22-13-3 16,-1 0 6-16,1 0 8 0,0 0-1 15,-1 0-8-15,1-13-2 0,0-1 2 16,-22-13 2-16,22 14 0 0,-22-15 1 15,21 15 2-15,-21-14-3 0,0 0 1 16,0-1-5-16,0 1-3 0,0 0 0 16,-21 0-8-16,21 0-12 0,-22 13-9 15,0-13-4-15,22 0-15 0,-22 14-9 0,1-1-4 16,21 0-3-16,-22 1 4 0,22 13 5 16,0 0 8-16</inkml:trace>
  <inkml:trace contextRef="#ctx0" brushRef="#br0" timeOffset="14215">8264 2986 147 0,'0'0'37'0,"0"13"0"0,0 1 0 16,0-1-2-16,0 1-3 0,22-1-6 15,-22 15 0-15,22-15-6 0,-1 14-1 0,-21 0-6 16,22-13-3-16,0 13-9 0,0 0 2 15,21-13-1-15,-21 13-2 0,-1-14 0 16,1 1 7-16,0 0 2 0,0-1-2 16,-1-13-2-16,-21 0 6 0,22 0 13 15,0 0 5-15,-1-13-7 0,1-1-6 16,-22 0 0-16,22 1-3 0,-1-14-3 16,-21 13 0-16,22-13-9 0,-22 0 0 0,0 0 2 15,0-14-11-15,0 14-2 0,0-14-15 16,0 1-10-16,0 12-5 0,0-12-11 15,0 13 1-15,0-1 1 0,0 15-3 16,0-1 3-16,0 1-2 0,0-1 0 16,0 1 2-16,0 13 10 0,0 0 11 15,0 0-10-15</inkml:trace>
  <inkml:trace contextRef="#ctx0" brushRef="#br0" timeOffset="14606">8850 3013 50 0,'22'13'25'15,"-22"1"5"-15,0-1-3 0,22 1-2 16,-22 0 1-16,0-14-6 0,0 0 0 16,0 13 2-16,0-13-3 0,0 0 2 15,0 0-3-15,0 0 3 0,0 0-10 0,0-13-6 16,0-1 0-16,0 0-1 0,0 1 1 16,21-14-1-16,-21 0-4 0,0-1 0 15,0 1 1-15,22 0 2 0,-22 0-3 16,0-14 0-16,0 14 0 0,22 14 2 15,-22-14-4-15,22 13 1 0,-22-13 3 16,21 27-4-16,-21-14 10 0,22 1 0 16,-22 13 3-16,22 0 4 0,-22 0 0 15,21 0 2-15,1 0 5 0,-22 13-4 0,22 1 7 16,0 13 0-16,-22-13-3 0,21 13 3 16,1 0-4-16,-22 0 6 0,22 0 0 15,-1 0-7-15,-21 0-10 0,22 0 0 16,0 14-10-16,-22-14 3 0,21 0-1 0,1 1-8 15,-22-1-8-15,22-14-15 0,-22 14-13 16,22-13-3-16,-22 13 4 0,21-13-4 16,-21-14-19-16,22 13-3 0,-22-13 2 15,0 0 9-15,0 0 0 0,0 0 3 16,22-13 8-16</inkml:trace>
  <inkml:trace contextRef="#ctx0" brushRef="#br0" timeOffset="14984">9328 2280 101 0,'0'-13'38'0,"0"-1"-2"0,0 1-7 16,0 13-9-16,0 0-11 0,0 0-3 16,0 0 4-16,0 0 9 0,0 13 14 15,0 14-3-15,0-13 0 0,0 13 3 16,0 14 6-16,0-14 3 0,22 13 9 15,-22 1-4-15,21 0-1 0,-21 0-8 16,22-1-7-16,0 1 2 0,-1 13-2 16,-21-13-3-16,22 0-9 0,0-1-4 15,-1 14-4-15,-21-13 7 0,22 0 5 16,0 0-11-16,0-1-6 0,-22 1 5 0,21-14-9 16,-21 0 6-16,22 0-8 0,-22 0 3 15,22 1-1-15,-22-1-10 0,21-14 0 16,1 14 4-16,-22-13 1 0,22 0-4 15,-22-1-17-15,22-13-5 0,-22 0-7 16,21 0-1-16,-21 0-1 0,22 0-14 16,-22-13-20-16,22-15-13 0,-22 15-6 15,21-14 5-15,-21 13 0 0,0-13 8 0,0 0 12 16,0 0-32-16</inkml:trace>
  <inkml:trace contextRef="#ctx0" brushRef="#br0" timeOffset="15178">9501 2891 135 0,'0'0'30'15,"0"0"-13"-15,0 0-11 0,0 0 0 16,0 0 9-16,0 0 2 0,22 0-1 16,0 0 0-16,-22-14-7 0,22 14-4 15,-1 0-1-15,23-14-6 0,-23 1-2 16,1 13-10-16,22-14-13 0,-23 14-4 15,1-13-7-15,0 13-6 0,-1-14-1 16</inkml:trace>
  <inkml:trace contextRef="#ctx0" brushRef="#br0" timeOffset="15449">9914 2714 161 0,'0'0'42'16,"0"0"-10"-16,0 0-11 0,0 0 4 16,0 14 14-16,0-1 0 0,0 1 4 15,0 0 0-15,0 13-12 0,22 0-7 16,-22-14-9-16,0 14-8 0,21 1-2 16,-21-1-4-16,0 0 3 0,22 0-5 15,-22 0 1-15,22 0-17 0,-22-13-5 0,0 13-12 16,0-13-12-16,21-1-4 0,-21 14-2 15,0-27-7-15,22 14 1 0,-22-1 7 16,0 1 6-16,22-14 11 0,-22 0 9 16,22 0-12-16</inkml:trace>
  <inkml:trace contextRef="#ctx0" brushRef="#br0" timeOffset="15793">10153 3162 60 0,'0'0'32'0,"0"0"6"16,0 0 4-16,0 0-5 0,0 0-4 0,0 0-10 15,0 0-5-15,0-14-4 0,0 1-3 16,0-1-6-16,-22 1 3 0,22-14 1 16,0 13-2-16,0-13-1 0,0 0-5 15,0-14 3-15,0 14 6 0,0-14-1 16,0 0 3-16,0 14 10 0,0 0-1 16,0 0-9-16,22 0-6 0,-22 0 4 15,0 13-3-15,0 1 0 0,21-1 3 0,-21 1 4 16,22 13-2-16,-22 0 0 0,22 0-3 15,-22 0 3-15,21 0 3 0,-21 0 10 16,22 0 2-16,-22 13-6 0,22 14-6 16,-22-13 9-16,22-1-2 0,-22 15-7 15,21-1 2-15,-21 0-5 0,22 0-6 16,-22 0 2-16,0 14-6 0,0-14-14 0,0 0-17 16,0 14-11-16,0-14 2 0,0 14-20 15,0-14-9-15,22 0 8 0,-22 0-12 16,0 0-11-16,21-13-1 0,-21-1 15 15,22 1-65-15</inkml:trace>
  <inkml:trace contextRef="#ctx0" brushRef="#br0" timeOffset="16503">10739 2823 84 0,'-22'-27'30'15,"22"13"-2"-15,-22 1-5 0,22-1 4 16,-21 14-1-16,21-14 4 0,-22 14 4 16,22 0-8-16,-22 0-5 0,22 0-6 15,-22 0-4-15,22 0-2 0,-21 14-4 16,21 0 2-16,-22-1-7 0,22 1 4 16,0 13 1-16,0-14-3 0,0 14-2 15,0-13 3-15,0 13-2 0,0-13-1 0,0 13 1 16,0 0-1-16,0-13 5 0,0 13 3 15,22-14-3-15,-22 1 0 0,21-1-2 16,-21 15 0-16,22-28-3 0,-22 13 3 16,22 1-2-16,-22-14-2 0,22 0 3 15,-22 0 0-15,0 0-4 0,21 0 2 16,-21 0 3-16,22 0-4 0,-22 0 4 0,22-14-7 16,-22 1 1-16,21-1-7 0,-21 0 0 15,0 1 5-15,22-14-1 0,-22 13 3 16,0-13 1-16,22 13-3 0,-22-13 3 15,0 14 3-15,0-1 3 0,0 1 0 16,0-1 4-16,0 0 5 0,21 14 1 16,-21 0 1-16,0 0 1 0,0 0-10 15,0 0-5-15,0 0 3 0,0 0 1 16,0 0 4-16,0 14 9 0,0 0 11 16,0-1 2-16,22 1-2 0,-22 13 10 15,0-14 10-15,0 15-8 0,22-1-2 16,-22 0-1-16,0 0-5 0,22 0-1 15,-22 0-16-15,21 14-2 0,-21-14-23 0,22 14 23 16,-22-14-5-16,22 14-2 0,-22-14 2 16,0 0 2-16,0 14 1 0,21-14-9 15,-21 0 0-15,0 0 16 0,0 0 5 16,0 0 13-16,-21 0 2 0,21 0-5 16,-22 1-19-16,0-1-9 0,1 0 6 15,-1 0 4-15,0-13-5 0,0 13 1 0,-21 0-4 16,21-14-3-16,1 14 0 0,-23-13 4 15,23 0-6-15,-23-1 2 0,22 1-17 16,1-1-2-16,-23-13-14 0,23 0-10 16,-23 0-1-16,22 0-13 0,1-13-27 0,-1-1-13 15,0 1-10-15,1-15-5 0,-1-12-7 16,0 13 4-16,1-28 7 0,-1 15 5 16,0-15 13-16,0 1-48 0</inkml:trace>
  <inkml:trace contextRef="#ctx0" brushRef="#br0" timeOffset="16701">9936 2240 280 0,'0'-14'29'0,"0"0"-26"16,0 14-17-16,0 0-13 0,0 0 1 15,0 0 13-15,0-13 0 0,0 13-6 16,0 0-10-16,21 0-10 0,-21 0-2 16,0 0 3-16</inkml:trace>
  <inkml:trace contextRef="#ctx0" brushRef="#br0" timeOffset="17482">11824 2077 180 0,'0'0'18'0,"0"0"-10"0,0 13-1 0,0 1 5 15,0-1 7-15,0 15 10 0,0-1 3 16,0 0-6-16,0 14-2 0,0-1-3 16,0 14-4-16,0-13 0 0,0 13 2 15,0 1 6-15,0-1-1 0,0 0 1 16,0-13-7-16,0 13-4 0,0-13 2 16,22 13-1-16,-22-13-1 0,21 13-4 15,-21-13-5-15,22-1-2 0,0-12-1 16,-22 12-1-16,21-13-1 0,-21 1-1 15,22-1-2-15,-22 0-8 0,22-14-5 0,-1 14-16 16,1-13-7-16,-22 0 12 0,22-14-9 16,0 0-6-16,-1 0-10 0,-21 0-2 15,22 0-6-15,0-14 0 0,-22 0 5 16,21 1 7-16</inkml:trace>
  <inkml:trace contextRef="#ctx0" brushRef="#br0" timeOffset="17680">11846 2809 64 0,'21'-13'4'0,"1"-1"-2"0,21 1-2 16,-21-1 0-16,0 0-3 15,-1-13-6-15,23 14-6 0,-22-1-3 16</inkml:trace>
  <inkml:trace contextRef="#ctx0" brushRef="#br0" timeOffset="18247">12106 2145 73 0,'0'0'12'0,"0"13"5"15,0 1 8-15,0 13 7 0,22 0 4 16,-22 0 7-16,21 0 0 0,-21 14-4 16,22 0-3-16,0 13 2 0,-22-13-2 15,22 13 3-15,-1-13-4 0,-21 13-7 16,22 0-2-16,0-13-1 0,-1 13-12 0,-21 0-2 15,22-13-2-15,0 0-6 0,-22 13-2 16,21-13-2-16,-21-14 2 0,0 13 3 16,22-12-9-16,-22-15 1 0,0 14-3 15,0-13 2-15,0-1-3 0,0 1 1 16,0-14-2-16,0 0-1 0,0 0 1 0,0 0-6 16,0 0-6-16,0 0-11 0,0-14 0 15,0 1 9-15,0-1-4 0,0-13 11 16,22 0 6-16,-22 0 4 0,0 0 3 15,0 0-1-15,0-1 5 0,22 1-4 16,-22 0 1-16,0 0 3 0,0 13 0 16,21-13 1-16,-21 14-4 0,22-1 3 15,-22 1 5-15,22-1-2 0,-22 1 8 0,21-1 0 16,1 0-2-16,0 14 1 0,-1 0 9 16,-21 0 0-16,22 0 4 0,0 0 3 15,-22 14 2-15,22 0 1 0,-22-1 8 16,21 1 8-16,-21 13-4 0,22-14-10 15,0 14-7-15,-22 1-13 0,21-15-7 16,1 14-3-16,0 0-2 0,-22-13-18 0,22 13-17 16,-22-13-11-16,21-1-19 0,-21 1-11 15,0-1-10-15,0 1-2 0,22-14 3 16,-22 0 11-16,0 0 14 0,0 0 9 16,0 0 11-16</inkml:trace>
  <inkml:trace contextRef="#ctx0" brushRef="#br0" timeOffset="18669">12909 2904 40 0,'0'0'18'0,"0"0"0"0,0 0 2 16,22 0-1-16,-22 0-1 0,21 0 1 15,-21 0 5-15,0 0 4 0,22 0 0 16,-22 0-3-16,22 0 4 0,-22 0 3 16,22 0-4-16,-1 0 1 0,-21 0 2 15,22-13 0-15,0-1-7 0,-1 14-8 16,1-14-5-16,0 1-6 0,-1-1 2 15,-21 14-2-15,0-13-1 0,22-1 7 16,-22 1-4-16,0 13 2 0,0-14-4 16,0 1 2-16,0-1-2 0,-22 0 1 15,22 1-4-15,0-1 2 0,-21 14 6 0,-1-13 1 16,22 13 5-16,-22 0-8 0,22 0-2 16,-21 0 1-16,-1 13-2 0,0 1-5 15,22-1 0-15,-21 1 7 0,-1 13 4 16,0-13 4-16,0 13-4 0,22 0-4 15,-21 0 5-15,21 0-4 0,-22 0-3 16,22-13-5-16,0 13 6 0,0 0-6 16,0-13 1-16,22-1 0 0,-22 14-4 15,21-13 5-15,-21 0-4 0,22-1 6 0,0-13-4 16,0 0 5-16,-1 0-11 0,1 0-18 16,21 0-17-16,-21 0-14 0,0-13-14 15,21-1 1-15,-21 0-6 0,0-13-1 16,-1 14 4-16,1-14 5 0,0-1 5 15,-1 1 10-15</inkml:trace>
  <inkml:trace contextRef="#ctx0" brushRef="#br0" timeOffset="19307">13907 3026 66 0,'0'0'19'16,"0"0"5"-16,0 0 7 0,0 0 8 15,0 0 8-15,0 0-12 0,0 0-9 0,0 0-11 16,0-13-4-16,0-1-8 0,-21 1 2 15,-1-1 6-15,22 0 0 0,-22 1-5 16,1-1-7-16,21-13 5 0,-22 0-6 16,22 13 1-16,-22-13 4 0,22 0-3 15,-22 0 1-15,22 14-1 0,0-15-1 16,-21 1-1-16,21 14-2 0,0-1 4 16,0 1-4-16,0-1 2 0,21 0 2 15,-21 1-2-15,22-1 2 0,0 14-4 16,0 0 4-16,-22 0 1 0,21 0-1 15,1 0-2-15,0 14 6 0,-1-14 1 16,23 13-3-16,-22 1 5 0,-1 0 8 16,1 13 4-16,0-14 3 0,-1 14 4 15,-21 1-3-15,22-15-5 0,0 14 0 16,-1 0-8-16,1-13-4 0,-22 13-4 16,22 0 1-16,-22-13 0 0,22 13-1 15,-1-14-13-15,-21 15-15 0,0-15-7 0,22 1-15 16,-22-1-11-16,0 1-9 0,22-14 1 15,-22 0 7-15,0 0 8 0,0 0 8 16</inkml:trace>
  <inkml:trace contextRef="#ctx0" brushRef="#br0" timeOffset="19802">14255 2701 82 0,'0'0'14'0,"0"0"5"0,0 13-2 0,0 1 2 16,0-1 7-16,0 1 0 0,21 13 0 15,-21-13 0-15,22 13 0 0,0-14-1 16,0 14-7-16,-22-13 7 0,21 13-3 16,1-13-4-16,-22-1-4 0,22 14-6 15,-1-13-1-15,-21-14-3 0,22 14-3 16,0-1 0-16,-22-13-3 0,21 0 1 15,-21 0 6-15,0 0-1 0,22 0-4 0,-22-13 3 16,22-1-8-16,-22 0-1 0,0 1-3 16,22-14 4-16,-22 13 2 0,0-13-4 15,0 0-4-15,0 0 1 0,0 0 3 16,0 0 5-16,0 13 3 0,0-13-4 16,0 13 3-16,0-13 0 0,0 14-2 15,0-1 4-15,0 0-5 0,0 14-7 16,0-13-6-16,0-1-7 0,0 14-3 0,0 0 3 15,0 0 8-15,0 0 4 0,0 0 3 16,0 0 2-16,0 0 7 0,0 0 0 16,0 0 2-16,0 0 2 0,0 0-3 15,0 0 3-15,0 0-1 0,0 0-1 16,0 0-2-16,0 0 1 16,0 0-3-16,0 0-6 15,0 0-6-15,0 0-6 0,0 14-3 16,0-14-4-16,0 0-2 0,0 0-2 0,0 0 1 15,0 13 3-15,0-13-21 0</inkml:trace>
  <inkml:trace contextRef="#ctx0" brushRef="#br0" timeOffset="20455">14754 3094 49 0,'0'14'9'15,"0"-1"-2"-15,0 1 8 0,0-14 1 0,22 0 5 16,-22 0 9-16,0 13 4 0,0-13-5 16,0 0 1-16,0 0 4 0,0 0-3 15,0-13-10-15,0 13-6 0,0-27-7 16,0 13 2-16,0 1 0 0,0-15 1 15,0 1-4-15,0 0 1 0,0 0-7 0,0 0 1 16,21-14 0-16,-21 14 0 0,0 0 5 16,0 0-7-16,0 13 3 0,22-13-2 15,-22 14-5-15,0-1 4 0,22 14 2 16,-22-14-2-16,0 14-4 0,0 0 3 16,21 0 2-16,-21 0 1 0,0 14 1 0,22 0 3 15,0-1-2-15,-22 14 4 0,22-13 4 16,-1 13-7-16,1 0-3 0,0-13 3 15,-22 13-2-15,21 0-2 0,1 0-1 16,-22-13 3-16,22-1-1 0,-22 1-2 16,21-1 3-16,-21 1-3 0,0-14 2 15,0 13-6-15,0-13-1 0,0 0-3 16,0 0 3-16,0 0-4 0,0-13 1 0,22-1 6 16,-22-13 0-16,0 0 1 0,0 0 1 15,22 0-2-15,-22 0 3 0,22-14-3 16,-22 14 2-16,21 0 1 0,-21 0 0 15,0-1 1-15,22 15-3 0,-22-1 2 16,22 1-1-16,-22 13 1 0,0 0 1 16,21 0 10-16,-21 0 0 0,0 0 11 15,22 13-6-15,-22 1 2 0,22-1 0 16,-22 15-1-16,21-15-3 0,-21 14 2 16,22 0-6-16,-22 0 0 0,22-13-3 0,0 13-1 15,-22 0-5-15,21-13-2 0,1 13 0 16,-22-13 0-16,22 13-22 0,-22-14-17 15,21 1-13-15,-21-14-11 0,0 13-12 16,0-13-6-16,0 14 8 0,22-14 9 16,-22 0 5-16</inkml:trace>
  <inkml:trace contextRef="#ctx0" brushRef="#br0" timeOffset="21280">15492 2063 133 0,'0'-13'27'0,"0"-1"-7"16,0 14-8-16,0 0-9 0,0-14-2 0,0 14 0 15,0 0 6-15,0 14 16 0,0 0 2 16,0-1 2-16,0 14-1 0,22 0-4 16,-22 1-3-16,21 12 5 0,-21 15 0 15,22-15 0-15,-22 14-5 0,22 1-1 16,-22-15-4-16,21 15 0 0,-21-1-3 15,0 0 2-15,22-13-6 0,-22 13 0 16,0-13-1-16,0 0-5 0,0-14 1 16,0 13-1-16,0-26 0 0,0 13 3 15,0-13-5-15,0-1 2 0,0 1-2 16,0-14-2-16,0 0 2 0,0 0 2 0,0 0-3 16,0 0-3-16,0-14-8 0,22 1-6 15,-22-1 6-15,0-13 4 0,0 0 2 16,21 0 1-16,-21-14-1 0,22 14 4 15,0-14 3-15,-22 14-3 0,22 13-2 16,-1-13 3-16,-21 14 4 0,22-14-2 16,0 27-1-16,-1-14 0 0,-21 14 0 0,22 0 1 15,0 0 0-15,-22 0 3 0,21 0 1 16,-21 14 3-16,22-1 8 0,0 1 0 16,-22 13 1-16,22-14-1 0,-22 15-4 15,21-1 5-15,-21 0 0 0,22-14 7 16,-22 15 12-16,0-1 5 0,0 0-3 15,0 0-5-15,0 0-3 0,-22-13-3 16,22 13-11-16,-21 0-7 0,-1-14-2 0,0 1-3 16,22 13 1-16,-22-13-6 0,1-1 0 15,-1 1-14-15,22-1-3 0,-22 1-7 16,1-14-3-16,21 0-10 0,-22 14-2 16,22-14-9-16,-22 0-18 0,22 0-5 15,-21 0-5-15,-1 0-5 0,22-14-2 0,-22 0 9 16,22 1-47-16</inkml:trace>
  <inkml:trace contextRef="#ctx0" brushRef="#br0" timeOffset="21764">15904 2687 44 0,'0'0'9'0,"22"0"0"0,-22 0 4 0,22 14 4 15,-1-14 4-15,1 13 0 0,0-13 0 16,-1 14 2-16,1-14 2 0,22 13-3 16,-23-13-2-16,23 0-9 0,-23 0 2 15,23 0-1-15,-23 0-3 0,1 0 3 16,0 0-4-16,0 0 2 0,-22-13 2 16,21-1 3-16,-21 1 0 0,0 13 0 15,0-14-2-15,0 1 0 0,0-1 0 16,0-13-2-16,0 13-1 0,0 1 0 15,0-1 0-15,-21 1 2 0,-1 13 2 16,22-14 2-16,-22 1-1 0,22 13-12 0,-22 0 0 16,1 0-3-16,-1 0 3 0,22 13 3 15,-22 1-1-15,1-1 1 0,-1 1-6 16,0 13 2-16,1-14 6 0,21 15-3 16,-22-1 2-16,0-14-4 0,22 14 3 15,0 1 0-15,0-1-6 0,0 0 2 16,0 0-3-16,0 0 4 0,0 0 1 15,0 0-4-15,22 0 2 0,-22-13 1 16,22 13-1-16,-1-13 1 0,1-1 0 0,0 1-16 16,-1-1-9-16,1 1-3 0,0-14-10 15,-1 0-14-15,1 0-10 0,22 0 0 16,-23 0 2-16,1-14 2 0,0 1 3 16,-1-1 7-16,1 1 7 0,0-1 7 15,0 1 8-15</inkml:trace>
  <inkml:trace contextRef="#ctx0" brushRef="#br0" timeOffset="22213">16577 2633 88 0,'0'0'29'0,"0"0"-3"0,0-14-6 16,0 14-7-16,0 0-5 0,0 0-3 15,0 0-2-15,0 0 6 0,0 0 9 16,22 14-1-16,-22-1 6 0,0 1 3 15,21 0 0-15,-21-1-1 0,0 14 4 16,22 0 7-16,-22-13-1 0,22 13 0 0,-22 0 0 16,0 0-11-16,22-13-8 0,-22 13-1 15,21 0 0-15,-21 0-2 0,0-13-6 16,22 13-6-16,-22 0 7 0,22-13-3 16,-22-1-3-16,0 1-4 0,0-14 5 15,0 0 3-15,0 0 5 0,0 0 17 16,0 0-10-16,0 0-13 0,0 0-1 0,0 0 0 15,0-14-9-15,-22 1 0 0,22-1-6 16,0-13-1-16,-22 13 7 0,22-26-8 16,0 13 3-16,0-14-1 0,0 0 1 15,0 1 4-15,0-15 4 0,0 15-1 16,0-1 0-16,22 0 3 0,-22 14 1 16,22-14-1-16,-22 14 0 0,21 0-6 15,1 0-3-15,0 0-2 0,-1 13-7 16,1 1-4-16,-22-1-14 0,22 14-7 0,0 0-5 15,-1 0-2-15,-21 0 2 0,22 0 2 16,-22 0 1-16,22 0 4 0,-1 14 0 16,-21-14 6-16,0 13 6 0,22 1 4 15</inkml:trace>
  <inkml:trace contextRef="#ctx0" brushRef="#br0" timeOffset="22726">17554 2579 101 0,'0'-14'10'0,"-22"14"0"0,22 0 3 15,0 0 1-15,-22 0-3 0,22 0 1 16,0 0-2-16,-21 14 4 0,-1-1-1 16,22 1-2-16,-22 13 6 0,0 0-2 15,1 0-3-15,21 0 0 0,-22 0-1 16,22 1-2-16,-22-1-4 0,22 0-2 15,0 13 1-15,0-12 0 0,0-1 1 16,0 0 0-16,0 0 3 0,22-13-3 0,0 13-3 16,-1 0-2-16,1-14 2 0,0 1 1 15,0 0 3-15,21-14-3 0,-21 0 0 16,-1 0 2-16,23 0 5 0,-22-14-3 16,-1 0 4-16,23 1-1 0,-23-1 8 15,1-13-3-15,0 14-1 0,-22-15 0 16,21 1-7-16,-21 0 8 0,22 0-8 15,-22 0-4-15,0 0-2 0,0 0-14 16,-22-14-8-16,22 14-19 0,-21 0-4 0,21 0-8 16,-22 13-12-16,0-13-1 0,22 13 4 15,-21 1 10-15,21-1-27 0</inkml:trace>
  <inkml:trace contextRef="#ctx0" brushRef="#br0" timeOffset="23057">17966 2484 132 0,'0'0'26'0,"0"-14"2"16,0 14 4-16,0-13 0 0,0 13 7 16,0 0-5-16,0 0-12 0,0 0-12 15,0 0-5-15,-22 13-4 0,22 1 0 16,0-1 2-16,0 1 4 0,0 13 3 15,0 0 4-15,0 0 4 0,0 0-3 16,0 14 6-16,0-14 4 0,0 14-3 0,0 0-1 16,0-1-6-16,0-13-2 0,0 14 2 15,0 0-7-15,0-1 2 0,22 1-6 16,-22 0-6-16,22 0 2 0,-22-1 0 16,21-13 3-16,1 14-3 0,0-14 3 15,0 14-3-15,-1-14-18 0,1 0-7 16,-22 0-14-16,22 0-18 0,-1-13-10 0,1 0-14 15,-22-1 3-15,22 1 10 0,-22-14 8 16</inkml:trace>
  <inkml:trace contextRef="#ctx0" brushRef="#br0" timeOffset="23264">17944 3094 88 0,'0'-13'14'0,"22"-1"-3"16,-22-13 0-16,22 13 0 0,-1 1 2 0,1-1 0 16,0 1-5-16,0-1-2 0,21 0-4 15,-21 1 1-15,-1-1-3 0,1 1-10 16,22-1-3-16,-23 1-3 0,1-1-3 16,0 14-3-16,-1-14-2 0,-21 1-1 15,22 13 4-15</inkml:trace>
  <inkml:trace contextRef="#ctx0" brushRef="#br0" timeOffset="23765">18726 2036 141 0,'0'-14'20'0,"0"14"-12"0,0 0-3 16,0 0 4-16,0 14 8 0,0 0 8 16,0 13 0-16,0 0-4 0,0 0-4 15,0 14 0-15,0-1-1 0,21 15 4 16,-21-15-1-16,0 15 9 0,0-1-6 15,22-13-1-15,-22 13-6 0,0-13-1 16,0 13-8-16,0-14-1 0,0 1-1 16,22 13-3-16,-22-13-1 0,0-14 1 15,0 14-7-15,0 0-19 0,0-14-1 16,0 0-3-16,0 0-7 0,0 0-8 0,0-13-4 16,0-1-6-16,0 1 2 0,0-1 4 15,0-13 3-15</inkml:trace>
  <inkml:trace contextRef="#ctx0" brushRef="#br0" timeOffset="24127">18661 2646 60 0,'0'-13'10'0,"21"-14"-4"16,1 13 5-16,0 1 2 0,-1-14 0 15,1 13 4-15,0 0 4 0,21 1 0 16,1-1 4-16,-23 1-3 0,23-1 3 16,-1 14 2-16,-21 0-4 0,21 0 3 15,-21 0-5-15,0 0-7 0,-1 14 3 16,1-1 1-16,0 14 8 0,0-13 2 16,-22 13-3-16,21 0 0 0,-21 0-1 15,22 14 1-15,-22-14-5 0,0 0-1 16,0 14 0-16,0-14 5 0,0 0 0 15,0 0 3-15,0 0 4 0,0 1-4 0,-22-15-13 16,1 14-6-16,21-13-4 0,-22-1-3 16,0 15-16-16,0-15-9 0,1 1-10 15,-1-14-20-15,0 13-17 0,1-13-8 16,-1 0-8-16,0 0 2 0,0 0-2 16,1 0 12-16,-1 0 13 0</inkml:trace>
  <inkml:trace contextRef="#ctx0" brushRef="#br0" timeOffset="24501">19138 2687 47 0,'22'14'10'16,"-22"-1"1"-16,22 1 2 0,-22 13 8 15,21-13 0-15,1 13-7 0,-22 0 1 16,22-14 2-16,-1 14-4 0,1 1 1 16,-22-15 4-16,22 14-2 0,-1-13 1 15,1-1 3-15,0 1 0 0,21 0-7 16,-21-1-1-16,0-13 4 0,-1 0-3 16,1 0 4-16,-22 0 2 0,22 0-1 15,-1 0-2-15,1-13-2 0,-22 13-4 16,22-28 6-16,0 15-5 0,-22-1-7 15,21-13 2-15,-21 14-1 0,22-15-3 16,-22 1-1-16,0 0 1 0,0 0-2 16,0 0-14-16,0-14-16 0,0 14-12 15,-22 0-4-15,22 0-2 0,-21 13-3 16,21-13 4-16,0 14-1 0,-22-14 4 0,22 13 4 16,-22 14-28-16</inkml:trace>
  <inkml:trace contextRef="#ctx0" brushRef="#br0" timeOffset="25243">19985 2633 58 0,'0'-14'14'15,"21"1"2"-15,-21 13 6 0,22-14 6 16,-22 1 8-16,0 13-2 0,0 0 2 16,0-14-2-16,0 14-7 0,0 0-13 15,-22 0-3-15,22 0 2 0,-21 0-4 16,21 0-7-16,-22 0 3 0,0 14-3 0,0-1 5 16,22 14-4-16,-21-13 2 15,-1 13-3-15,0-13-1 0,1 13 4 16,21 0-5-16,-22 0-3 0,22 0 3 0,0 0-3 15,0-13 0-15,0 13 1 16,0 0-5-16,22-13 7 0,-22 13-4 0,21-14 3 16,-21 1-1-16,22-1 2 0,0 1 0 15,-1-14 2-15,1 0-2 0,0 0 1 16,0 0-1-16,-1-14-2 0,1 1 6 16,0-1-4-16,-22-13 0 0,21 14-2 15,1-15 1-15,-22 1 1 0,22 0 9 16,-22 0 2-16,0 0 2 0,0 0 9 15,0-14-1-15,0 28 4 0,0-15 4 16,0 15-4-16,0-1-12 0,0 1-6 16,0-1-7-16,0 14-16 0,0 0-6 15,0 0 4-15,0 0 11 0,0 14 0 16,0-1 7-16,0 1-2 0,0-1 3 16,22 15-1-16,-22-15 0 0,21 14 1 15,-21 0 2-15,22 1 2 0,-22-1 3 16,22 0 5-16,-22 0 3 0,21 14-2 15,-21-14-1-15,22 13 0 0,-22-12 5 16,22 12 18-16,-22 1 13 0,21 0-19 16,1-1 0-16,-22 1-8 0,22 0-3 15,-22-1 4-15,0 1-7 0,0 0-1 16,0 0 10-16,0-14 3 0,0 13 6 0,0-13 1 16,0 1-7-16,-22 12-3 0,0-13 24 15,22 1-20-15,-21-1-14 0,-23-14-8 16,23 1-21-16,-23-1-25 0,1 1-4 15,-1-14-12-15,1-14 1 0,0 1 3 16,-1-1 0-16,1 1-10 0,-1-14-3 16,1-1-2-16,0 1-4 0,21-13-1 15,0-1 3-15,0-13 1 0,22 13-2 16,0 0-1-16,0-13 7 0,0 13-41 16</inkml:trace>
  <inkml:trace contextRef="#ctx0" brushRef="#br0" timeOffset="25734">20462 2416 127 0,'0'0'20'16,"0"0"4"-16,0 0 4 0,0 0 1 0,0 0-1 15,0 0-9-15,-22 0-8 16,22 0-4-16,-21 0 0 0,-1 13 4 0,22 1 6 16,-22-14-3-16,1 14 3 15,-1 13-2-15,0-14-4 0,22 1-5 0,-22-1-6 16,1 1 1-16,21 13-3 0,0-13 2 16,0-1 0-16,0 14-4 0,0-13 3 15,0-1-1-15,21 15 2 0,-21-15 1 16,22 1-1-16,0-1 3 0,0 1-1 15,-1-1 10-15,23 1 7 0,-23 0-2 16,23-1-1-16,-1 1 1 0,-21 13 4 16,21-14-4-16,-21 1-4 0,21-1 1 15,-21 15-2-15,0-15 8 0,0 14 6 16,-22-13 12-16,21-1 21 0,-21 15 11 16,0-15 1-16,0 14-4 0,-21-13-15 15,21 13-14-15,-44-13-3 0,22-1-20 16,1 1-2-16,-23-1-12 0,23 1-9 15,-23-1-17-15,22-13-5 0,1 0-22 16,-1 0-16-16,0 0 0 0,1 0-7 0,-1 0-8 16,0-13-11-16,1-1 0 0,21 1 1 15,-22-14 1-15,22-1 11 0,0 1 11 16,0 0 14-16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1:29.4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0 407 183 0,'0'0'59'0,"0"0"-2"0,0 0 0 16,0 0 4-16,0 0 6 0,0 0 4 15,0 0-7-15,0 0-3 0,0 0 5 16,0 0-3-16,0 0-3 0,0 0-14 0,0 0-21 16,0-14-14-16,0 1-8 0,0-14-2 15,0 13-2-15,0-13-2 0,22 0 4 16,-22 0-7-16,21 0-2 0,-21-14-16 15,44 14-11-15,-44 0-11 0,0 0-6 16,21-1-9-16,-21 15-9 0,22-14-10 16,0 13-3-16,-22 1-5 0,22-1 2 15,-22 14 7-15,0 0 17 0,0 0 15 16,0 0 10-16,0 14 6 0,0-1 5 16</inkml:trace>
  <inkml:trace contextRef="#ctx0" brushRef="#br0" timeOffset="214">174 421 70 0,'0'13'33'0,"0"14"5"16,0-13 10-16,0-14 3 0,0 13 6 15,0-13 13-15,0 0 7 0,0 0 14 16,0 0 18-16,0-13 2 0,0 13-10 16,0-27-30-16,21 0-24 0,-21-1-10 15,22 1-19-15,0 0-7 0,-1 0-9 16,-21-14-6-16,22 14-21 0,0 14-27 15,-1-14-27-15,-21-1-17 0,44 15-12 16,-44-14-8-16,0 13-4 0,22 1 5 16,-1-1 9-16,1 14 18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1:37.5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0 11 0,'0'40'0'0,"0"15"-2"0,0-1 0 16,-22 0-2-16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4:03.159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186 13 278 0,'0'-13'36'0,"0"13"-17"15,-22 0-8-15,22 13 5 0,-21 15 17 16,21-1 11-16,-22 0 2 0,0 14 19 16,0-1 1-16,22 28 2 0,-21-14-13 15,-1 14-12-15,22 0-17 0,-22 0-6 0,22 13-3 16,0-13-2-16,0 27-6 15,0-41-6-15,0 14-1 0,0-14 1 0,0 1-7 16,0-1-15-16,0-13-25 0,22-1-33 16,-22-13 13-16,0 14-20 0,0-14-21 15,0-13 1-15,0-1 1 0,0 1 10 16,22-14 17-16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4:03.45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0 205 0,'0'0'33'0,"0"0"-14"16,0 0 2-16,0 13 8 0,0 1 6 15,0 13-8-15,0-13 0 0,0 13 0 0,0 0-6 16,0 0-12-16,0 14-6 0,0-14-5 16,21 0-18-16,-21 27-26 0,0-27-19 15,0 1-14-15,0-1-6 0,22 0 11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4:04.165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22 774 106 0,'0'-14'14'0,"-22"-13"-7"0,22 0-2 16,0 0 1-16,0 0 2 0,0-28 1 15,0 15 2-15,0-1 2 0,0 0 4 16,0-27-2-16,22 14-4 0,-22 0 2 15,21 0 3-15,-21 13-6 0,22 0 4 0,-22 1-4 16,22 12 1-16,-22 1-1 0,21 14 1 16,-21-1-4-16,22 14 4 0,-22 0-3 15,22 0 2-15,-22 0 2 0,22 0-1 16,-22 0 0-16,21 27 13 0,-21 0 1 16,22 1-2-16,-22 12 3 0,22 1-9 15,-22 0-7-15,21 13 4 0,-21-13-8 16,22-1-1-16,0 1-1 0,-22 13 1 15,22-13-2-15,-22-14-2 0,0 14 1 16,21-14-3-16,-21-13 1 0,0 13 0 16,0-14-1-16,0-13 4 0,22 0 3 15,-22 14-4-15,0-14 4 0,0-14-7 0,0 1-2 16,22 13 5-16,-22-41-7 0,0 14 0 16,21-14-1-16,1 0-5 0,-22-13-3 15,22 0 7-15,-1 0 1 0,1 13 8 16,0-13-2-16,0-1-5 0,-1 15 8 15,-21 13-3-15,22-14 10 0,0 14 2 16,-22 13 2-16,21 1-3 0,-21-1 2 16,22 1 2-16,-22 13 1 0,0 0-1 0,0 0-3 15,22 0 3-15,-22 0 13 0,0 0 11 16,21 27 9-16,-21-14 13 0,22 14-1 16,-22 0-7-16,22 1-11 0,-22 12-4 15,22-13-1-15,-22 14 0 0,21 0-17 16,-21-14-10-16,22 14 1 0,0-14-2 15,-1 13-7-15,-21-12-1 0,22 12-4 16,0-26-19-16,0 13-31 0,-22 0-7 16,21-13-17-16,1 13-25 0,0-14-9 15,-22 1-8-15,21 0-3 0,-21 13 5 16,0-27 15-16,22 13 16 0,-22-13 12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4:00.323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108 150 106 0,'0'27'11'15,"0"-27"-6"-15,-21 27-3 0,21 0-1 16,-22 0 1-16,22 14 3 0,-22 13 5 16,22-27-1-16,-21 27 2 0,21 14 5 15,-22-27-1-15,22 13-4 0,0 0-4 16,0 1-3-16,0-1 4 0,0 0-2 15,0 1-4-15,0-1-1 0,22-14 0 16,-22 1 0-16,0 0 1 0,21 0 1 16,-21-1 1-16,0-13-4 0,22 28 2 15,-22-42-1-15,22 14 0 0,-22 0 0 16,21-13-1-16,-21 0 0 0,22 13-2 16,0-27 4-16,-22 13-3 0,43-13 2 15,-43 0 2-15,22-13-3 0,0-1 1 16,-1 1-1-16,1-15 2 0,0-12 0 15,-1 13-1-15,1-28 0 0,0 15-3 16,0-28 2-16,-22 14-3 0,21-14 3 16,1 0 3-16,21 0-5 0,-43 0 4 15,0 28-2-15,22-28 1 0,-22 27-1 16,22 0 0-16,-22 14 3 0,0 27 1 0,0-40-5 16,0 40 3-16,0-14-7 0,0 14 7 15,0 14 5-15,0-1 6 0,0 14 1 16,0 14-7-16,0 13-2 0,0 28-4 15,0-28 1-15,0 14 1 0,0 13-3 16,0 0 2-16,0-13-2 0,0 14 0 16,21-14 0-16,-21-1-3 0,22-12 4 15,0-1-2-15,0 0 2 0,-1-27-1 16,1 14 1-16,0-14 4 0,-1 0-1 16,1 0 7-16,22-27 8 0,-23 0-1 15,1 0 1-15,0-27-6 0,-1 0 1 16,1 0-4-16,0-14-6 0,-1-13 1 15,1 0-3-15,22-28 0 0,-44 1-1 16,21-14 1-16,23 0-3 0,-44 0 1 16,21-13-1-16,1 13-6 0,0 13-7 15,-1-13 0-15,-21 27-2 0,22-13-11 16,-22 27-8-16,0 0 5 0,0 13-1 16,0 14 0-16,0 0-3 0,0 27-13 15,0 0-5-15,0 0 11 0,-22 0-21 16</inkml:trace>
  <inkml:trace contextRef="#ctx0" brushRef="#br0" timeOffset="703">1454 407 106 0,'0'-13'15'16,"0"13"-9"-16,0 0-1 0,0 0-4 0,0 0 3 15,0 0 12-15,0 13 16 0,0 1 9 16,0 13-2-16,0 27-7 0,0-27-13 16,0 14-5-16,-22 27-4 0,22 0-3 15,0 0-3-15,0 13-4 0,-21-13 1 16,21 0 0-16,0-1 1 0,0 1-2 15,0-13 2-15,0-1-1 0,0 0-1 16,0 0 0-16,0-13 1 0,0-14-1 16,0 14-3-16,0-14-2 0,0 0 5 15,0-13-6-15,-22-1 0 0,22 14 3 16,0-27 5-16,0 0-12 16,0 0-1-16,0-27 4 0,0 14 2 15,0-28 2-15,0 0 1 0,22 1 0 16,-1-28 0-16,-21 13 2 0,22-12-3 15,0-1 3-15,-1 14 0 0,1-1 0 16,0-13 2-16,43 14-4 0,-65 14 2 16,22-1 1-16,-1 0 2 0,1 14 1 15,-22 13 2-15,22 1 0 0,-1-1-3 16,1 1 1-16,-22 13 8 0,22 0 7 16,-22 13 8-16,22 14 2 0,-1 1-7 15,-21-1-1-15,22 27-10 0,-22-13-2 16,22 13-9-16,-22 0 2 0,43-13-2 15,-43 13 2-15,0 0-2 0,0 1 1 16,22-1-11-16,-22-13-18 0,0 13-8 16,0-13-16-16,0-14-4 0,0 13-9 15,0-12 1-15,22-1 6 0,-22-14 10 16</inkml:trace>
  <inkml:trace contextRef="#ctx0" brushRef="#br0" timeOffset="1135">2474 950 114 0,'-22'0'21'15,"22"0"-8"-15,-21 0 1 0,-1 13 10 16,0 1 8-16,1 0-2 0,-1 26-2 0,0-26 3 16,1 13 0-16,-1 14-5 0,0-1-4 15,0 15-5-15,1-28-4 0,-1 13-3 16,0 1-5-16,22 0 1 0,-21 0 3 16,21-14 8-16,-22 13-6 0,22-12-9 15,0 12 0-15,0-13-2 0,0-13-1 16,0 13-2-16,22-13-1 0,-22-1-9 15,0 1 3-15,21-1 7 0,-21-13-2 16,22 0 6-16,-22 0-4 0,22 0 1 16,-22 0-1-16,21-13-6 0,1-1-6 15,0-13-5-15,0 0-1 0,-1 13 2 16,23-13-2-16,-23 0 1 0,1-14-4 16,0 14-3-16,-1 0-4 0,1 0-2 15,0 0-4-15,-22 0 3 0,22 13-1 16,-1-13 3-16,-21 13 7 0</inkml:trace>
  <inkml:trace contextRef="#ctx0" brushRef="#br0" timeOffset="1500">2539 936 129 0,'0'0'32'0,"-21"0"-14"0,21 0-10 0,0 0-2 16,0 14 11-16,-22 13 11 15,22-13 4-15,0 26 0 0,0-26 1 0,0 13-4 16,0 0 8-16,0 14-4 15,0-14-10-15,0 14-1 0,0-28-4 0,0 14-1 16,22 0-4-16,-22 1-6 0,0-1-6 16,21 0 5-16,-21 0-6 0,0 0-2 15,22-13-13-15,-22 13-6 0,0-14-4 16,0 1-15-16,22 0-15 0,-22-1-5 16,0 1-4-16,0-1 4 0,0-13 6 15,0 0 8-15,0 0 8 0,21 0-20 16</inkml:trace>
  <inkml:trace contextRef="#ctx0" brushRef="#br0" timeOffset="2015">3060 0 171 0,'0'0'24'0,"-22"0"-11"0,22 0-1 16,-21 27 13-16,-1 1 10 0,22-1 16 15,-22 13-5-15,1 15 4 0,-1-1-6 16,22 0-5-16,-22 14-10 0,1-14-5 16,21 1-7-16,0 12 2 0,0 1-2 15,0 14-3-15,0-28 5 0,0 0 24 16,0 14-11-16,0 0-13 0,0-14-9 16,0 0 10-16,0 1 1 0,0-1-6 15,0 14-2-15,0-41-3 0,0 13-3 0,0 1-5 16,0 0 1-16,21-14 4 15,-21 14-4-15,0-14-2 0,0 0 0 0,22 0-6 16,-22-13 3-16,0 26 6 0,0-40-9 16,0 14 5-16,0-1-8 0,22 1-19 15,-22-14 5-15,21 0 9 0,-21 0 2 16,22 0-1-16,0 0-6 0,-22 0-16 16,21-14-16-16,1 14-17 0,0-13-7 15,0-1 0-15,-1-13-5 0,1 14 2 16,-22-14-3-16,22 13 5 0,-1-13 15 15</inkml:trace>
  <inkml:trace contextRef="#ctx0" brushRef="#br0" timeOffset="2225">2865 1086 168 0,'0'0'16'0,"22"-14"-11"16,-22 0-1-16,21 1-1 0,-21 13-1 15,22-14-4-15,21 14 3 0,-21-40-8 16,0 26-12-16,-1 0-10 0,1 1-8 16,0-1-3-16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4:04.772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477 86 87 0,'0'-40'21'0,"0"26"2"0,0 14-3 0,0-14 2 16,-21 1-3-16,21 13-6 0,-22 0 5 15,0 0 3-15,1 0 5 0,-1 0 4 16,-22 13-3-16,23 1-4 0,-1 13-4 15,-21 0 0-15,21 14-3 0,-22-14-5 16,23 27-2-16,-23 1-5 0,23-15 1 16,-1 15 1-16,0-1 2 0,1 0-2 15,21 0 3-15,-22-13-3 0,22 13 9 16,0-13-5-16,0 0-3 0,0-1 1 0,22 15-4 16,-22-28-3-16,21 0 5 0,1 0-7 15,0 0-1-15,-1-13 2 0,1-1 0 16,0 1 1-16,-1-14 1 0,1 0-5 15,0 0-5-15,21-14-15 0,-21 1-7 16,0-1-2-16,-1-13-3 0,1 13-4 16,0-13-6-16,0 0-4 0,21 14-6 15,-43-28 0-15,43 14-1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4:05.128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0 143 0,'0'14'18'0,"0"-1"2"0,0 14 6 16,0 0 8-16,0-13 5 0,0 13 2 15,0 14 4-15,0-1 4 0,0 1-10 16,0 0 6-16,0 0-8 0,0 13-9 16,22-13-10-16,-22-1-8 0,0 14-1 15,22-13-5-15,-22 0-4 0,22 0 2 16,-22-14-7-16,21 13-6 0,-21-12-15 15,22-1-11-15,-22-14-4 0,0 14-18 16,0-13-10-16,22-1-9 0,-22 1-5 0,0-14 9 16,0 0 17-16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4:05.448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0 183 0,'0'0'21'15,"0"0"-10"-15,0 0 8 0,0 0 11 16,0 27 8-16,22-27 15 0,-22 27 19 15,0-13 3-15,0 13 1 0,21 14-11 0,-21-14-8 16,0 14-5-16,22-1-16 0,-22 1-20 16,0 0-2-16,22 13-8 0,-22-27-5 15,0 14 2-15,21-1-12 0,-21-12-12 16,0 12-28-16,22-13 1 0,-22 1-12 16,0-1-28-16,0 0-13 0,0 0-4 15,0-13 3-15,0 13 11 0,0-14 19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49:45.91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2347 24 0,'152'-190'6'16,"0"14"3"-16,0-1 3 0,-22 28 1 15,22 14-1-15,-21 12-3 0,-1 29-2 16,-43 26-4-16,21 13-2 0,-43 28 2 16,-21 14 3-16,-1 26-1 0,-43 28 2 0,0 27-2 15,-22 27-3-15,-21 13-1 16,-1 42 0-16,-42 12 1 0,-23 15-2 0,22 13 1 15,-21 27-1-15,-1-14 0 0,1 14-1 16,21 0 1-16,-22-27 1 0,23 0 0 16,-1-14 4-16,22-26 1 0,0-15-3 15,-1-26-3-15,23-41-5 0,21-1-3 16,22-39 1-16,22-28-1 0,0-28-1 0,43-26 0 16,0-27 2-16,22-28 0 0,21-26 4 15,23-28 3-15,20-27-2 0,1 0 3 16,22-14-1-16,21 1 1 0,-21 0-1 15,21-1 3-15,1 1-1 0,-23-1 0 16,1 28 0-16,-22-1 4 0,0 42-3 16,-22 13 1-16,-21 13-3 0,-23 41-1 15,-21 14 0-15,1 40 0 0,-45 14 2 16,-21 28 1-16,0 26-1 0,-43 41 0 16,-1 13 1-16,-21 28-1 0,-43 40 3 15,21 14-1-15,-43 0-3 0,0 27 0 0,-22 14 2 16,21-1-1-16,-21 1 2 0,22 0-1 15,0-28 5-15,22-13-1 0,-1-14-2 16,0-13-2-16,44-41 1 0,0-13-4 16,0-28-15-16,43-27 1 0,22-26 1 15,22-42-1-15,0-27-1 0,43-27 0 16,22-54 3-16,21-13 1 0,1-42 6 16,43-13 2-16,0-27 4 0,21 0 0 15,1-13 1-15,0-1 1 0,-1 1-1 16,23-1 2-16,-23 14 2 0,1 0 0 0,-1 27 1 15,1 0-2-15,-22 41 3 0,-22 13-3 16,-21 28-1-16,-22 26-1 0,-22 28 0 16,-22 13 5-16,0 41 0 0,-43 27 2 15,0 28 1-15,-43 40-4 0,0 13-2 16,-44 41 1-16,0 14-1 0,-21 41-3 16,-1-1 0-16,-21 14-2 0,0 14 1 15,-22 27-1-15,21-14 2 0,1 0-1 0,0-14 1 16,21-12 1-16,-21-15 1 0,22-27-1 15,21-26-2-15,22-15-1 0,0-40-5 16,21-27-12-16,23-14 7 0,21-40 0 16,21-14-1-16,23-41 0 0,-1-27-2 15,44-27 1-15,0-27 7 0,21-27-1 16,1-27 4-16,43-28 2 0,0-13-1 16,0 0 2-16,21-13-2 0,1-1 2 15,-1 0-1-15,23 1 4 0,-23 13 2 16,23 0-2-16,-23 13-1 0,-21 28 2 0,0 13-1 15,-22 27 1-15,1 28-4 0,-45 26 2 16,1 28-1-16,-43 27 1 0,-23 27 3 16,1 41-2-16,-44 27 0 0,-21 40 0 15,0 28-1-15,-44 27-2 0,-22 26 1 16,-21 15-2-16,0 13 3 0,0 0-2 16,-22 14-1-16,21 13 6 0,1-27-1 15,0 13 1-15,0-26-2 0,21-1 0 16,1-26 0-16,21-1-3 0,-22-40-1 0,44-14-1 15,22-27-3-15,-1-27-14 0,23-28 3 16,21-26 2-16,21-28 0 0,23-40 0 16,21-41 1-16,22-27 1 0,21-41 4 15,1-27 3-15,43-13 2 0,0-28 3 16,0-13 1-16,21 0 1 0,23 0 2 16,-23-14-2-16,23 14 2 0,-23 13 3 0,1 1 1 15,-1 26-2-15,-21 14-2 0,-21 14 0 16,-1 40-2-16,-43 28-1 0,-1 26 0 15,-20 28-1-15,-23 13 4 0,-21 28 10 16,-1 26 3-16,-42 42 0 0,-1 40 0 16,-43 40-7-16,-22 28-4 0,0 40-4 15,-43 28 0-15,0 0-2 0,-22 26-1 16,22 1-4-16,-22 13 2 0,0-13-1 16,22-14 1-16,-22-27 2 0,21 0 0 0,23-40-2 15,21-14 2-15,0-28 0 0,22-13-2 16,22-40-1-16,-1-14-16 0,23-28-6 15,-1-13 8-15,22-27 6 0,22-40-3 16,21-15-2-16,22-40 2 0,0-40 1 16,44-14 4-16,-1-41 2 0,23-14 5 0,-1-13 2 15,22 0 2-15,0 0 1 0,0-14-1 16,-1 14 1-16,23 14 0 0,-44 13 1 16,22 27 2-16,-22 14-3 0,-21 27-2 15,-22 13 4-15,0 42-3 0,-1 12 0 16,-42 15 0-16,-1 26 3 0,1 14 3 15,-23 27 6-15,-21 27 1 0,-21 28-2 16,-23 26-4-16,1 28-2 0,-1 13-4 16,-21 14-3-16,-21 13 3 0,-1 14-1 0,0 14-2 15,-22-1 0-15,23 14 3 0,-23-13 1 16,0-1-2-16,1-26 0 0,21-1-1 16,22-27 0-16,-22-13-3 0,44-28-1 15,-1-13-11-15,23-40-6 0,-1-15 2 0,22-26 6 16,43-41 0-16,1-14-2 0,21-40 4 15,22-42 3-15,21-12-1 0,22-28 3 16,1-27 3-16,21-13 2 0,0-1 0 16,0-13 2-16,21 0-2 0,1 0 2 15,-1 0 1-15,-21 14-1 0,0 13 1 16,0 13 2-16,-22 28 0 0,-21 13-2 16,-1 41 3-16,-42 14-3 0,20 27 2 15,-42 27-1-15,-1 27 4 0,-21 13 3 16,-22 41 6-16,0 28-2 0,-44 40-6 0,1 14-4 15,-22 40-2-15,-22 14-2 0,0 13 0 16,-21 1-3-16,-1 13 3 0,-21 0-3 16,0 0 3-16,0 0-1 0,21-27 4 15,1-14-4-15,-1-27 2 0,1 1-2 16,42-42 2-16,1-13-4 0,22-13-4 16,0-28-14-16,21-27 0 0,22-27 8 0,0-27-2 15,43-14 2-15,1-40 2 0,21-28 3 16,22-40 3-16,21-27 0 0,22-14 2 15,1-14 2-15,20-13 2 0,-20 0 3 16,21 0-2-16,0 14 1 0,-1-1 2 16,-20 28 0-16,-1 13 2 0,-22 27-2 15,-21 28-1-15,-22 26 0 0,0 15-1 16,-21 26-1-16,-1 27 5 0,-43 28 3 0,0 13 2 16,0 27-2-16,-21 41-2 0,-23 27-4 15,-21 28-1-15,-22 12-1 0,0 15-1 16,1 13-1-16,-23 13 1 0,1 14 2 15,-23-13-1-15,23 13-1 0,-1-27-2 16,22 0 2-16,-21-41 1 0,43-14-2 16,0-26-8-16,21-28-8 0,23-26 1 0,21-28 0 15,21-27 0-15,23-27-3 0,21-41 6 16,22-41 3-16,-1-13 4 0,45-27 4 16,-1-27 0-16,0-14 1 0,0 0 1 15,22-14 0-15,-21 14 0 0,-1 0-2 16,-22 1 2-16,1 26 0 0,-22 14 3 15,-1 26-1-15,-20 28-1 0,-23 28-3 0,0 12 4 16,-21 42 2-16,0 13 10 0,-22 13 2 16,-22 42-4-16,0 26-4 0,-21 28-3 15,0-1-2-15,-23 28-3 0,1-1 2 16,0 15-4-16,0-1 3 0,0 0 0 16,-22 14-3-16,22-28 1 0,0 1-1 15,22-14-1-15,-1-13-7 0,1-28-9 16,21-27-6-16,22-13 8 0,0-14 2 0,22-27 4 15,-1 0 3-15,23-40 3 0,-1-15 2 16,44-40 1-16,-22 0 0 0,22-27-2 16,0 0 3-16,0-13-1 0,21-1 0 15,1 0 1-15,-1 1 1 0,1 12 2 16,-22 15-1-16,-1 13-1 0,1 14 3 16,-43 40-3-16,-1 0 2 0,-21 28 7 15,-1 13 2-15,-21 27-3 0,-21 41-4 16,-23-1 0-16,1 28-6 0,-22 0 3 0,0 14-3 15,0 13 2-15,-22 0 0 0,22 14 3 16,-1-14-4-16,1 0 0 0,0-27 0 16,22 0-4-16,-1-27-16 0,44-28 1 15,0-13 1-15,0-13-2 0,22-28 3 16,22-26 3-16,21-28 6 0,0-13 2 0,43-28 4 16,-21 0 1-16,43-13 0 0,-21-13 1 15,-1-1-1-15,23 0 1 0,-23-13 0 16,1 27 1-16,-1 0 1 0,-21 27 0 15,0 27 1-15,-44 14-2 0,1 27 2 16,-1 13 4-16,-43 28 0 0,0 27-1 16,0 26-1-16,-43 1-1 0,-23 14-1 15,23 13-1-15,-22 0-1 0,22-1 5 16,-23 1-3-16,1 0 2 0,0 0-1 0,0 0-5 16,22 0 0-16,-1-27 1 0,23 0-15 15,-1-14-5-15,22-27 2 0,0 0 3 16,22-27 4-16,-1-27 3 0,23-13 3 15,21-28 2-15,0 0 0 0,0-13 2 16,22-14 1-16,0 0-1 0,21-14 0 16,-21 1 1-16,0 13 2 0,-22 13 0 0,0 1 0 15,0 27 0-15,-43 26-1 16,21 1 4-16,-21 14 0 0,-22 13 2 0,0 27-1 16,0 14 0-16,-22-1-5 0,-21 15 3 15,21 12-4-15,-21 1 1 0,21-14 1 16,-21 14-1-16,-1-13 2 0,23-1-4 15,-1-27-5-15,22 0-5 0,0 0 3 16,0-27 1-16,22 0 1 0,21-27 2 16,0-14-1-16,1 1 3 0,21-15 1 0,22-12 0 15,-22-15 0-15,0 1 0 0,22-14 1 16,-22 0-1-16,0 0-2 0,22 0 2 16,-22 0 0-16,0 14 0 0,0 13 1 15,-21 0-1-15,-1 14 0 0,0 13 0 16,-21 14 0-16,0 0 3 0,-1 13 1 15,-21 14 4-15,0 14 4 0,0 13-2 16,-43 14-1-16,0 26-5 0,-1 28 1 16,-21 0-2-16,-22 14-4 0,0 13 3 0,1 0-4 15,-1 0 4-15,-22-13-1 0,23-1-1 16,20-26-2-16,1-28-3 0,22 0-21 16,21-27 8-16,22-13-1 0,0-14 1 15,22-27 3-15,21-14 2 0,22-27 6 16,1-13 3-16,-1-1 3 0,21-26-1 15,1-1 2-15,0 1 1 0,22-14 1 0,-23 0 0 16,1 0 3-16,0 13-1 0,0 0 0 16,-44 28 4-16,22 13 6 0,-43 14 9 15,0 13 4-15,-1 28-11 0,-21-1-8 16,-21 28 1-16,-1 13-5 0,-21 27 0 16,-22 14-3-16,-1 0 3 0,1 27-3 15,-21 13-1-15,20 1 2 0,-20-1-2 16,-23 14 1-16,22 0-3 0,0-13 4 15,1 0-2-15,-23-1 3 0,22 1-5 16,0-14 3-16,1-14 0 0,21-13 0 0,21-14-3 16,1-27-14-16,21 0-4 0,22-27 5 15,0-40 0-15,43-15 1 0,1-26 3 16,43-28 0-16,-1-26 0 0,1-14 0 16,22-28 2-16,21 1 0 0,0-14 5 15,0-14 4-15,22-13 1 0,-21 14 1 16,-1 13 2-16,0 14 1 0,-21 13 5 15,-1 27-2-15,-21 14 1 0,-22 27-2 16,0 14 0-16,-21 13-1 0,-1 27 1 0,-21 28 7 16,-22 13 4-16,0 27 5 0,-22 14-1 15,-21 40-7-15,-23 27-7 0,1 42-1 16,-21 12-4-16,-23 42 0 0,0-1-3 16,1 14 0-16,-1 0-1 0,1 1 0 15,-1-1 1-15,1-28 0 0,21 1 0 16,0-27-4-16,0-14 0 0,22-13 1 0,22-27-4 15,0-28-7-15,21-13-3 0,0-14 4 16,22-27 1-16,22-27 1 0,21-27 1 16,1-27 5-16,-1-14 2 0,44-27 1 15,0-14 2-15,21-13 0 0,22-27 1 16,1-14-1-16,-1-13 0 0,22 0 0 16,0-14-1-16,21 0 1 0,-21-14 1 15,22 14 1-15,0 14 0 0,-23 27 0 16,-20 13 3-16,-23 41-2 0,1 14-1 0,-22 40-2 15,-22 14 3-15,-22 27 1 0,-21 14 1 16,-22 26 5-16,-22 42-1 0,0 40 0 16,-43 13-5-16,0 28-2 0,-22 14 2 15,1 13-1-15,-23 13-2 0,-21 14 1 16,0 0 0-16,21 0-1 0,-21 0 1 16,0-13 0-16,21-1-1 0,-21 1 3 15,21-28-1-15,22-13-3 0,-21-14 0 0,43-41-3 16,0-13-6-16,21-40-14 0,23-15 5 15,21-12 5-15,21-42 4 0,23-40 1 16,21-28 3-16,22-40 3 0,21-41-2 16,1-13 4-16,43-14 0 0,0-27 0 15,-1-13 0-15,23-1 2 0,21-13-1 16,-21 0 2-16,0-1-1 0,21 1 0 0,-21 14 1 16,-22 26 0-16,0 14 0 0,-22 41 3 15,0 13 0-15,-43 41-1 0,-22 14-2 16,0 27 1-16,-43 13 2 0,-1 28 8 15,1 13 6-15,-44 40 3 0,-21 28-8 16,-22 41-4-16,0 40-3 0,-44 14-5 16,-21 26-3-16,22 15 0 0,-23-1 2 15,1 1-2-15,0-1 2 0,0-13-2 16,21 0 1-16,-21-13 0 0,21-15 1 16,23 1-2-16,-1-27-2 0,0-1 2 0,22-40-7 15,0 0-2-15,43-40-15 0,-21-15-1 16,43-13 9-16,0-27 8 0,21-13 4 15,23-28 0-15,-1-27 1 0,22-13 3 16,22-28 0-16,22-13-3 0,-1-13 2 16,1-28-1-16,21-13-3 0,22-1-2 15,0-13 4-15,21 0 2 0,-21 0 1 16,0 1-2-16,-22-1 2 0,1 27 0 0,-23 27 2 16,1 14 1-16,-23 27-2 0,-20 27-2 15,-1 14 3-15,-22 27-2 0,-21 13 5 16,-22 14 7-16,0 28 3 0,-22 39 0 15,-21 28-3-15,-1 14-3 0,-21 40-2 16,-22 0-4-16,1 28-2 0,-23-1 2 16,22 0-3-16,-43 14 1 0,21-13 0 15,-21-1 0-15,22-13-1 0,-1-1 0 0,1-12 0 16,21-15 0-16,0-13 0 0,0-13-7 16,44-14 2-16,-1-41-13 0,1 0-6 15,21-26 3-15,22-28 8 0,22-28 4 16,21-12 3-16,1-42 1 0,21-13 2 15,43-27 1-15,1-27 0 0,21-14 2 16,22-13-1-16,0-14 1 0,22-13 2 0,-1-1 2 16,-21 1-1-16,22-1 1 0,-22 14-1 15,0 14 1-15,0 13 3 0,-22 41-2 16,-22 13-1-16,-21 42-1 0,-22 12-2 16,0 15 1-16,-21 26 2 0,-1 14 4 15,-43 27 8-15,0 41 4 0,-21 27-3 16,-23 27-6-16,-21 41-5 0,0 13-2 15,-44 14-1-15,23 14-3 0,-23-1 3 0,-21 1-3 16,21-15 0-16,1-26 3 0,-1 0-2 16,1-27 0-16,43-28-2 0,-22-13-1 15,43-13-5-15,1-28-12 0,21-13 5 16,22-28 1-16,22-13 8 0,0-13 1 16,21-28 1-16,1-13 3 0,21-14-2 15,21-41 3-15,23-13-1 0,0-14-2 0,21-40 3 16,0 0-3-16,22-14-1 0,0-14 5 15,21 1-4-15,23-14 3 0,-23 27-2 16,23 14 4-16,-44 13 0 0,0 41 1 16,-22 13 0-16,-22 41-3 0,-21 14-1 15,-22 13 2-15,-21 41 2 0,-23 14 8 16,-21 40 0-16,-21 14-2 0,-44 41-5 16,-1 26-5-16,-20 14 1 0,-23 14 0 15,1 0 1-15,-1 13-1 0,-21 1-3 16,21-1 5-16,1-13-3 0,-1 0 3 0,23-14-1 15,-1-13-1-15,22-28-1 0,-1-13 3 16,1-27-6-16,44-14-11 0,-1-13-2 16,22-28 6-16,0-26 5 0,43-14-3 15,1-41 2-15,43-27 3 0,21-27 0 16,22-14-1-16,1-27 0 0,42-13 0 16,-21 0 0-16,22-28 4 0,-22 1-3 0,21-1 3 15,-21 14 1-15,0 0 2 0,-22 28 0 16,-21 26-2-16,-22 14 5 0,-22 27 1 15,0 27-1-15,-22 27 2 0,-43 14-2 16,0 27 1-16,-21 41 0 0,-1 13 2 16,-43 41-1-16,-22 27-6 0,-21 28 2 15,-1 12-1-15,-21 28-2 0,0 0 0 16,-1 14 1-16,1-1-4 0,0 1 2 16,-22-1 0-16,43-27 0 0,-21-13-1 15,22-14 0-15,21-13 0 0,22-14-1 16,0-27-5-16,21-14-5 0,1-26-10 0,43-15 4 15,0-12 3-15,0-28 5 0,22-14 0 16,21-13 4-16,44-27 3 0,0-28 0 16,21-26 1-16,22-14 2 0,1-28 2 15,20-12-1-15,23-15 1 0,0-13-2 16,-1 0 0-16,1 0 2 0,0-13-1 16,-1 13 4-16,-21 27 2 0,0 14 0 15,-22 41 0-15,-43 13-4 0,0 27 1 16,-22 27 2-16,-22 28 6 0,-21 26 11 0,-22 28-4 15,-43 54-9-15,-22 27-4 0,-22 13-2 16,0 28-3-16,-21 0 0 0,-1 0 0 16,22-14 1-16,-21 0-1 0,43-13-3 15,-22-28-13-15,43-13-14 0,1-13-11 16,43-14-16-16,0-28-5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4:06.103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0 624 171 0,'0'0'40'16,"0"-13"-13"-16,0-1-13 0,0 1-3 16,0-1 0-16,0-13 3 0,0 13-4 15,0-26 0-15,0 12 7 0,21-12 3 16,-21-1-6-16,22-13-5 0,-22 13-1 16,22-13 1-16,-22 13 3 0,21 28 2 15,1-28 2-15,-22 14 0 0,0 0-7 16,22 13-1-16,-22 1-6 0,0 13 1 15,21 0-3-15,-21 0-2 16,0 0 7-16,22 0-5 0,-22 13 9 0,22 14 4 16,-22-13 0-16,22 26 0 0,-22-12-5 15,21 12-2-15,-21 1 3 0,22 13 0 16,-22-13 2-16,0 0 5 0,22-1-6 16,-22 1 0-16,21 13 1 0,-21-40-4 15,22 13-3-15,-22 0 3 0,22 0-3 16,-22-13-7-16,0-1 5 0,0-13 4 15,0 0 7-15,0 0 9 0,0 0-8 16,0 0-10-16,0-13-7 0,0-14-8 16,0 13-3-16,0-13-2 0,21-14 2 15,-21 1-5-15,22-1-3 0,-22-13 7 0,22 13-2 16,0-27 5-16,-1 14 7 0,-21 13 1 16,22 0 2-16,0 1 3 0,-1 13-2 15,1 0-1-15,-22-1 3 0,22 28 3 16,0-27 2-16,-22 27-2 0,21 0 5 15,-21 0-2-15,0 0 7 0,22 0 9 16,-22 0 0-16,0 0 12 0,22 27 6 0,-22-13-9 16,21 13-6-16,-21 0 9 0,22 0-12 15,-22 0-9-15,0 14-2 0,22-14-3 16,-22 14-4-16,21-14-3 0,-21 14 2 16,22-14-3-16,-22 14-19 0,0-14-19 15,22 0-9-15,-22-14-25 0,0 15-8 16,0-15-16-16,0 14-9 0,0-27 2 15,0 14 7-15,0-14 17 0,0 0 14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4:06.35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0 122 216 0,'0'0'19'0,"0"0"2"0,0 0 3 16,0 0 8-16,0 14 9 0,0 0 6 15,0-1 0-15,0 14 5 0,0-13-2 0,0 13-8 16,0 14-17-16,22-28-10 0,-22 14-9 16,0 0 5-16,21 14-16 0,-21-14-26 15,0 14-19-15,0-27-15 0,0 13-9 16,0 0-3-16,0 0-5 0,0 0 2 15,0 0 14-15,0 0 14 0</inkml:trace>
  <inkml:trace contextRef="#ctx0" brushRef="#br0" timeOffset="384">195 692 78 0,'0'-27'13'0,"0"0"-4"0,0 13-4 16,0-40-3-16,0 13 0 0,22-13-1 16,-22 27 1-16,0-54 2 0,22 26 7 15,-1 15 6-15,-21-15-2 0,22 15 3 16,0-1-1-16,-1 27-1 0,-21-13 1 16,22-13 6-16,-22 26-3 0,22 0 1 0,0 1-1 15,-22-1 10-15,21 14 9 0,-21 0 1 16,22 0-6-16,0 0-3 0,-22 0 0 15,21 14-3-15,1-1-3 0,-22 1-4 16,22 13 6-16,-1 0 1 0,-21 0 5 16,22-13 10-16,-22 27-10 0,0-14 3 15,22 0-7-15,-22 14-9 0,22-1-5 0,-22-13-7 16,0 14-5-16,21 0 0 0,-21-14-1 16,22 14-6-16,-22-14-12 0,0 13-12 15,0-12-16-15,0 12-18 0,0-40-16 16,0 27-7-16,0-13-7 0,0 0-1 15,0-1 3-15,0 1 3 0,0-14 15 16,0 0-44-16</inkml:trace>
  <inkml:trace contextRef="#ctx0" brushRef="#br0" timeOffset="720">1280 122 203 0,'-21'0'44'0,"-23"0"0"0,23 0-4 16,-1 0 1-16,-22 0 6 0,23 0-8 16,-23 28-11-16,23-15 1 0,-1 14-3 15,-21 0 2-15,21 0 1 0,0 1 2 16,0-1 3-16,22 13-6 0,-21-12-7 15,21 12 8-15,0 1-7 0,0-14-12 0,0 14-6 16,0-14 1-16,21 0-2 0,-21 27 1 16,22-40-6-16,-22-1-4 0,22 15-2 15,0-15-13-15,-1 14-12 0,-21-13-12 16,22-14-8-16,0 0-14 0,-1 0-4 16,1 0-10-16,0 0-2 0,-1 0-2 15,1 0 4-15,0-14 15 0</inkml:trace>
  <inkml:trace contextRef="#ctx0" brushRef="#br0" timeOffset="12384">1324 122 19 0,'0'0'7'0,"0"0"-1"0,0 0 0 16,0 0 1-16,0 0 0 0,0 0 4 16,0 0 0-16,0 0 1 0,0 0 3 15,0 0 1-15,0 0-1 0,0 0 0 0,0 0 0 16,0 0-1-16,0 0-4 0,0 0 0 15,0 0-2-15,0 0-4 0,0 0-3 16,0 0 1-16,0 0 3 0,0 0 4 16,-22 0-4-16,22 14-1 0,0 0 3 15,0-1 1-15,0 14-2 0,0-13 0 16,-22 13 0-16,22 14 3 0,0-28 3 16,0 14 2-16,-21 14-5 0,21-14-2 15,0 14 1-15,-22-14-1 0,22 14-1 0,0-14-2 16,0 13 4-16,-22 1 2 0,22 0-1 15,-21-14-5-15,21 14-2 0,0-1 1 16,-22-12-2-16,22 12-3 0,0 1 1 16,-22 0 4-16,22-14-1 0,-22 27 1 15,22-27-2-15,-21 14 0 0,21-14 1 16,-22 14-1-16,0-1 2 0,22 1-3 16,-21-14 0-16,21 14 0 0,-22 0-2 15,0-1 3-15,22 1-2 0,-21 0 1 0,21-14 2 16,-22 27 0-16,0-40 0 0,22 13 3 15,-22 13 1-15,1-26-2 0,-23 13 2 16,23 0-1-16,-1 0-5 0,-22-27 7 16,23 14-1-16,-23 0 3 0,1-14-3 15,0 13-2-15,21-13-3 0,-22 0-2 16,23 0-4-16,-23 0-10 0,23-13 2 16,-1 13-8-16,0-14 4 0,1 0-6 15,-1 14-11-15,22-27 1 0,-22 14-6 16,22-1 1-16,0-13 1 0,0 13 2 15,0-13 2-15,0 0 1 0,0 0 2 16,22 0-19-16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4:20.857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0 258 55 0,'0'0'18'0,"0"0"2"15,0 13 1-15,22 15 3 0,-22-15-2 16,0 14 3-16,0 14-2 0,0-27 2 16,0 13 1-16,0 13-3 0,0-13-4 15,0 14-4-15,0-14-7 0,0 0-1 16,0 14-1-16,0-14 0 0,0 0-4 16,0-13-2-16,0 27 0 0,0-28 1 15,0 1-2-15,0-1-5 0,0 1-13 0,0-1-5 16,0-13-6-16,0 0-9 0,0 14-1 15,0-14-2-15,0 0 3 0,0 0 1 16</inkml:trace>
  <inkml:trace contextRef="#ctx0" brushRef="#br0" timeOffset="315">65 217 107 0,'22'-13'17'0,"-22"13"-1"16,0-28 0-16,0 15 5 0,22-1-3 16,-22 14 1-16,21-13 4 0,-21-1-2 15,22 14 0-15,0-13 5 0,-1-1 5 16,1 14-12-16,22-13-5 0,-23 13-2 15,1-14-7-15,21 14 2 0,-21-14-3 0,0 14-1 16,21 0-2-16,-21 0 3 0,21-27-6 16,-21 27 2-16,0 0-3 0,-1 0-21 15,1 0-11-15,0 0-11 0,0 0-2 16,-1 0-2-16,1 0-4 0,-22 0 5 16,22 0 9-16</inkml:trace>
  <inkml:trace contextRef="#ctx0" brushRef="#br0" timeOffset="585">912 0 185 0,'0'0'31'16,"0"0"-13"-16,0 0-13 0,0 0-3 15,0 0 0-15,0 0-3 16,0 27-7 0,0-27-16-16,0 27-13 0,0-27-8 15,0 14 2-15,0 0 5 0</inkml:trace>
  <inkml:trace contextRef="#ctx0" brushRef="#br0" timeOffset="787">868 611 263 0,'0'13'70'0,"0"-13"-3"0,0 0-5 15,0 0 10-15,0 0-2 0,0 0-9 16,0 0-14-16,0 0-10 0,0 0-14 15,0 0-7-15,0 0-8 0,0 0-16 16,0 0-20-16,0 0-30 0,0 0-18 16,0 0-20-16,0 0-8 0,0 0 0 15,0 0 3-15,0 0 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4:19.881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552 14 28 0,'0'0'9'0,"0"-14"0"0,-22 14 2 16,22 0-1-16,-22 0 3 0,22 0-1 15,-21 0 2-15,21 0-4 0,-22 0 4 16,22 0 1-16,-22 0-1 0,1 0-3 16,21 0-1-16,-22 14-1 0,22-14 4 15,-22 13-3-15,0 1-1 0,22 0 2 0,-21-1-1 16,-1 14-2-16,0 0 1 0,22-27 2 16,-21 28 3-16,-1-1 0 0,0 0-2 15,1 13-2-15,-1-12 2 0,0 12 0 16,0-13-1-16,1 14-2 0,-1 0-3 15,0 0 3-15,1-1-1 0,21-13 0 16,-22 14-5-16,22 13-1 0,0-27-6 16,-22 1 5-16,22 12 7 0,0 1 0 15,0 0 1-15,0-1 2 0,0-13-6 16,0 14 1-16,0 0 0 0,0 0 2 0,0-1-1 16,22 1-1-16,-22 0 0 0,0-1-2 15,0-13-4-15,0 14 0 0,0-14-3 16,0 0 3-16,22 1 0 0,-22-1-17 15,0-14-4-15,0 14-15 0,0-27-9 16,0 14-4-16,0-14-4 0,0 0-5 16,0 0-9-16,0 0 6 0</inkml:trace>
  <inkml:trace contextRef="#ctx0" brushRef="#br0" timeOffset="241">74 719 71 0,'22'-27'8'0,"0"14"0"15,-22-1 3-15,21 0 5 0,1 1 2 16,0-1 1-16,0 14 5 0,-1 0-2 16,23 0-5-16,-23 0-7 0,1 0-1 15,0 0-5-15,21 0-3 0,-21 0 3 16,0 0-4-16,21 0-5 0,-21 0-11 15,-1 0-11-15,1 0-4 0,0 0-2 16,0 0-4-16,-1 0 3 0,-21 0-23 16</inkml:trace>
  <inkml:trace contextRef="#ctx0" brushRef="#br0" timeOffset="670">877 462 80 0,'0'-14'20'16,"0"14"-3"-16,0 0 1 0,0 0-1 0,-21 0 3 15,21 0-3-15,-22 0-1 0,22 0 2 16,-22 0 1-16,1 0 2 0,21 14-1 16,-22 13 2-16,0-14-8 0,0 14-5 15,1 0-3-15,21-13-4 0,-22 13 1 16,22 0 2-16,-22 0-3 0,22 1 5 15,0-1-2-15,0 0-2 0,0 0 4 16,0-13-3-16,0 13 0 0,0-14 2 16,22 1-5-16,-22 13 0 0,22-14 2 15,-22-13-1-15,21 14 2 0,1-14 0 16,0 0-2-16,0 0-1 0,-1 0 4 16,1 0-1-16,0-14-2 0,-1 1 0 0,1-1 1 15,0-13-4-15,-22 14 1 0,21-28 1 16,1 14 3-16,0-14-4 0,-22 14 2 15,22-14-4-15,-22 1 9 0,0 12-5 16,0 1 0-16,0-13-2 0,0 13-1 16,0 13-4-16,0-13-14 0,0 13-1 15,0-13-8-15,0 14-6 0,0-1-5 16,-22 14-6-16,22-14-7 0,0 14 1 16,0-13 4-16,0 13 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4:29.064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26 965 56 0,'0'-27'11'16,"0"13"0"-16,0-13 1 15,-22 13 0-15,22-13 6 0,0 14 6 0,0-1 4 16,0 0 1-16,0 1-1 0,0-1-3 16,0 14 20-16,0-13-8 15,0 13-16-15,0 0-1 0,0 0-8 0,0 0-6 16,0 0-2-16,0 0 1 16,0 0 1-16,0 0 14 0,0 27 8 0,0 0-5 15,0 0-7-15,0 14-3 0,0 0-1 16,0 13-9-16,0 0-2 15,0 0 3-15,22 1 1 0,-22-1-8 0,0 0 5 16,22 0-2-16,-22 1 0 0,21-1 1 16,-21-13-6-16,22 13-4 0,-22-14-2 15,22-12-10-15,-22 12-1 0,21 1-5 16,-21-14-6-16,0 0-2 0,22 0-8 16,-22 1-6-16,0-15-7 0,0 1-1 15,0-1-2-15</inkml:trace>
  <inkml:trace contextRef="#ctx0" brushRef="#br0" timeOffset="274">26 1385 253 0,'0'0'25'0,"0"-13"-22"0,0 13-6 16,22-14 3-16,-1 14 3 16,-21-14 4-16,22 14-2 0,0-13-1 15,-1-1 0-15,1 1-1 0,21-1-3 16,-21 1-2-16,22-1 2 0,-23 0-4 16,23 1-3-16,-23-1-11 0,1 1-5 15,0 13-4-15,0-14-6 0,-1 1-2 16,1 13-1-16,0-14-1 0,-22 1 3 15</inkml:trace>
  <inkml:trace contextRef="#ctx0" brushRef="#br0" timeOffset="612">482 558 243 0,'0'-14'37'15,"0"1"-22"-15,0 13-13 0,0 0-5 0,0 0 1 16,0 0 15-16,0 13 12 0,0 14 8 16,0 0-2-16,0 14 5 0,0 0-6 15,21 13-7-15,-21 14-8 0,0 0-4 16,22 0-2-16,-22-1-6 0,0 1 1 15,22 0 1-15,-1 0-5 0,-21 0-2 16,22-14 0-16,-22 0-1 0,22 0-21 16,0-13 3-16,-22 13-6 0,21-27-3 15,-21 14-2-15,22 0-2 0,-22-14-9 16,0 0-10-16,22-13-4 0,-22 13-1 16,0-14 6-16,0 1 11 0</inkml:trace>
  <inkml:trace contextRef="#ctx0" brushRef="#br0" timeOffset="2487">1176 856 32 0,'0'-13'10'0,"0"13"0"15,0-14 3-15,0 14 4 0,0-14 4 16,0 14-1-16,0 0 5 0,-22 0-5 16,22 0 2-16,0 0-9 0,-21 0-6 15,21 0-1-15,-22 14 4 0,0-14 2 16,22 27-1-16,-21-13 5 0,-1 13-1 16,0 14-6-16,1-1-2 0,-1 1 1 15,0 0-4-15,0 13-1 0,1-13-2 16,-1 13-3-16,22 0 3 0,0-13 0 0,0 13-5 15,0-13 4-15,0-1 1 0,22-12-2 16,-22 12-4-16,21-13 2 0,1 0-2 16,0 1 2-16,0-15 5 0,-1 1-4 15,23-1 3-15,-23 1 0 0,1-14-1 16,21 0 0-16,-21-14 3 0,0 1-3 16,21-1 0-16,-21-13 1 0,0 0-2 15,-1 0 2-15,1 0 0 0,0-14 2 16,-1 0 2-16,-21 1 4 0,22-15-3 15,-22 15 3-15,0-15 2 0,0 1 5 16,-22 13-2-16,22-13-1 0,-21 13-6 16,-1 14 1-16,0 0-5 0,1 14-14 15,-1-1-8-15,0 1-16 0,1 13-12 16,21 0-2-16,-22 0-3 0,0 13-1 16,22 1 6-16,0-1 8 0</inkml:trace>
  <inkml:trace contextRef="#ctx0" brushRef="#br0" timeOffset="3193">1480 897 101 0,'0'0'9'0,"0"0"-4"0,0 0-4 16,0 13 1-16,0 1 5 0,0 0 5 16,22 13-3-16,-22 0-1 0,0 0-3 15,21 0 4-15,-21 14-1 0,22-14-2 16,0 14 2-16,0-14 3 0,-22 13-1 15,21 1-2-15,1-14 0 0,0 0-2 0,-1 0-1 16,1-13 0-16,-22 13 1 0,22-13-6 16,-1-1 0-16,-21 1 0 0,22-14 0 15,-22 0 5-15,0 0-3 0,22-14 0 16,-22-13-2-16,0 14 0 16,0-15 1-16,22-12 1 0,-22 13-2 15,0-14 2-15,0-13-4 0,0 13 1 16,0-13 1-16,0 13-2 0,0 0 4 15,0 1-4-15,0-1 3 0,0 14-1 16,0 13-2-16,0 1 1 0,0-1-3 0,0 14 2 16,21 0 2-16,-21 27 10 15,22-13-5-15,-22 13 2 16,22 0-1-16,-22 14-1 0,21-1 0 16,1 1-1-16,0 0 1 0,-1 0 0 15,1-14-1-15,0 13 1 0,0 1 0 16,-1-14 1-16,1 0 0 0,0 0 2 15,-1-13-6-15,-21 13 2 0,22-13-2 16,0-14 4-16,0 0 0 0,-22 0 9 16,21-14 4-16,1 1 2 0,0-1-5 15,-1-13 1-15,-21 0-2 0,22-14 1 16,-22 0 1-16,22 1-5 0,-22-15-4 16,0 1-6-16,0 0 2 0,0 0 1 15,0-1-1-15,0 1-3 0,-22 13 2 16,22 1-4-16,0-1-16 0,-22 14-17 15,22 0 2-15,-21 13-5 0,21 1-6 16,-22-1-6-16,22 14-14 0,0 0-9 16,0 0 6-16,0 0 13 0</inkml:trace>
  <inkml:trace contextRef="#ctx0" brushRef="#br0" timeOffset="3702">2522 300 77 0,'0'-14'10'0,"0"-13"-1"16,0 14 2-16,0-14 4 0,0-1 6 16,22 15 5-16,-22-14 0 0,0 13-9 15,21 1-5-15,-21-1-6 0,0-13 1 0,22 13 1 16,0 1 4-16,-22-1 0 15,21 14-1-15,1-13-2 0,0-1 1 0,-1 14 3 16,1-13 0-16,0 13 3 0,0 0 0 16,-1 0-4-16,1 13-1 0,0 1 4 15,-1-1 1-15,1 14 4 0,0 0 2 16,-1 1 1-16,-21 12 1 0,22 1-5 16,-22 0-6-16,0-1-8 0,0 1 1 15,0 0-2-15,0-1 0 0,-22 1-4 16,22 13 2-16,-21-13 0 0,21 0 0 15,-22-14-5-15,0 14-8 0,1-14-8 16,21 13-11-16,-22-12-10 0,0-1-12 16,22-14-12-16,-21 14-11 0,21 1-5 15,0-15 7-15</inkml:trace>
  <inkml:trace contextRef="#ctx0" brushRef="#br0" timeOffset="3904">2869 1168 228 0,'0'0'22'0,"0"14"-4"0,0-14 2 15,0 13 15-15,0-13 7 0,0 0-7 16,22 14-9-16,-22-14-8 0,0 13-10 16,21-13-22-16,-21 14-22 15,0-14-9-15,0 0-3 0,0 0-7 0,0 13 1 16,0-13 0-16,22 0 3 0,-22 0 8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39:51.988"/>
    </inkml:context>
    <inkml:brush xml:id="br0">
      <inkml:brushProperty name="width" value="0.21167" units="cm"/>
      <inkml:brushProperty name="height" value="0.21167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716 2632 20 0,'0'0'7'0,"0"0"0"16,0 0 1-16,0 0-1 0,0 0 0 0,0 0 3 15,0 0 0-15,0 0 1 0,0 0 0 16,0 0 0-16,0 0 0 0,0 0 1 16,0 0-1-16,0 0-1 0,0 0 3 15,0 0 1-15,0 0-1 0,0 0 0 16,0 0 1-16,0 0 0 0,0 0 2 15,0 0 2-15,0 0 0 0,0 0-1 16,0 0 1-16,0 0-4 0,0 0 4 16,0 0 2-16,0 0-3 0,0 0 3 15,0 0 0-15,0 0 2 0,0 0-4 0,0 0 2 16,0 0 3-16,0 0 2 0,0 0-6 16,0 0 2-16,0 0 2 0,0 0-1 15,0 0-4-15,0 0 1 0,0 0 6 16,0 0 2-16,0 0-2 0,0 0 4 15,0 0 0-15,0 0 2 0,0 0 0 16,0 0-6-16,0 0 0 0,0 0-2 16,0 0 1-16,0 0-5 0,0 0-2 15,0 0-5-15,0 0 3 0,0 0 2 0,0 0-4 16,0 0-3-16,0 0-3 0,0 0 6 16,0 0-3-16,0 0-5 0,0 0 2 15,0 0-1-15,0 0 3 0,0 0-6 16,0 0 0-16,0 0 4 0,0 0-2 15,22 0 3-15,-22 0 7 0,0 0 10 16,22 0-4-16,-22 0-3 0,0 0-3 16,21 0-5-16,-21 0-2 0,22 0 0 0,-22 0-4 15,22 0 0-15,-22 0 6 0,21 0-8 16,-21 0 6-16,22 0-1 0,0 0-2 16,-22 0-3-16,43 0-1 0,-43 0-4 15,0 0 7-15,44 0-4 0,-44 0-2 16,0 0 2-16,21 0 4 0,-21 13-4 15,22-13-7-15,-22 0 4 0,22 0 5 16,0 0-2-16,-1 0 1 0,-21 0 0 16,22 0-3-16,0 0 3 0,-22 0-4 0,21 0 9 15,-21 0-11-15,22 0 9 0,-22 14-1 16,43-14-7-16,-43 0 6 0,0 0 3 16,44 0-7-16,-44 0 1 15,0 0-3-15,0 0 7 0,22 0-4 16,-1 0 1-16,1 0 3 15,-22 0-4-15,22 0 1 0,-1 0 0 16,-21 0 1-16,22 0-5 16,0 0 1-16,-22 0 4 0,21 0 4 15,1 0-3-15,-22 0-1 0,44 0 2 0,-44 0-3 16,43 0-4-16,-43 0 2 0,22 0-2 16,-1 0 5-16,1 0 0 0,0 0-1 15,0 0-2-15,-1 0 0 0,1 0 4 16,0 0 0-16,-1 0-4 0,23 0 2 15,-23 0-2-15,1 0 4 0,0 0-2 16,21 0 1-16,-21 0-3 0,21 0 3 16,-21 0-3-16,21 0 2 0,1 0 0 15,-22 0 2-15,-1 0 1 0,23 0-1 0,-23 0 0 16,23 0-5-16,-1-14 4 0,-21 14-4 16,0 0-2-16,21 0 6 0,-21 0 0 15,21 0-8-15,-21 0 7 0,0 0-4 16,21 0 4-16,-21 0 0 0,-1 0 0 15,23 0 1-15,-1 0-2 0,-43 0-4 16,22 0 9-16,21 0-5 0,-21 0-2 16,0 0 3-16,-1 0 1 0,1 0-4 15,0 0-1-15,21 0 5 0,-21 0 1 0,21 0-4 16,-43 0 0-16,22 0 3 0,0 0-5 16,21 0-1-16,-21 0 3 0,0 0 3 15,21 0-3-15,-21 0 0 0,-1 0-4 16,45 0 7-16,-66 0-1 0,43 0 0 15,-21-13 5-15,-1 13-5 0,23 0-9 16,-23 0 6-16,1 0-2 0,22 0 5 16,-23 0-4-16,23 0 6 0,-23 0 0 0,1 0 0 15,21 0 1-15,-21 0-5 0,0 0-6 16,21 0 6-16,-21 0 2 0,0 0-5 16,43 0 6-16,-65 0 0 0,22 0-1 15,21 0-8-15,-21 0 9 0,-1 0-1 16,23-14 0-16,-23 14-2 0,23 0-2 15,-22 0 5-15,21 0-3 0,-21 0 5 0,21 0-7 16,-21 0 4-16,21 0 1 0,-21 0-1 16,21 0-2-16,1 0 1 0,-1 0 2 15,-21 0-2-15,21 0-1 0,1 0 2 16,-23 0 0-16,23 0-8 0,-1 0 3 16,-21 0 6-16,21 0-2 0,1 0 2 0,-1 0-5 15,-21 0 0-15,21 0 12 0,1 0-9 16,-23 0-1-16,23 0 0 0,-23 0 1 15,23 0-4-15,-22-14 6 0,21 14 1 16,0 0 0-16,-21 0-5 0,21 0 3 16,-21 0 2-16,22 0 0 0,-23 0-4 15,23 0-3-15,-1 0 1 0,-21 0 10 0,21 0-6 16,1 0-3-16,-1 0 7 0,-21 0-10 16,21 0 11-16,1 0-3 0,-1 0-2 15,-21 0 0-15,21 0-5 0,0 0 9 16,1 0-11-16,-22 0 10 0,21 0-4 15,0 0 1-15,-21 0 1 0,22 0-6 0,-23 0 2 16,23 0-2-16,-1 0 6 0,-21 0 4 16,21 0-6-16,1 0-3 0,-23 0 4 15,23 0-5-15,-23 0 5 0,23 0 1 16,-1 0-1-16,-21 0 4 0,21 0-11 0,1 0 7 16,-1 0-1-16,-21 0 0 0,21 0 4 15,1 0-10-15,-23 0 11 0,23 0-7 16,-1 0 4-16,1 0-4 0,-23 0 2 15,23 0 1-15,-1 0-2 0,-21 0 2 16,21 0-2-16,-21 0 4 0,21 0 1 16,1 0-5-16,-23 0 3 0,23 0-1 0,-22 0 0 15,21 0-4-15,0 0 5 0,-21 0 3 16,21 0-3-16,1 0-4 0,-1 0 4 16,-21 0 0-16,21 0 2 0,1 0-3 15,-1 0-2-15,-21 0 5 0,21 0-2 16,1 0-6-16,-1 0 6 0,1 0 0 0,-1 0 0 15,0 0-7-15,1 0 3 0,-1 0 8 16,1 0-4-16,-1 0 0 0,0 0 1 16,1 0-8-16,-1 0 6 0,1 0 3 15,-23 0-6-15,23 0 4 0,-1 0 0 0,1 0-4 16,-1 0 6-16,-21 0-7 0,21 0 4 16,0 0 2-16,1 0-6 0,-1 0 2 15,-21 0 2-15,21 14-4 0,1-14 7 16,-1 0-3-16,1 0 0 0,-1 0-2 15,0 0 6-15,1 0-9 0,-1 14 7 0,1-14-3 16,-1 0 1-16,1 0 1 0,-23 0-3 16,23 0 4-16,-1 0-2 0,0 0 1 15,1 0 3-15,-1 0-11 0,1 0 10 16,-23 0 0-16,23 0-3 0,-1 0 1 16,1 0-7-16,-1 0 6 0,0 0 3 0,1 0-10 15,-22 0 8-15,21 0 2 0,0 0-2 16,22 0-4-16,-21 0 7 0,-1 0-3 15,1 0-1-15,-1 0-1 0,0-14 2 16,1 14-8-16,-1 0 8 0,1 0-3 16,-1 0 7-16,1 0-5 0,-1 0-3 0,0-14 1 15,1 14 5-15,-1 0-5 0,1 0 4 16,-1 0-4-16,0 0 5 0,1 0-5 16,-1 0 5-16,1-13-3 0,-1 13 0 0,-21 0-2 15,21 0 4-15,22 0-2 0,-21 0 2 16,-1 0-6-16,0 0 1 0,1 0 4 15,-1 0 2-15,22 0-1 0,-21-14-5 16,-1 14 3-16,1 0 0 0,21 0 3 16,-22 0-9-16,1 0 6 0,-1 0 3 0,0 0 0 15,1 0-9-15,-1 0 7 0,1 0 2 16,21-13-3-16,-22 13 2 0,1 0-5 16,-1 0 0-16,0 0 7 0,1 0-8 15,-1 0 9-15,1 0-5 0,21 0-3 0,-22 0 0 16,0 0 7-16,1 0-6 0,-1 0 4 15,1 0 1-15,-1 0-2 0,1 0-1 16,-1 0-4-16,0 0 9 0,-21 0-9 16,21 0 4-16,1 0 1 0,-1 0-4 0,1 0 4 15,-23 0 1-15,23 0 0 0,-1 0-4 16,-21 0-1-16,21 0-1 0,1 0 11 16,-23 0-2-16,23 0-9 0,-1 0 6 15,-21 0 1-15,21 0-4 0,1 0 1 0,-1 0-4 16,-21 0 1-16,21 0 5 0,1 13-4 15,-1-13 2-15,1 0 1 0,-1 0 2 16,0 0-3-16,-21 14 0 0,21-14 0 16,1 0-4-16,-1 0 1 0,1 0 9 0,-23 0-7 15,23 0 3-15,-1 0 0 0,1 0-6 16,-23 0 4-16,23 0 0 0,-1 0 0 16,1 13 0-16,-1-13 5 0,-21 0-6 15,21 0 2-15,0 0-1 0,1 14 1 16,-1-14-5-16,1 0 9 0,-1 0-3 0,0 0-5 15,1 0 8-15,-1 0-3 0,1 0 0 16,-1 0 1-16,1 0-6 0,-1 14 4 16,0-14 7-16,1 0-6 0,-1 0 4 15,-21 0-5-15,21 0-2 0,1 0 2 0,-1 0 6 16,1 0-12-16,-1 0 6 0,0 0 4 16,1 0-3-16,-1 0 2 0,1 0-3 15,-1 0 3-15,0 0 1 0,1 0-4 16,-1 0 3-16,1 0-9 0,21 0 2 15,-22 0 3-15,22 0 2 0,0 0-2 0,-21 0 0 16,21 0 0-16,0 0 0 0,0 0 3 16,-22 0-7-16,23 0 6 0,-23 0-5 15,22 0 4-15,-21 0 3 0,-1 0-3 16,22 0-3-16,-22 0 6 0,1 0-1 16,-1 0-6-16,1 0 4 0,-1 0-2 0,0 0 3 15,1 0-4-15,-22 0 0 0,21 0 6 16,0 0-3-16,-21 13-4 0,0-13 1 15,21 0 4-15,-21 0-4 0,0 0 0 16,-1 0 0-16,1 0 8 0,0 0-6 16,-1 0 0-16,1 0 3 0,-22 0-5 0,22 0 4 15,0 0-4-15,-22 0 4 0,21 0 1 16,-21 0 2-16,0 0-1 16,0 0 5-16,0 0-6 0,0 0 0 15,0 0 8-15,0 0-8 0,0 0 6 16,0 0-4-16,0 0-4 0,0 0 7 15,0 0-2-15,22 0-3 0,-22 0 2 16,0 0-6-16,0 0 6 0,22 0-3 16,-1-13 6-1,-21 13 1-15,22 0-11 0,0-14 7 16,0 14 0-16,-1-14-6 0,1 14 1 0,0 0 4 16,-1 0-7-16,1 0 7 0,0-13-1 15,-1 13 1-15,1 0-3 0,22 0-2 16,-23 0 2-16,1 0 6 0,0 0-6 15,-1 0-1-15,1 0-4 0,0 0 5 0,-1 0-1 16,1 0 2-16,0 0-2 0,0 0-3 16,-1 0 6-16,1 0-3 0,-22 0 7 15,22 0-5-15,-22 0 1 0,0 0 6 0,0 0 5 16,0 0 3-16,0 0 2 0,0 0-7 16,0 0 1-16,0 0 2 0,0 0 0 15,0 0-5-15,0 0 1 0,0 0 6 16,0 0 4-16,0 0-4 0,0 0 6 15,0 0 2-15,0 0 5 0,0 0-9 0,0 0-2 16,0 0 5-16,0 0-8 0,0 0-4 16,0 0 6-16,0 0-7 0,0 0-7 15,0 0 4-15,0 0-1 0,0 0-9 16,0 0 3 0,0 0-4-16,0 0 2 0,0 0 7 15,0 0-7-15,0 0-2 16,0 0-4-16,0 0 11 0,0 0-2 0,0 0-3 15,0 0 3-15,0 0-6 16,0 0-1-16,0 0 3 16,0 0-2-16,0 0-4 0,0 0 10 0,0 0-7 15,0 0-2-15,21 0 11 16,-21 0-9 0,0 0 10-16,0 0-8 0,0 0-2 15,0 0 2-15,0 0 9 0,0 0-3 0,0 0 0 16,0 0-4-16,0 0 3 0,0 0-1 15,0 0-5-15,22 0 7 0,-22 0-1 16,0 0-9-16,0 0-2 16,0 0 8-16,22 0-1 0,-22 0 0 15,0 0 0-15,22 0 2 0,-22 0 2 16,21 0-3-16,-21 0-2 0,22 0 4 16,0 0-5-16,-1 0 2 0,1-14-4 0,0 14 5 15,-1 0 1-15,1-13 0 0,22 13-7 16,-23 0 10-16,1 0-4 0,0 0-2 15,-1 0-3-15,1 0 4 0,0 0 5 16,21 0 0-16,-21 0-1 0,21 0 0 0,-21 0 0 16,21-27-9-16,-21 27 6 0,22 0 4 15,-23 0-6-15,23-14 4 0,-1 14 0 16,-21 0 2-16,21 0-3 0,1 0-4 16,-23 0 2-16,23 0-3 0,-1 0 10 0,-21 0-13 15,21 0 6-15,1 0 8 0,-1 0-9 16,-21 0 5-16,21 0-2 0,1 0 5 15,-23 0-8-15,23 0 3 0,-1 14 0 0,-21-14-6 16,21 0 6-16,-21 27 0 0,21-27 2 16,-21 0-1-16,21 0-7 0,1 0 6 15,-22 0 0-15,-1 0 0 0,23 0 0 16,-23 0-4-16,23 0 7 0,-23 0-2 16,1 0-4-16,0 0 3 0,0 0-5 0,21 0 5 15,-21 0 7-15,-1 0-11 0,1 0 6 16,0 13-1-16,-1-13-4 0,1 0-2 15,0 0 7-15,0 0-2 0,-1 0-4 0,1 0 5 16,0 0-3-16,-1 0 2 0,1 0 0 16,0 0-6-16,0 0 9 0,21 0-7 15,-21 0-1-15,-1 0 10 0,1 0-11 16,0 0-2-16,-1 0 11 0,23 0-7 16,-22 0 5-16,21 0 0 0,-21 0-4 0,-1 0 0 15,23 14 4-15,-23-14-3 0,23 0 2 16,-22 0-3-16,-1 0 0 0,23 0-5 15,-23 0 5-15,23 0-4 0,-22 0 2 16,-1 0 3-16,23 0-7 0,-23 0 6 0,23 13-1 16,-23-13 4-16,1 0-3 0,22 0 1 15,-23 0-3-15,23 0 3 0,-23 0 5 16,23 0 0-16,-23 0-11 0,23 0 9 16,-22 0-4-16,-1 0-1 0,23 0 2 0,-1 14-3 15,-21-14 8-15,21 0-6 0,1 0-2 16,-23 14 4-16,23-14 4 0,-1 0-7 15,1 0 2-15,-23 0 1 0,23 0-1 16,-1 13-5-16,1-13 8 0,-1 0-1 16,-21 0 1-16,21 0-7 0,0 14 10 15,-21-14-10-15,22 0 4 0,-1 13 0 0,-21-13 4 16,21 14 1-16,0-14-11 0,-21 0 7 16,22 0-1-16,-1 0 2 0,-21 0 0 15,21 13 0-15,1-13-5 0,-1 0 5 16,0 0 3-16,1 0-6 0,-1 0-2 15,1 0 7-15,-1 0-5 0,0 0 1 16,1 0 2-16,-1 0 0 0,1 0 0 16,-1 0 0-16,0 0-4 0,23 0 1 15,-23 0 3-15,0 0-4 0,1 0-1 16,-1 0 7-16,1 0-7 0,-1 0 5 0,0 0-9 16,1 0 12-16,-1 0-5 0,1 0 4 15,-23 0-8-15,23 14 1 0,-1-14 5 16,1 0-2-16,-1 0 4 0,0 0-9 15,1 0 0-15,-1 0 1 0,1 0 6 16,-1 0-5-16,-21 0 5 0,21 0 5 16,1 0-4-16,-1 0 2 0,0 0-7 0,1 0 4 15,-1 0 0-15,1 0 1 0,-1 0 0 16,0 27-3-16,-21-27 2 0,21 0 0 16,1 0 0-16,-1 0-3 0,1 0 1 15,-1 0 4-15,1 0-7 0,-1 0 7 16,0 0-2-16,1 0 5 0,-1 0-11 15,-21 0 8-15,21 0 0 0,1 0-2 16,-1 0-5-16,0 0 3 0,1 0 3 16,-1 0 0-16,1 0 1 0,-1 0-1 0,1 0-2 15,-23 0-1-15,23 0 4 0,-1 0 0 16,0 0-2-16,1 0-2 0,-1 0-1 16,1 0 5-16,-1 0-1 0,1-27-6 15,-1 27 7-15,0 0-5 0,1 0 1 16,-1 0-2-16,1 0 5 0,-1 0 0 15,0-14 2-15,1 14-7 0,-1 0 5 16,1 0 0-16,-1 0 1 0,0 0-1 16,1 0-7-16,-1 0 6 0,1-13-2 0,-1 13-1 15,0 0 5-15,1 0-7 0,-22 0 8 16,21 0-5-16,0 0 4 0,-21 0-6 16,21 0 6-16,1-14-1 0,-22 14-6 15,21 0 6-15,0 0 1 0,-21 0-9 16,22-13 8-16,-23 13-4 0,23 0 3 15,-23 0 2-15,23 0-5 0,-23-14 2 16,1 14 3-16,0 0-4 0,21 0 8 0,-21 0-14 16,0 0 9-16,-1-13-5 0,1 13 7 15,0-14-7-15,21 14 8 0,-21 0-2 16,0 0-5-16,-1 0 0 0,1 0 5 16,21-14-6-16,-21 14 6 0,0 0 5 15,0 0-7-15,21 0 1 0,-21-13-5 16,-1 13 2-16,23 0 4 0,-23 0-1 0,1 0 3 15,22-14-8-15,-23 14 1 0,1 0 5 16,21 0 0-16,-21 0-2 0,22 0 0 16,-23 0 0-16,23-13 0 0,-23 13 1 15,23 0-4-15,-23 0 1 0,23 0-3 16,-22 0 3-16,21 0 3 0,-21 0 2 16,21 0 1-16,-21 0-9 0,21 0 2 0,1 0 6 15,-23 0-3-15,23 0-3 0,-23 0 0 16,23 0 4-16,-1 0-1 0,1 0 0 15,-23 0-2-15,23 0 5 0,-1 0-4 16,1 0 1-16,-23 0-3 0,23 0 1 16,-1 0 2-16,-21 0 4 0,21 0-3 15,-21 0 1-15,0 0-2 0,21 0-2 0,-21 0 6 16,-1 0-10-16,23 0 7 0,-22 0-3 16,-1 0 4-16,23 0-1 0,-23 0-5 15,1 0 10-15,21 0-10 0,-21 0 1 16,0 0 8-16,0 0-3 0,21 0-4 15,-21 0 2-15,-1 0 2 0,23 0-1 16,-23 0 2-16,1 0-9 0,22 0 2 0,-23 0 4 16,23 0-2-16,-23 0 9 0,23 0-8 15,-22 0 6-15,21 0-8 0,-21 0 1 16,21 0 2-16,-21 0 3 0,21 0-7 16,1 0 2-16,-23 0 3 0,23 0-1 15,-23 0-4-15,23 0 4 0,-1 0 7 16,-21 0-8-16,21 0 5 0,-21 0-8 0,21 0-3 15,1 0 12-15,-22 0-5 0,21 0 3 16,-21 0-9-16,21 0 11 0,0 0-5 16,-21 0-4-16,22 0 6 0,-1 0-5 15,-21 0 5-15,21 0-3 0,1 0 1 16,-23 0 0-16,23 0 0 0,-1 13 0 16,0-13 2-16,23 0-5 0,-23 0 0 0,0 0 4 15,1 14 1-15,-1-14-4 0,1 13 8 16,-1-13-13-16,0 0 8 0,1 0 0 15,-1 0-1-15,1 14 0 0,-1-14 0 16,-21 14-5-16,21-14 2 0,1 0 4 16,-1 0-3-16,0 0 5 0,1 13-1 15,-1 1-5-15,1-14 1 0,-1 0 4 16,0 0-2-16,1 0 1 0,-1 13 4 16,1-13-8-16,-1 0 5 0,-21 0-4 15,21 0 2-15,1 0 0 0,-1 0-6 0,0 14 8 16,1-14-4-16,-1 0 3 0,-21 0-4 15,21 0 6-15,1 0-6 0,-1 0 8 16,1 0-7-16,-23 0-2 0,23 0 2 16,-1 0 1-16,-21 0 2 0,21 13 0 15,1-13-3-15,-23 0 5 0,23 0-8 16,-1 0 8-16,1 0-7 0,-23 0 9 16,23 0-9-16,-1 0 6 0,0 0 3 15,1 0-9-15,-1 0 3 0,1 0 1 16,-1 0-2-16,0 0-2 0,1 0 1 15,-1 0 6-15,-21 0-3 0,21 0 0 16,1-13 0-16,-1 13 0 0,-21-14 3 16,21 14-2-16,1 0-6 0,-23 0 1 15,23 0 5-15,-22 0-1 0,21 0-3 16,-21-13 3-16,21 13 2 0,-21 0 0 16,0 0-3-16,21 0 2 0,-21-14-4 15,-1 14 3-15,23 0 0 0,-23 0-4 16,1 0 5-16,0 0-2 0,21 0 6 15,-21 0-8-15,0 0 4 0,-1-13-5 16,23 13 10-16,-23 0-11 0,1 0 8 0,0 0-5 16,0-14-1-16,-1 14 1 0,1 0 3 15,0 0-1-15,-1 0 0 0,1 0 1 16,0 0-6-16,0 0 3 0,-22 0-5 16,0-14 1-16,0 14-1 0,21 0-17 15,-21 0-8-15,0 0-16 0,0 0-18 16,0 0-44-16,0-13-39 0,0-1-19 15,0 14 2-15,0-13 14 0,0 13 12 16,0-27 25-16</inkml:trace>
  <inkml:trace contextRef="#ctx0" brushRef="#br0" timeOffset="20487">9940 41 14 0,'0'0'4'15,"0"0"1"-15,0 0 0 0,0 0 0 16,0 0 1-16,0 0-2 0,0 0 3 16,0 0-3-16,0 0 0 0,0 0 0 0,0 0-2 15,0 0 1-15,0 0 0 0,0 0 0 16,0 0 0-16,0 0 2 0,0 0-2 16,0 0 0-16,0 0 2 0,0 0 0 15,0 0 1-15,0 0 0 0,0 0 1 16,0 0 3-16,0 0-1 0,0 0-1 0,0 0 2 15,0 0-1-15,0 0 1 0,0 0 0 16,0 0-2-16,0 0 1 0,0 0 1 16,0 0-1-16,0 0-4 0,0 0 2 15,0 0 1-15,0 0 0 0,0 0-1 0,0 0 5 16,0 0-1-16,0 0-2 0,0 0-1 16,0 0 2-16,0 0 1 0,0 0 1 15,0 0 0-15,0 0-1 0,0 0 0 16,0 0 5-16,0 0-2 0,0 0-4 0,0 0 1 15,0 0-2-15,0 0 0 0,0 0-1 16,0 0 4-16,0 0 0 0,0 0 1 16,0 0 3-16,0 0-2 0,0 0-5 15,0 0 2-15,0 0-1 0,0 0 0 0,0 0 4 16,0 0-5-16,0 0 3 0,0 0-1 16,0 0 2-16,0 0-4 0,0 0-1 15,0 0 2-15,0 0-1 0,0 0 2 16,0 0-1-16,0 0-4 0,0 0-3 15,0 0 2-15,0 0-2 0,0 0-2 0,0 0 1 16,0 0 4-16,0 0 6 0,0 13-1 16,0 1 1-16,0-14-4 0,0 27 2 15,0-27-2-15,0 0 0 0,0 27 3 0,0-27 2 16,0 0-6-16,0 14-4 0,0-1 5 16,0 1-2-16,0-14-4 0,0 13 5 15,0 1-4-15,0-1 7 0,0 1-1 16,0 0-7-16,0-1-4 0,0 14 7 15,0-27 0-15,0 27-5 0,0-27 2 0,0 14-4 16,0-1 4-16,0 15 4 0,0-15-5 16,0 1 3-16,0-1 2 0,22 1-1 15,-22-1 0-15,0 15-5 0,0-1 4 16,0-27 3-16,0 13 3 0,0 1-9 16,0-1 7-16,0 1-5 0,0-1 9 0,0 1-3 15,0 13 0-15,0-13-6 0,0 13 0 16,0-27 0-16,0 27 3 0,0-13 7 15,0-1 1-15,0 14-10 0,0-13-1 16,0-1-3-16,0 15 6 0,0-15 5 16,0 14-3-16,0 0-8 0,0-27 4 0,0 27-3 15,0-13 2-15,0 13 6 0,0-13 2 16,0 13-4-16,0-14-7 0,0 15 0 16,0-1 2-16,0-27 8 0,0 27-3 15,0 0-2-15,0 0 0 0,0 0-5 0,0-13 0 16,0 13 6-16,0 0-5 0,0 0 1 15,0 0 0-15,0 0-2 0,-22 1 0 16,22 12-6-16,0-13 6 0,0-13 4 16,0 0-8-16,0 13 4 0,0 0 3 0,0 0 0 15,0 14-6-15,0-14 1 0,-21 0 2 16,21 0 1-16,0 0 0 0,0 0 1 16,0 14-1-16,0-41-2 0,0 41-1 15,0-14 4-15,0 0-1 0,-22 0-6 16,22 0 10-16,0 0-5 0,0 0 1 0,0 1-2 15,0-1-1-15,0 0 2 0,0 0-1 16,0 14 2-16,0-28 2 0,0 14-7 16,0 0 1-16,0 1 9 0,-22-1-7 15,22 0 1-15,0 0 2 0,0 0-1 16,0 0-3-16,0 0-3 0,0 1 8 0,0-1-3 16,0 13-1-16,0-26-4 0,0-1 8 15,0 15-5-15,0 12 4 0,0-13-4 16,0 1 2-16,0-1 1 0,0 0-4 15,0 0 6-15,0 0-1 0,0 14-7 16,0-14 5-16,0 0 1 0,0 14 5 0,0-14-8 16,0 14 4-16,0-14 3 0,0 13-10 15,0-12 7-15,0 12-4 0,0-13 1 16,0 14 5-16,0 0-5 0,0-14 1 16,0 0-2-16,0 0 5 0,0 14-1 15,0-14-4-15,0 14 4 0,0-14 0 0,0 13-1 16,0-12-3-16,0-1 4 0,0 13-2 15,0-12 0-15,0-1-2 0,0 0 2 16,22 0 0-16,-22 0-3 0,0 0 5 16,0 0 3-16,0 0-10 0,0 1 6 15,0-1-1-15,22 0 4 0,-22 0 0 0,0 0-3 16,0-13 3-16,0 13-3 0,0 0 5 16,0 0-3-16,0 0 5 0,0 0 3 15,0-13 1-15,0 13 0 0,0 0-5 16,0 0 3-16,0 14-2 0,0-14-4 15,0 0 4-15,0 0-8 0,0 1 9 0,0 12-6 16,-22-13 6-16,22 0-10 0,0 1 8 16,-22-1-3-16,22 0 7 0,0 0-3 15,0 0 1-15,-21 0-8 0,21 0 3 16,0 0-1-16,0 1 6 0,0-1-4 16,-22 13-8-16,22-12 2 0,0-1 3 15,-22 0 3-15,22 0-2 0,0 0-1 16,-21 14 0-16,21-14-3 0,0 0-1 0,0 0 8 15,-22 0-1-15,22 14-9 0,0-14 3 16,-22 14 1-16,22-14 0 0,0 0 1 16,-22 14 3-16,22-14-2 0,0 0-2 15,0 14-2-15,-21-14 0 0,21 14 5 16,0-14-3-16,0 0-3 0,-22 0 7 0,22 0-3 16,0 0-3-16,0 0 3 0,0 0-3 15,0 1 4-15,-22-1 0 0,22 0-7 16,0 0 6-16,0 14 2 0,-21-14-3 15,21 0-5-15,0 0 8 0,0 0 3 0,0 0-9 16,0 0 1-16,-22 1 7 0,22-1-11 16,0 0 2-16,0 0 6 0,0 0 2 15,-22 0 0-15,22-13-10 0,0 13 6 16,0 0 1-16,0 0 1 0,0 0-3 0,0 0 1 16,-21 1 0-16,21-1 4 0,0 13-4 15,0-12-2-15,0-1 0 0,0 0 4 16,0 0-7-16,0 0 7 0,0 0-3 15,-22 0 1-15,22 0 3 0,0 14-1 16,0-14-6-16,0 0 8 0,0 14-1 16,0-14-6-16,0 14 5 0,-22-14-2 0,22 14 0 15,0-14-4-15,0 0 8 0,-22 14-4 16,22-14 0-16,0 0-2 0,0 14 1 16,0-14-2-16,-21 14 10 0,21-14-10 15,0 13 6-15,0-13-1 0,0 14 1 16,0 0 1-16,0 0-9 0,-22-14 2 0,22 13 5 15,0 1-1-15,0 0 3 0,-22-1-7 16,22 1 6-16,0 0-1 0,0 0 6 16,-21-1-8-16,21 1-5 0,0 0 11 15,0-1-4-15,0 1-6 0,0 0 5 16,-22-1 3-16,22 1-8 0,0 0-1 0,0 0 7 16,0-1-3-16,0 1 2 0,0 0 4 15,0-1-3-15,0 1-3 0,0-14 0 16,0 14 1-16,0-1 3 0,0 1 0 15,0 0 2-15,0 0-3 0,0-1 0 0,0-13-7 16,0 14 2-16,0 0-1 0,-22-1 8 16,22 1-4-16,0 0-2 0,0 13 5 15,0-13-1-15,0 0-4 0,0-1 0 16,0 14 9-16,0-13-9 0,0 0-4 16,0 0 10-16,0-1-9 0,0 1 7 0,0 0-1 15,0-1-3-15,0 1 2 0,22 0 2 16,-22-1-6-16,0 1 10 0,0 0-6 15,0 0-2-15,0-1 2 0,22-13 3 16,-22 14-5-16,0 13 3 0,0-13-3 16,0 0 5-16,0 13-2 0,0-13-4 0,0 13 10 15,0 0-7-15,0 0 0 0,0 1 0 16,0-1 0-16,0 0 1 0,0 0-2 16,0 1 3-16,0-1 5 0,0 0-8 15,0 1 1-15,0-15-3 0,0 14 2 16,0 1 1-16,0-1 2 0,0-13-4 0,0 13-1 15,0 0 2-15,0 0 6 0,0 1-8 16,0-1 3-16,0 0 4 0,0 1-4 16,0-15-4-16,0 14 4 0,0 1 7 15,0-1-4-15,0 0-3 0,21 1 0 0,-21-1 3 16,0 0-8-16,0 0 7 0,0-13-4 16,0 13 5-16,0 1-5 0,0-1 5 15,0-14-3-15,0 15 0 0,0-15 1 16,0 15-1-16,0-1 0 0,0 0 2 15,0-13-8-15,0 13 5 0,0 0 3 0,0 1-2 16,0-1 5-16,22 0-10 0,-22 0 6 16,0 1-2-16,0-1 4 0,0 0 1 15,0 0-4-15,22-13 3 0,-22 13-8 16,0-13 6-16,0 13-5 0,0-13 6 0,0 13-6 16,21-13 5-16,-21 0 0 0,0 13-1 15,0-13 5-15,0 13-3 0,0-13-7 16,22 13 6-16,-22-13-2 0,0 13 6 15,0-13-1-15,0 13-9 0,0-13 7 0,22 13 0 16,-22-14 0-16,0 15 1 0,0-1-4 16,0-13-3-16,22 13 2 0,-22-13 2 15,0 13-2-15,0-13 5 0,0-1 2 16,21 15-1-16,-21-15-9 0,0 1 5 0,0 0 0 16,0 13-3-16,22-13 4 0,-22-1 6 15,0 15-7-15,0-15 5 0,0 15-10 16,0-1 12-16,0-14-8 0,0 15 4 15,0-1 5-15,0 0-4 0,0 1-2 0,0-1 1 16,0 0-2-16,0 0 9 0,0-13-4 16,0 13-3-16,0 1-3 0,0-1 3 15,0 0-8-15,0-13 7 0,0 13 5 0,0-13-9 16,0 13 0-16,0 0 6 0,0-13-4 16,0 13-3-16,22-13 3 0,-22 13 3 15,0-13-3-15,0 13 0 0,0-13 1 16,0-1 3-16,0 15-7 0,0-15 4 0,0 1 2 15,0 13-8-15,0-13 6 0,0 13 0 16,-22-13 8-16,22 0-5 0,0 13-3 16,-22-13 1-16,22-1 3 0,0 15-8 15,0-15 6-15,-21 1-5 0,21 0 3 0,0-1-1 16,0 1-1-16,0 0 6 0,0-1-3 16,0 1-1-16,-22 0-3 0,22 0-3 15,0-14 4-15,0 13 2 0,0 1 1 16,0-14 4-16,0 14-6 0,0-14-2 0,0 14 0 15,0-14 1-15,0 14 1 0,0-14-3 16,0 0 8-16,0 14-5 0,0-14-7 16,0 0 5-16,0 13 6 0,0-12 1 0,0-1-5 15,0 13-5-15,0-12 0 0,0-1 5 16,0 0 4-16,0 0-7 0,0 14 6 16,0-14-1-16,0 0-5 0,0 14 7 0,0-14-4 15,0 0-2-15,-22 14 5 0,22-14-12 16,0 0 12-16,0 14 4 0,0-14-8 15,0 13-2-15,0-13 2 0,0 14-2 0,0 0 7 16,0-14-7-16,0 14 3 0,0-14-3 16,0 14 11-16,0-14-15 0,0 13 11 15,0-13-3-15,0 14-4 0,0-14 5 0,0 0-2 16,0 1 0-16,0-1 0 0,22 0-3 16,-22-14-1-16,0 15 0 0,0-15 8 15,0 14-2-15,22-13-4 0,-22-1 3 0,0 14-4 16,0-13 7-16,21 0-9 0,-21-1 5 15,0 1 2-15,0-1-6 0,0 14-8 16,0-13 0-16,0 0 2 0,0-1 0 16,0 1-10-16,22-1 6 0,-22 1-9 15,0-1 1-15,0-13 14 0,0 28-4 16,0-15 4-16,0 14-7 0,0-13-19 0,0 13-2 16,0 0-11-16,0 0-7 0,0 0-5 15,0 14-15-15,0-14-13 0,0 0-20 16,0 0-20-16,0 1-9 0,0-15 4 0,0 14 13 15,0-27 20-15,0 14 26 0</inkml:trace>
  <inkml:trace contextRef="#ctx0" brushRef="#br0" timeOffset="25856">21270 0 7 0,'0'0'4'0,"0"0"0"0,0 0 1 15,0 0-1-15,0 0 1 0,0 0 1 0,0 0 1 16,0 0 1-16,0 0 2 0,0 0 1 16,0 0 4-16,0 0 2 0,0 0-2 15,0 0 0-15,0 0 1 0,-22 0-2 16,22 0 3-16,0 0-2 0,0 0-1 16,0 0-1-16,0 0 2 0,0 0-1 0,0 0-1 15,0 0 0-15,0 0-4 0,0 0 4 16,0 0-4-16,0 0 3 0,0 0-2 15,0 0 3-15,0 0-2 0,0 13 3 16,0-13 1-16,0 0-2 0,0 14 3 16,0-14 0-16,0 0 0 0,0 14-4 0,0-14 3 15,0 13-8-15,0-13 4 0,0 0-2 16,0 14 3-16,0-14-1 0,-21 27-2 16,21-27-4-16,0 0 3 0,0 27-1 15,0-27 4-15,0 0-5 0,0 14-1 16,0-1 3-16,0 1-3 0,0-1 3 0,0 1 3 15,0-1-6-15,0 15-1 0,0-15-2 16,0 14 1-16,0 0 4 0,0-27 1 16,0 27 8-16,0-13-6 0,0 13-1 15,0-13-5-15,0 13 9 0,0-14-3 16,0 15 5-16,0-1-4 0,0 0-1 16,-22 0 14-16,22-14-2 0,0 15-3 0,0-1-6 15,-22 0 0-15,22 0 3 0,0 0-3 16,0 14 2-16,-21-14-3 0,21 0-7 15,0 0 1-15,-22 0 0 0,22 0 1 16,0 14-4-16,0-14 5 0,-22 0 1 16,22 1-4-16,0 12-4 0,-22-13 9 0,22 1-8 15,0 12-2-15,0 1 4 0,-21-14-4 16,21-13 3-16,0 26 2 0,0-13 1 16,-22 14-2-16,22-14 0 0,0 14-1 15,0-14-1-15,0 14 2 0,-22-14 5 16,22 14-9-16,0-14 5 0,0 13 6 15,0 1-4-15,-21-14-8 0,21 14 7 0,0 0-2 16,-22-1-1-16,22-13-2 0,0 14 5 16,-22 0-4-16,22 0 2 0,0-14 1 15,0 13-4-15,0 15 1 0,-22-28 0 16,22 0-2-16,0 14 2 0,-21-1-3 16,21 1 5-16,0-14-2 0,0 14-2 15,-22-14 2-15,22 14-2 0,-22-1 3 0,22-13-5 16,0 14 5-16,0 0 0 0,0 0-1 15,0-1-6-15,-21-13 9 0,21 14-3 16,0 0-1-16,0 13 2 0,0-27-6 16,-22 14 3-16,22 0 6 0,0-1-8 15,0 1 1-15,-22 0 4 0,22-1-1 0,0-13 2 16,0 28-1-16,0-28-2 0,0 14 5 16,0-1-4-16,-21 1 1 0,21 0-1 15,0-14-3-15,0 13-3 0,-22 1 5 16,22-14-1-16,0 14-3 0,0 0 6 15,0-14-2-15,0 14-1 0,-22-14 2 0,22 13-4 16,0-13 8-16,0 14-6 0,0-14-2 16,0 14 8-16,-22 0-10 0,22-14 4 15,0 14 5-15,0-14-9 0,0 13 1 16,0-13 4-16,0 14-1 0,0-14 1 16,0 14 2-16,0-14-4 0,-21 0 1 15,21 14 1-15,0-14-3 0,0 0 2 0,0 14 6 16,0-14-6-16,0 0 0 0,0 14-2 15,0-14 5-15,0 0 0 0,0 14-3 16,0-14-4-16,0 0 5 0,0 0 4 16,0 14-5-16,0-14-1 0,0 0 1 15,0 0 1-15,0 14-3 0,0-14 6 0,0 0-3 16,0 14-4-16,0-14 5 0,-22 14-2 16,22-14 0-16,0 14 2 0,0-14-3 15,0 13-4-15,0-12 6 0,0 12-1 16,0 1 5-16,0-14-5 0,0 14 3 15,0-1-8-15,0-12 7 0,0 12-3 0,-22 1-2 16,22-14 5-16,0 14 0 0,0-14 0 16,0 14 3-16,0-1-5 0,0-13-3 15,0 14 8-15,0 0-10 0,-21-14 10 16,21 14-4-16,0-1 0 0,0-13-1 16,0 14 1-16,0 0 4 0,0 0-5 15,0-14-2-15,0 13 3 0,0 1-4 0,0 0 8 16,0-1-9-16,0-12 7 0,0 12 1 15,0 1-6-15,0 0-1 0,0-1 6 16,-22 15 2-16,22-15-3 0,0 1-2 16,0 0 4-16,0-1 2 0,0 1-3 15,0 0 0-15,-22 0 1 0,22-1 0 16,0 1 5-16,0 0-6 0,-22 13 2 0,22-13-5 16,0-1 3-16,0 1 0 0,-21 0-5 15,21-14 4-15,0 13 4 0,0 1-5 16,0 0 1-16,0 0 3 0,0-1-8 15,-22 1 5-15,22 0 2 0,0-1-6 16,0 1 2-16,0 0 0 0,0-1-5 16,0 1 11-16,0 0-5 0,0 0 0 0,0-1-1 15,0 1 1-15,0 0 4 0,0-1-4 16,0-13 0-16,0 14 4 0,0 0-5 16,0 0 3-16,0-14-3 0,0 13-2 15,0 1 1-15,0-14 7 0,0 14-6 16,0-14 1-16,0 14-3 0,0-14 6 15,0 13-2-15,0 1 3 0,0-14 3 0,0 14-5 16,0 0-9-16,0-14 4 0,0 14 5 16,0-14 4-16,0 13-7 0,0 1 3 15,0 0 0-15,0-14-5 0,0 14 5 16,0-1 3-16,0-13 0 0,0 14-2 16,0-14-3-16,0 14-3 0,0-14 1 15,22 14 2-15,-22-14 6 0,0 14 0 0,0-14 1 16,0 13-2-16,0-12-3 0,0-1-2 15,0 13 2-15,0-13 3 0,0 1 1 16,0 12-2-16,0-13 0 0,0 1 8 16,0-1-6-16,0 13 2 0,0-12-4 15,0-1 0-15,0 13 1 0,0-13-2 0,-22 14 4 16,22-14-7-16,0 14 5 0,0 0-1 16,0-1-3-16,0 1-2 0,0-14 1 15,0 14-7-15,0 0 9 0,0-1-7 16,0 1 2-16,0 0 7 0,0-14-8 15,0 14 5-15,0-1-2 0,0 1 2 16,0-14-2-16,0 14 2 0,22-1-2 16,-22 1-7-16,0-14 11 0,0 14-5 0,0-14 1 15,0 14 0-15,21-1 0 0,-21 1 3 16,0-14-5-16,0 14 1 0,0-14 2 16,0 14 1-16,22 0 0 0,-22-1 0 15,0 1-3-15,0 0 2 0,0-1-2 16,0 1 8-16,0 0-7 0,0-14 0 0,0 14 3 15,0-1-5-15,0 1 5 0,0 0 1 16,0-1-2-16,0 1-4 0,0 0 2 16,0-1 1-16,22 1 4 0,-22 0-3 15,0-14-9-15,0 14 12 0,0-1-11 16,0 1 9-16,0-14-2 0,0 14-5 16,22 0 7-16,-22-1 3 0,0-13-11 0,0 14 10 15,0 0-8-15,0-14-1 0,0 14 1 16,0-14 10-16,0 13-4 0,0 1-4 15,0-14 2-15,21 14 4 0,-21 13-10 16,0-13 7-16,0 0 2 0,0-1-12 16,0 1 12-16,0 0-1 0,0-1-9 0,0 1 7 15,0 0 6-15,22-1-7 0,-22 1 3 16,0 0-9-16,0-1 5 0,0 1 3 16,22-14-1-16,-22 14 6 0,0-14-7 15,0 14-3-15,0-14 2 0,0 14 2 16,21-14-1-16,-21 13 2 0,0-12 2 15,0 12 0-15,0-13-3 0,0 1-3 0,0 12 7 16,0-13-3-16,0 1 9 0,0 12-6 16,0-13-1-16,0 14 5 0,0-14 1 15,0 14 2-15,0-14-6 0,0 14-8 16,0-14 10-16,0 14-4 0,0-14 2 16,0 13-6-16,0-13 2 0,0 14 3 0,0-14-6 15,0 14 1-15,0-14 9 0,0 0-11 16,0 14 6-16,0-14-7 0,0 14 3 15,0-14 1-15,0 0 7 0,0 14-1 16,0-14-4-16,0 14 2 0,0-14-4 16,0 0 2-16,0 0-3 0,0 14 5 0,0-14 0 15,0 0 2-15,0 14-7 0,0-14 0 16,0 0-2-16,0 14 2 0,0-14 0 16,0 0 1-16,0 14 0 0,0-14-4 15,0 13 8-15,0-13-5 0,0 14-3 16,0 0 6-16,0-14-3 0,0 14 3 0,0-14-1 15,0 14-5-15,0-14 3 0,0 13 3 16,0-13-5-16,0 14 3 0,0-14 3 16,0 0-5-16,0 14-2 0,0-14 8 15,0 0-7-15,0 1 2 0,0-1 2 0,0 0-7 16,0 13 7-16,0-12 3 0,0-1-5 16,0 0 7-16,0 0-3 0,-21 0-3 15,21 0 4-15,0 14-5 0,0-14 3 16,0 0-2-16,0 14-1 0,0-14 2 0,0 0 0 15,0 14 4-15,0-14-10 0,0 0 5 16,0 14 4-16,0-14-7 0,0 14 6 16,0-14-6-16,-22 13 0 0,22-12 10 15,0 12-7-15,0 1-3 0,0-14 4 16,0 0-1-16,0 14-1 0,0-14-4 0,0 14 1 16,0-14 7-16,0 0-9 0,0 0 6 15,-22 0 0-15,22 0-4 0,0 1 5 16,0-1-5-16,0 0 11 0,0 0-8 15,0 0-2-15,0-13-5 0,0 13 9 0,0-14-2 16,0 14-2-16,0 1 2 0,0-15 0 16,0 14 3-16,0-13-2 0,0-1-6 15,0 15 5-15,0-15-1 0,0 1 7 16,0-1-7-16,0 1 4 0,0-1-2 16,0 14-1-16,0-13 0 0,0 0 0 0,0-1 0 15,0 1-4-15,0 13 10 0,0-14-6 16,0 1 0-16,0 13-2 0,0-13-2 15,0 13 8-15,0-14-4 0,0 15-4 16,0-1 4-16,0 0-3 0,0 0 6 0,0 0 0 16,0-13-4-16,0 13 1 0,0 0-5 15,0 0 13-15,0 0-14 0,0 0 6 16,0 0 2-16,0-13-3 0,0 13 1 16,0 0 6-16,0 0 3 0,0-13-13 0,0 13 4 15,0 0 10-15,0 0-3 0,0-13 9 16,0 13-1-16,0 0-2 0,0 0-3 15,0 0 4-15,0 1 3 0,0-1-9 16,0 0 3-16,0 0 0 0,0 0 3 16,0 0-6-16,0 0-4 0,-21 0 1 0,21 1-4 15,0 12 2-15,0-13-2 0,0 1 4 16,0-1 0-16,0 0-7 0,0 0 6 16,0 0-10-16,0 0 7 0,0 14 3 0,0-14 0 15,0 0-1-15,0 14-3 0,21-14-4 16,-21 0 8-16,0 0-8 0,0 14 9 15,22-14-11-15,-22 0 15 0,0 0-13 16,0 0 9-16,22 1-1 0,-22-1-6 0,0 0 2 16,0 0-8-16,21-13 13 0,-21 13-2 15,0 0-3-15,0-14 1 0,0 14-3 16,22-13 0-16,-22 13 7 0,0-13-11 16,0-1-1-16,0 14 7 0,22-13 8 15,-22 0-6-15,0-1-1 0,0 1-5 0,0-14 7 16,0 13-2-16,0 1-5 0,0-1 8 15,0 1-6-15,22-14-1 0,-22 0-1 16,0 14 7-16,0-14-6 0,0 13 1 16,0-13 8-16,0 14-12 0,0-14 2 0,0 0-6 15,0 0-1-15,0 13-20 0,0-13 1 16,0 0-5-16,0 0-6 0,0 14-5 16,0-14-15-16,0 0-10 0,0 0-20 15,0 0 3-15,0 0-21 0,0 0-28 0,0 0-39 16,0 0-37-16,0-14-5 0,0 1 34 15,21-14-77-15</inkml:trace>
  <inkml:trace contextRef="#ctx0" brushRef="#br0" timeOffset="39726">521 5331 7 0,'0'0'3'0,"0"0"0"0,0 0 1 16,0 0 0-16,0 0 2 0,0 0 1 15,0 0 2-15,0 0 0 0,0 0 2 16,0 0 1-16,0 0 3 0,0 0-1 16,0 0 1-16,0 0 0 0,0 0 2 15,0 0-1-15,0 0-3 0,0 0-1 16,0 0 3-16,0 0-3 0,0 0 3 15,0 0 4-15,0 0-2 0,0 0 6 16,0 0 0-16,0 0-1 0,0 0 7 16,0 0-1-16,0 0 3 0,0 0 3 0,0 0 1 15,0 0 3-15,0 0 2 0,0 0-3 16,0 0 0-16,0 0-8 0,0 0 5 16,0 0-5-16,0 0 1 0,0 0-1 15,0 0-4-15,0 0 4 0,0 0-4 16,0 0-3-16,0 0 2 0,0 0-7 15,0 0-3-15,0 0 4 0,0 0-1 16,0 0-6-16,0 0 7 0,0 0-7 16,0 0-4-16,0 0-2 0,0 0-1 15,0 0-1-15,0 0-2 0,0 0 3 0,0 0-3 16,0 0 3-16,0 0-7 16,0 0 0-16,0 0 0 0,0 0 6 15,0 0-7-15,0 0 6 0,0 0-5 16,22 0 7-16,-22 0 3 0,21 0-7 15,1 0 7-15,0 0-3 16,-22 0-8-16,43 0 7 0,-43 0-3 16,0 0-2-16,44 0 5 0,-44 0 0 15,21 0-4-15,1 0 4 0,21 0-5 16,-21 0 0-16,0 0 0 0,-1 0 3 16,23 0 1-16,-1 0-1 0,1 0-4 15,-44-14 3-15,43 14 2 0,-21 0-2 0,21 0-4 16,1-13 10-16,-23 13-6 0,44 0 3 15,-21-14-5-15,-44 14-1 0,43 0 1 16,1 0 0-16,-1 0 4 0,-21 0-2 16,21-13 0-16,1 13 3 0,-1 0-7 15,-21 0 11-15,21 0-4 0,1 0-3 16,-1 0-6-16,-21-14 3 0,43 14 8 16,-44 0-5-16,23 0-3 0,-1-13 1 15,-21 13 2-15,21 0 2 0,1 0-5 16,21-14 7-16,-43 14-4 0,21 0 1 15,0 0 1-15,1 0-5 0,-1 0 1 0,1 0 2 16,-1-14 6-16,-21 14-6 0,21 0-6 16,1 0 8-16,-1 0-4 0,-21-13 6 15,21 13-9-15,22 0 3 0,-43 0 1 16,0 0 1-16,21 0 6 0,0-14-8 16,1 14 5-16,-1 0-3 0,22 0 2 15,-43 0-2-15,21-13 0 0,1 13-2 16,-1 0 2-16,1 0-4 0,43-14 6 15,-66 14-2-15,23 0 0 0,21 0-2 16,-22-13 2-16,1 13 0 0,21 0 3 16,-22 0-4-16,0 0 2 0,1 0-6 15,21 0 5-15,-22 0 0 0,1 0 1 0,21 0 0 16,-22 0-1-16,1 0 0 0,-1 0 1 16,44 0 0-16,-65-14 1 0,43 14-1 15,-22 0-1-15,22 0 1 0,22 0-3 16,-65 0-1-16,43 0 7 0,0 0-2 15,-22-14-4-15,23 14 3 0,-23 0 0 16,22 0-4-16,-21 0 4 0,21 0-5 16,-22 0 2-16,0 0 3 0,23 0-1 15,-23 0 0-15,0 0 2 0,1 0 1 16,21 0-3-16,-22 0 3 0,22 0-5 16,-21 0-3-16,21 0 5 0,-22 0 3 0,1 0-5 15,21 0 3-15,-22 0 4 0,22 0-5 16,-21 0 1-16,21 0-7 0,-22 0 7 15,1 0 0-15,-1 0-3 0,1 0 2 16,-1 0 4-16,22 0-4 0,-22 0 1 16,1 0-5-16,-22 0 6 0,21 0-2 15,0 0 3-15,1 0-3 0,-1 0-4 16,1 0 5-16,-1 0-3 0,0 0 4 16,1 14-4-16,-1-14 6 0,1 0-8 0,21 0 5 15,-22 0 2-15,1 0-8 0,-1 0 7 16,0 14-2-16,1-14 3 0,-1 0-8 15,1 0 6-15,-1 0 2 0,0 0-3 16,1 0-1-16,-1 0 1 0,1 0-2 16,-1 0 7-16,0 0-7 0,1 0 2 15,-1 0 1-15,1 0-1 0,21 0-2 16,-22 0 2-16,1 0 0 0,-1 0 4 16,22 0-6-16,-21 0 2 0,-1 0 2 0,22 0-6 15,-22 0 1-15,23 0 4 0,-23 0-1 16,0-14 2-16,1 14-1 0,21 0-2 15,-22 0 1-15,1 0 2 0,-1-14-5 16,1 14 5-16,-1 0-3 0,0 0-1 16,1 0 6-16,-1-13-5 0,1 13 1 15,-1 0 1-15,0 0-5 0,1 0 6 16,21 0 2-16,-22-14-4 0,1 14 2 16,-1-13 0-16,1 13-1 0,-1 0 2 0,0-14-3 15,1 14-2-15,-1 0 3 0,1-13 6 16,-1 13-9-16,0 0 5 0,1-14-1 15,-1 14 0-15,-21 0-5 0,21 0 1 16,1-13 6-16,-1 13-4 0,-21 0 4 16,21 0-6-16,1 0 3 0,-1 0 2 15,-21 0-2-15,21 13-1 0,1-13 4 0,21 0-3 16,-22 14-5-16,1-1 9 0,-1 1-9 16,22-1 4-16,-22 1 5 0,1-1-4 15,21 1-6-15,-22 0 5 0,23-14-3 16,-23 13 6-16,22 1-3 0,-22-1 2 15,1 1-1-15,21-1-1 0,-22 1 0 16,23 0-4-16,-23-14 2 0,22 13 6 16,-22 1-4-16,23-14-2 0,-1 0 7 15,-22 13-3-15,22 1-7 0,0-14 5 0,0 0 3 16,1 13-1-16,-23-13 0 0,22 0-2 16,0 0-8-16,0 14 9 0,-21-14 1 15,21 0-4-15,-22 0 5 0,22 0-7 16,-21 0 9-16,21 0-3 0,-22 0-5 15,22 0 3-15,-21 0 0 0,21 0-2 16,-22 0 3-16,22 0-3 0,-21 0 4 16,21 0-4-16,-22 0 4 0,22 0 3 0,-21 0-4 15,21 0-3-15,-22-14-2 0,1 14 4 16,21-13 7-16,-22 13-10 0,1-14 0 16,-1 14 1-16,1 0 6 0,21-13-2 15,-22 13-2-15,0-14 0 0,1 14-4 16,-1-13 1-16,1 13 6 0,-1 0-1 15,22 0 0-15,-21-14-1 0,-1 14 3 0,22-14-4 16,-21 14-1-16,21 0-3 0,-22 0 4 16,0 0 1-16,23-13 2 0,-23 13-1 15,0 0-1-15,1 0-1 0,-1 0-2 16,1 0 2-16,-1 0-5 0,0 0 7 16,1 0 1-16,-1 0-3 0,1 0-5 15,-1 0 4-15,0 0 6 0,1 0-1 16,-1 0-7-16,1 0 4 0,-1 0-1 0,-21 0 1 15,21 0 3-15,1 0-6 0,-1 0 2 16,-21 0-1-16,21 0 1 0,1 0-4 16,-1 0 2-16,-21 0 4 0,21 0-2 15,0 0-2-15,-21 0 2 0,22 0-1 16,-1 0-1-16,-21 0 2 0,21 0 4 16,1 0-3-16,-23-14-3 0,23 14 8 0,-1 0-8 15,-21 0 3-15,21 0-7 0,1 0 9 16,-23 0-3-16,23 0 0 0,-1 0 0 15,0 0-3-15,1-13 4 0,-1 13 2 16,1 0-4-16,21 0-1 0,-22 0 3 16,22 0 0-16,-21 0-3 0,21 0 6 15,-22 0-7-15,22 0 4 0,-21 0 5 0,21 0-10 16,0 0 1-16,-22 0 2 0,23 13 2 16,-23-13-3-16,22 0 4 0,-22 0 1 15,1 14-2-15,21-1 2 0,-22-13-3 16,22 0 2-16,-21 0-6 0,21 14 4 15,-22 0 4-15,1-14-9 0,21 0 2 16,-22 13 7-16,1 1-2 0,-1-14-5 16,22 0 0-16,-21 13 4 0,-1 1 1 0,1-14-3 15,-1 13 2-15,0-13-2 0,1 14 1 16,-1-14-3-16,1 14 5 0,-1-14-3 16,0 0 2-16,1 13 2 0,-1 1-3 15,1-14-2-15,21 13-1 0,-22-13 4 16,1 0 3-16,21 14-2 0,-22-1-5 15,22-13 5-15,-21 14-2 0,21-1 0 0,-22-13 1 16,22 0-5-16,-21 14 1 0,21-14 7 16,-22 0-2-16,22 0-2 0,-21 0 2 15,21 14 2-15,-22-14-6 0,22 0 2 16,-21 0-2-16,21 0-2 0,0 0 8 16,-22 13-8-16,22-13 0 0,1 0 11 15,-1 0-7-15,-22 0 1 0,22 0-1 16,0 0 4-16,-21 0-12 0,21 0 11 0,-22 0-3 15,22 0 3-15,-21 0-3 0,21 0-1 16,-22 0 1-16,22 0 2 0,-21 0-5 16,-1 0-1-16,22 0 9 0,-21 0-9 15,21 0 0-15,-22 0 9 0,22 0-9 16,-21 0 5-16,21-13-1 0,-22 13 1 16,22 0-5-16,-21 0 6 0,21 0-3 15,-22 0 2-15,22 0 2 0,-21-14-2 16,-1 14 0-16,1 0 1 0,21 0-7 0,-22 0 3 15,1 0 5-15,-1 0 2 0,0 0-9 16,1 0 7-16,-1 0-2 0,1-14-2 16,-1 14-2-16,0 0 7 0,1 0-3 15,-1 0-4-15,1 0 3 0,21-13-1 16,-22 13-1-16,1 0-2 0,21 0 5 16,-22 0 4-16,1 0-5 0,-1 0 2 15,22-14-2-15,-22 14-6 0,1 0 10 16,-1 0-4-16,22 0 0 0,-21-13 0 0,-1 13-2 15,22 0 3-15,-21 0-2 0,-1-14 7 16,22 14-13-16,-21 0 9 0,21 0 0 16,-22-13-2-16,22 13 1 0,0-14 0 15,-21 14-1-15,21 0-4 0,0-13 5 16,0 13 0-16,-21-14-1 0,21 14-2 16,0 0 3-16,-22-14-1 0,22 14 4 15,-21-13-5-15,21 13-2 0,-22 0 4 16,22-14 2-16,-21 14-3 0,-1 0-2 15,22 0 2-15,0-13 0 0,-21 13-2 0,21 0 3 16,-22 0-4-16,22 0 5 0,1-14-4 16,-23 14 2-16,22 0 2 0,-22 0-6 15,23 0 7-15,-23 0-6 0,22 0 6 16,-22 0-2-16,1 0-1 0,-1 0-3 16,22 0 5-16,-21 0-1 0,-1 0 0 15,1 0-4-15,-1 0 3 0,0 0 1 16,23 0-2-16,-23 0 2 0,0 0-2 15,1 0 5-15,-1 0-6 0,22 0 2 16,-21 0 0-16,-1 0 0 0,1 14 3 16,-1-14-3-16,0 0-5 0,1 0 5 15,-1 0-4-15,1 0 4 0,-1 0-2 0,0 13 3 16,1-13 2-16,-1 0-3 16,1 0 5-16,-1 0-10 0,0 0 6 0,1 0-1 15,-1 0 2-15,1 0-6 0,-1 0 5 16,0 0-4-16,23 14 7 0,-23-14 0 15,22 0-5-15,-21 0-2 0,21 0 4 16,-22 0 2-16,22 0-3 0,0 0 4 16,-21 0-9-16,-1 13 5 0,22-13 3 15,-21 0-2-15,21 0 3 0,-22 0-9 16,22 0 7-16,-21 0-1 0,21 0-2 16,-22 14-4-16,22-14 3 0,-21 0 0 15,21 0 3-15,-22 0 1 0,22 0 1 16,-21 0-2-16,-1 14-5 0,22-14 4 15,-21 0-2-15,-1 0 4 0,0 0-3 0,23 0 2 16,-23 0-1-16,0 0 1 0,1 0-3 16,21 0 2-16,-22 0-2 0,1 0 4 15,-1 0-2-15,22 0 3 0,-21 0-4 16,-1 0 4-16,22 0-4 0,-21 0 1 16,21 0-4-16,0 0 4 0,-22 0 2 15,22 0-2-15,0 0 0 0,1 0-5 16,-1 0 6-16,-22 0-1 0,22 0 4 15,-21 0-3-15,21 0-1 0,-22 0 2 16,22 13-7-16,-21-13 7 0,-1 0-1 16,0 0-1-16,1 0-3 0,-1 0 3 15,1 0 5-15,21 0-9 0,-22 0 7 0,1 0 2 16,-1 0-8-16,0 0 0 16,1 0 5-16,-1 0-4 0,1 0 1 0,-23 14 1 15,23-14-5-15,-1 0 8 0,1 0-3 16,-1 0 4-16,-21 0-6 0,21 0 0 15,1 0 7-15,-1 0-8 0,0 0 4 16,1 0-4-16,-1 0 0 0,1 0 6 16,-23 0-3-16,23 0-3 0,-1-14 11 15,0 14-9-15,1 0-3 0,-1 0 4 16,22 0 0-16,-21-13 1 0,-1 13-1 16,22 0-2-16,-21 0 2 0,-1-14 2 15,22 14 0-15,-21 0-5 0,21 0 3 16,-22-14 3-16,1 14-3 0,21 0 2 15,-22-13-7-15,1 13 5 0,21 0 3 16,-22 0-6-16,0-14 7 0,1 14-8 16,-1 0 4-16,1-13 0 0,-1 13 5 0,-21 0-7 15,21 0-1-15,1-14 3 0,-1 14 4 16,-21 0-6-16,21 0 3 0,-21-13-3 16,21 13 1-16,-21 0 8 0,21-14-9 15,-21 14 0-15,0 0 3 0,21-14 1 16,-21 14-3-16,21 0 4 0,-21-13-4 15,0 13-1-15,21-14 1 0,-21 14-2 16,0 0 0-16,21-13 8 0,-21-1-2 16,-1 14-4-16,1-13 1 0,0 13 0 15,-1-14 0-15,1 14-3 0,0 0 3 16,0-14 0-16,-1 14 0 0,1-13 5 16,0 13-7-16,-1-14-2 0,1 14 7 15,0-13 0-15,-1 13-9 0,1-14 9 16,0 14-6-16,0 0 2 0,-1-13 1 15,23 13 5-15,-23-14-3 0,1 14-4 16,0 0-1-16,0 0 8 0,-1-13-5 16,1 13-2-16,0 0 1 0,-1 0 4 15,1 0-5-15,0 0-1 0,21 0 3 16,-21 0 0-16,21-14 2 0,-21 14-4 16,21 0 2-16,-21 0-5 0,21-14 5 15,-21 14 4-15,22 0-3 0,-23 0-5 16,23 0 11-16,-23 0-10 0,1 0 0 15,22 0 1-15,-23 0 3 0,1 0 0 16,21 0-1-16,-21 0-3 0,21 0 7 16,-21 0-4-16,22 0 2 0,-23-13-6 15,1 13 2-15,21 0 5 0,-21 0-3 16,21 0 2-16,1 0-4 0,-22 0 5 16,21 0-3-16,-21 0-5 0,21 0 8 15,-21 0 1-15,0 0-9 0,21 0 4 16,-21 13 1-16,-1-13 2 0,1 0 0 15,0 14-2-15,-1-14 2 0,1 0-7 16,0 0 3-16,0 0 1 0,-22 0 3 16,21 0 0-16,1 14-4 0,0-14 8 15,-22 0-12-15,21 0 6 16,-21 13 5-16,22-13-3 0,-22 0 0 16,0 0-7-16,22 0 7 0,-22 0 0 15,0 0-4-15,0 0-1 0,0 0 2 16,22 0-2-16,-22 0 6 0,0 0-2 15,21 0 2-15,-21 0-7 0,0 0 0 16,22 0 6-16,-22 0-5 0,0 0 6 16,0 0-5-16,22 0-3 0,-22 0-15 15,0 0-8-15,0 0-13 0,21 14-3 16,-21-14-6-16,0 0-17 16,22 0-16-16,-22 0-12 0,0 0-4 15,0 0 6-15,0 0 2 0,0 0 1 16,0 0 2-16,0 0 9 0,0-14 11 15</inkml:trace>
  <inkml:trace contextRef="#ctx0" brushRef="#br0" timeOffset="57070">1693 773 123 0,'0'0'36'0,"0"0"-10"0,0 0-5 15,0 0-3-15,0 0 3 0,0 0 0 16,0 0-3-16,0 0-4 0,0 27 0 16,-22-27-3-16,22 0 8 0,0 27 5 15,0 0-5-15,-21 14 2 0,21-14-3 16,0 28-1-16,0-28-2 0,0 0 6 16,0 14 2-16,-22-1-7 0,22 1 2 15,0 0 0-15,0-1-10 0,0 1 0 16,-22 13 9-16,22-13-6 0,0 0-2 0,0-1-4 15,0 15-1-15,-22-28 1 0,22 13-2 16,0 1-3-16,0-14 0 0,0 14-2 16,0-14 2-16,0-13-7 0,0 13-10 15,0-14-9-15,0 1-9 0,0-1-11 16,0-13-8-16,0 0-4 0,0 0-6 16,0 0-5-16,0 0 1 0,0 0-2 15</inkml:trace>
  <inkml:trace contextRef="#ctx0" brushRef="#br0" timeOffset="57414">1584 746 109 0,'0'-14'26'0,"0"14"-13"15,0-13-5-15,0 13-4 0,0 0 1 16,0 0 5-16,22 0 10 0,-22 0 4 16,22 0 4-16,0 0-1 0,-1 0-8 15,1 0-2-15,0 0-9 0,-1 0-3 16,23 0-5-16,-44 0 2 0,43 0 2 15,-21 0-6-15,0 0-1 0,21 0-10 16,-21-14-4-16,21 14-4 0,-21 0-3 16,-1 0-5-16,23-13-1 0,-22 13-3 15,-1 0-5-15,1-14-2 0,0 14 3 16</inkml:trace>
  <inkml:trace contextRef="#ctx0" brushRef="#br0" timeOffset="57721">1650 1126 103 0,'-22'0'10'0,"22"27"-2"16,0-27-7-16,0 0 3 0,0 0 1 15,0 0 3-15,0 0 11 0,0 0 12 16,0 0-4-16,22 0-2 0,-22 0-6 16,21 0-2-16,1 0-3 0,0 0-6 0,-1 0 1 15,23 0-9-15,-44 0 4 0,21 0-2 16,23 0 0-16,-22 0-2 0,-1 0 0 16,23 0-11-16,-23 0-8 0,23 0-8 15,-23 0-6-15,23 0-6 0,-44 0-7 16,22 0-2-16,-1 0 6 0</inkml:trace>
  <inkml:trace contextRef="#ctx0" brushRef="#br0" timeOffset="58028">2409 1058 154 0,'0'0'22'0,"0"0"-10"15,-22 0-3-15,22 14 11 0,0-1 4 16,0 14 1-16,0 14 3 0,0-14-1 16,0-13 1-16,-21 26-8 0,21 1-6 15,0 13-6-15,0-27-1 0,0 14-1 16,0 0-4-16,0-1-1 0,0 1-2 15,0 0-2-15,0 0-8 0,0-1-5 16,0 1-12-16,0-14-11 0,0 0-6 16,0-13-1-16,0 13-2 0,0-14-2 15,0 1 1-15</inkml:trace>
  <inkml:trace contextRef="#ctx0" brushRef="#br0" timeOffset="58321">2735 868 90 0,'0'0'13'15,"0"14"0"-15,0 13 5 0,0-14 4 16,0 42 2-16,-22-28 3 0,22 0-4 15,0 14-1-15,0-1-9 0,0 1 2 0,0 0-2 16,0 13-3-16,0-13 0 0,0-1-4 16,0 15-1-16,0-15-4 0,0 1 0 15,0 0-1-15,0-1-9 0,0-13-7 16,0 14-7-16,0-14-10 0,22 14-10 16,-22-41-8-16,0 14-2 0,0-1 7 15</inkml:trace>
  <inkml:trace contextRef="#ctx0" brushRef="#br0" timeOffset="58909">2778 827 31 0,'22'-27'10'16,"0"27"3"-16,-22-27-1 0,21 14 2 15,1 13 1-15,21-14 2 0,-43 14 2 16,22 0 1-16,0 0 6 0,-1 14-7 16,1-14 0-16,0 40-3 0,0-40-4 15,-1 27-1-15,-21-13-2 0,22 13-3 16,-22 0 0-16,0 0-1 0,0 0-1 15,0 28-2-15,0-42 1 0,0 28-3 16,-22-14-3-16,1 14 4 0,-1-14 1 16,-22 0-4-16,23 0 0 0,-1 0 2 15,0 0 1-15,-21-13-2 0,21 0 1 16,1 26 0-16,-1-40-2 0,0 0 2 0,0 27 1 16,22-27 0-16,0 0 1 0,-21 0-1 15,21 0-3-15,0 0 1 0,0 0-2 16,0 0 1-16,0 0 0 0,0 0 3 15,21 0 2-15,-21 0-2 16,22 0 6-16,0 0-2 0,0 0 3 16,-22 0-2-16,21 0 2 0,1 0 3 15,21 0 2-15,-43 0 8 0,44 14 2 0,-23 0-6 16,1 13 1-16,0-14-5 0,0 1 2 16,-1 13-6-16,23 14 0 0,-23-28-4 15,1 14 0-15,22 0 1 0,-23 1-4 16,1 12-1-16,0 1-2 0,-1-27 2 15,1 13 0-15,-22 0-9 0,22 0-10 16,-1-14-4-16,-21 15-14 0,0-15-2 16,0 14-7-16,22-27-4 0,-22 0-6 15,0 0-9-15,0 0 1 0</inkml:trace>
  <inkml:trace contextRef="#ctx0" brushRef="#br0" timeOffset="59411">3755 732 69 0,'0'-13'15'0,"0"13"-3"0,-44 0-3 15,23 0 0-15,-1 0 8 0,-21 13-4 16,21 1 6-16,-22 13 6 0,23 0-6 16,-1 0-4-16,0-13-7 0,1 13-2 15,21 0-3-15,0 0-1 0,0 0 4 16,0 1-3-16,0-1 0 0,0 13 0 16,0-12 0-16,0-1-1 0,0 0 1 15,21 0 1-15,1 0 3 0,0-13-2 16,-1 13 4-16,23-14-5 0,-22 1 2 0,-1 13 0 15,23-13 3-15,-23 26 2 0,23-40-3 16,-44 27 7-16,43-13-6 0,-21 0-1 16,0 13-5-16,-22-14-1 0,21 14 1 15,1 0 10-15,-22 1 3 0,22-15-1 16,-22 1-1-16,0-1 6 0,0 14-5 16,0 1 5-16,-22-15-5 0,22 14-9 15,-22-13 0-15,1 13-5 0,-1-27 2 16,0 27-2-16,1-27-5 0,-1 14-1 15,-22-14-1-15,23 0-7 0,-1 0-5 0,0-14-8 16,1 14-9-16,-1-27-5 0,0 27-11 16,0-41-2-16,22 14 0 0,-21-14 2 15,21 1 3-15,0 13 2 0</inkml:trace>
  <inkml:trace contextRef="#ctx0" brushRef="#br0" timeOffset="59730">3994 827 45 0,'0'0'16'0,"43"0"2"0,-43 0 8 16,0 0 4-16,22 14 0 0,-22-14-1 16,43 0 6-16,-21 0 1 0,-1 13-4 15,1-13-7-15,22 0-3 0,-23 0-9 16,23 0-7-16,-1 0-2 0,-21 0-4 16,21-13-1-16,1 13-12 0,-23 0-5 15,23-14-10-15,-23 14-4 0,1 0 0 16,0 0-9-16,-22 0-3 0,22 0 0 15,-22 0 3-15</inkml:trace>
  <inkml:trace contextRef="#ctx0" brushRef="#br0" timeOffset="60034">4254 882 72 0,'0'13'17'0,"0"1"6"16,0 13 9-16,0-14-1 0,-22 15 12 15,22-1-2-15,0-14-1 0,0 14 1 16,0 1 0-16,22-1-2 0,-22 0 1 16,0 27-11-16,0-40-10 0,0 26-1 0,22 1-10 15,-22-14-5-15,0 27 1 0,0-40-3 16,0 27-3-16,0-1 5 0,0 15-8 15,0-42-1-15,0 28-5 0,0 0-16 16,0-14-5-16,0 27-13 0,0-27-5 16,0 0-6-16,0 0-2 0,-22 0-7 15,22 1 0-15,0 12 8 0</inkml:trace>
  <inkml:trace contextRef="#ctx0" brushRef="#br0" timeOffset="61576">6533 800 30 0,'0'0'11'0,"0"0"-1"0,0 0 2 16,0 0 1-16,0 0 6 0,0 0 4 15,0 0 3-15,0 0 4 0,0 0 2 16,0 0-7-16,0 0 2 0,0 0-3 15,0 0 1-15,0 0-9 0,0 0-9 16,0 0-4-16,0 0-1 0,-22 0-2 16,1 0 0-16,-1 0-1 0,0 0 0 15,0 0 2-15,1 0-1 0,-1 0 3 16,-21 0-1-16,21 0-5 0,0 0 6 16,0 0-2-16,1 27-5 0,-1-27 3 15,0 0 2-15,22 0-3 0,-21 14 3 16,-1-1-1-16,0-13 0 0,22 14-2 15,-21 0 1-15,21-1 3 0,0 1-2 0,-22-1 0 16,22 14 1-16,0 1-1 0,0-1-2 16,-22-27 4-16,22 27-4 0,0 0 1 15,-22 0-1-15,22 0 2 0,0 14 1 16,0-14 0-16,0-13-1 0,0 13-3 16,0 0 4-16,0-14-2 0,0 15 1 15,0 12-4-15,0-40 0 0,0 27 2 16,0-13 0-16,0-14-6 0,0 14 1 0,0-1-1 15,0-13 3-15,0 0 0 0,0 0 2 16,0 0 1-16,0 0 4 0,0 0-3 16,22 0-1-16,-22 0 4 0,22-13 0 15,-22 13-6-15,22-14 5 0,-22 0-1 16,21 14 0-16,1 0 1 0,-22 0 0 16,22-27-4-16,-1 27 4 0,1 0 0 0,0 0 0 15,-1 0-4-15,1 0 3 16,0 27 2-16,0-27 1 0,-1 14 1 15,1 0-1-15,0-1 2 0,21 14 2 16,-21-13-1-16,0 13 1 0,-1 14 10 16,-21-28 4-16,22 14-8 0,0 14-5 15,-22-14 2-15,21 14 1 0,-21-14 3 16,0 14-2-16,0-14-1 0,0 0-2 16,0 0-3-16,-21 0 6 0,21 0-1 0,-22 0-2 15,0 1-3-15,1-15 0 0,-23 14-6 16,22-13 3-16,-21 13-3 0,21-13 3 15,-21 13-2-15,21-27 1 0,-21 0-2 16,21 0 1-16,-21 0-7 0,21 0-4 16,0 0-6-16,-21 0 0 0,21 0-5 15,0-27-2-15,1 13-8 0,-1 0-4 0,22-13 3 16,-22 0-8-16,22 0-2 0,-21 0-1 16,21-14 1-16,0 0 2 0,0 14 7 15,21-13 4-15</inkml:trace>
  <inkml:trace contextRef="#ctx0" brushRef="#br0" timeOffset="62114">6945 1099 37 0,'0'0'19'0,"0"0"0"0,0 0 0 0,0 0-4 15,0 0 2-15,0 0 1 0,0 0-3 16,0 0 0-16,0 0-6 0,-21 0 1 16,21 13 1-16,-22 1-1 0,22 13 1 15,-22-27 1-15,1 27 1 0,21 0-1 16,-22 0-1-16,0 0 0 0,22 1-1 15,-22 12-5-15,22-13 4 0,0 14-4 0,0 0 4 16,0-1-3-16,0 1-3 0,0 0 1 16,0-14-3-16,22 14 4 0,-22-14 2 15,0 14-3-15,22-14-3 0,0-14 0 16,-1 14 4-16,-21 0-3 0,22-13 1 16,0 0 2-16,-1-1-1 0,1-13 1 15,21 0-1-15,-21 0-2 0,0 0 4 16,0 0-1-16,-1 0-2 0,1-13 1 15,0-1 0-15,-1-13-2 0,1 0-1 0,0 0-1 16,-1 0 7-16,1 13-3 0,0-40-4 16,-22-1 4-16,22 15 1 0,-22-15-3 15,0 15 1-15,0-14 1 0,0 26 0 16,0-26 6-16,0 13-7 0,-22 1-1 16,22-1-7-16,-22 14 3 0,0 0-15 15,1 0-3-15,-1 0-9 0,0 13-7 16,1 0 2-16,-1 1-8 0,0-1-6 0,1 14-5 15,-1 0-1-15,0 0 4 0</inkml:trace>
  <inkml:trace contextRef="#ctx0" brushRef="#br0" timeOffset="65146">21921 1058 42 0,'0'0'8'16,"0"0"0"-16,0 0 1 0,0 0 3 0,0 0 1 15,0 0 2-15,0 0-1 0,0 0 0 16,0-14-2-16,0 14-3 0,0 0 1 16,0 0-3-16,0 0 2 0,0 0-2 15,0 0 1-15,0 0 1 0,0 0-1 16,0 0-2-16,0 0-3 0,0 0-1 15,0 0 1-15,0 0-2 16,0 0 5-16,0-13 5 0,22 13 0 16,21-14-2-16,1 1 2 0,-1 13-2 15,0-27 3-15,1 27-2 0,21-28 1 16,-22 15-2-16,23-1-4 0,-1 1-1 16,0-1 0-16,-22 1-1 0,22-1-3 15,-21 0 0-15,-1 1 0 0,22 13 2 16,-21-14-2-16,-23 14-5 0,23 0-7 15,-23 0-6-15,23 0-8 0,-22 0-7 16,-22 0-2-16,21 0 3 0,-21 0 0 16,0 0-2-16,0 0-6 0,0 0 3 0</inkml:trace>
  <inkml:trace contextRef="#ctx0" brushRef="#br0" timeOffset="65470">22377 1031 56 0,'0'0'10'16,"-22"0"1"-16,22 0 0 0,0 13 0 16,0-13 5-16,-21 14 6 0,21 13-1 15,-22-13 2-15,22 13 3 0,-22 27-1 16,22-27 3-16,-22 14-4 0,22 13-5 15,-21 0-1-15,21 1-4 0,-22-1-3 16,22 0 2-16,-22 0-2 0,22 1-6 16,0-1 0-16,0 0 0 0,0-13-4 15,0 0-2-15,0-1 2 0,0 1 1 16,0-14-2-16,0 0-6 0,0 0-8 16,0-13-9-16,0 27 0 0,0-41-12 15,0 0-8-15,0 0-1 0,0 13-1 0,0-13 1 16,0 0-1-16</inkml:trace>
  <inkml:trace contextRef="#ctx0" brushRef="#br0" timeOffset="65916">23006 1370 66 0,'-21'0'10'0,"-1"0"-3"15,0 14 2-15,1-1 5 0,-23 14 1 16,22 0 3-16,1 0 2 0,-23 14-2 16,23 0-5-16,-1-14-4 0,0 14-4 15,22 13 0-15,-21-27-2 0,21 0 2 16,0 14 1-16,0-14 1 0,0 0-1 15,21 0-3-15,-21 0 2 0,22 1 1 16,0-1 1-16,-1-14-2 0,1 1-4 16,0-1 2-16,-1 1 3 0,1-14 3 0,0 0 0 15,21 0-1-15,-21 0-6 0,0-14 5 16,21 1-3-16,-21-1-4 0,21-13 0 16,1 0 1-16,-23 0-2 0,1 13 4 15,21-40-3-15,-21 13 1 0,0 1-1 16,0-1-2-16,-22 0 4 0,21 1 0 15,-21-1-1-15,0 14-2 0,0 0-2 16,0-14-4-16,-21 14 0 0,21 13-9 16,-22-13 0-16,0 14-13 0,0-1-3 15,1 0-4-15,-23 14-3 0,44 0 1 0,-21 0 1 16</inkml:trace>
  <inkml:trace contextRef="#ctx0" brushRef="#br0" timeOffset="66241">23701 1261 81 0,'0'0'10'0,"0"0"-5"16,0 0 4-16,0 14 12 0,0 0 4 15,0 26 6-15,0-40-6 0,-22 41 0 0,22-14-1 16,0 14-4-16,0-1-8 0,-22 1-2 16,22 0 1-16,0 13-2 0,0-13 0 15,0 0-4-15,-21-1-4 0,21 14 2 16,0-13 0-16,0 0-4 0,0-14 3 16,0 14-4-16,0-14-8 0,0 14 0 15,0-14-4-15,0 0-8 0,0-14-5 16,0 14-2-16,0-13-5 0,0-14-5 15,0 14 0-15,0-14-6 0,0 0-23 0</inkml:trace>
  <inkml:trace contextRef="#ctx0" brushRef="#br0" timeOffset="66603">23744 1112 18 0,'22'-27'6'0,"0"14"2"15,-1-1 1-15,1 0 2 0,0 1 2 16,21-1 1-16,-21 14 1 0,0 0 1 16,-1 0 0-16,23 0-6 0,-23 0 4 15,1 0-3-15,0 14 2 0,0-1 0 16,-1 1 5-16,1 13 1 0,0-13-2 15,-1 13-3-15,-21 0 1 0,0 0-1 16,0 0-2-16,0-13 1 0,0 13-1 16,0 0 2-16,0 0-10 0,-21 0 1 0,-1 0 0 15,0-13-4-15,1 13-1 0,-23-13 2 16,1 13-4-16,-1-14-1 0,1 1-5 16,0-1-4-16,21 15-6 0,-22-28-5 15,23 13-6-15,-1-13-3 0,0 0-4 16,22 14-4-16,0-14-4 0,0 0-2 15</inkml:trace>
  <inkml:trace contextRef="#ctx0" brushRef="#br0" timeOffset="67334">25177 936 54 0,'0'0'5'0,"0"0"3"0,0 13 6 15,0 15 3-15,0-1 7 0,-22-14 0 16,22 28 2-16,-22-14-3 0,22 14 4 15,0 13-3-15,-21-13 0 0,21-1-9 16,0 1-2-16,0 13-2 0,0 1-7 16,0-15 0-16,0 15-1 0,-22-15-2 15,22 1 1-15,0 0-4 0,0 13 0 16,0-27-6-16,0 0-6 0,0 0-8 16,0-13-3-16,0 13-7 0,0-13-6 15,0-1-5-15,0-13-2 0,0 0 5 16</inkml:trace>
  <inkml:trace contextRef="#ctx0" brushRef="#br0" timeOffset="67796">25828 1058 88 0,'0'-14'10'0,"0"14"-4"16,0 0 0-16,-22 14 2 0,0 0 4 15,1 13 3-15,-1 0 0 0,0 0 5 16,1 0 5-16,-1 14-4 0,0-1-2 16,1 1-2-16,21 13-5 0,-22-13-1 15,0 13-3-15,22 1-2 0,0-15 2 16,0 1-1-16,0 13 2 0,0-13-5 15,0 0 2-15,0-14-5 0,22 13 4 0,0-12 2 16,-1 12-4-16,1-40 0 0,0 27 0 16,-1-13 2-16,1-14 2 0,21 0-1 15,-21 0-2-15,0 0 2 0,0-14-4 16,21 1-1-16,-21-1-1 0,21-40 3 16,-21 27-2-16,0-27 0 0,21 13 1 15,-21-27-4-15,-1 14 2 0,23 0 1 16,-23-14-2-16,-21 0-3 0,22 27-1 15,-22-27 0-15,0 28 1 0,0-1-9 16,0 14 0-16,0-14-7 0,0 14-3 0,-22 0-5 16,1 13 0-16,-1 1-5 0,0 13-2 15,1 0-2-15,-23 0-3 0,23 0 2 16,21 13-25-16</inkml:trace>
  <inkml:trace contextRef="#ctx0" brushRef="#br0" timeOffset="68219">27260 936 67 0,'0'-14'15'16,"0"14"-2"-16,0 0-1 0,0 0-1 15,0 0-1-15,-21 0-1 0,21 14 5 16,-22 27 1-16,22-14 0 0,-22-14 1 15,1 14-1-15,-1 14 1 0,-22 0-3 16,23 13-3-16,-1-13-3 0,-21 13-2 16,21 0-2-16,-21 1-3 0,21-1 2 15,-22 14 0-15,23-28-2 0,-23 1 0 16,23 13-1-16,-1-13-1 0,0 0-4 16,0-1-3-16,1-13-4 0,-1 1-6 0,0 12-5 15,1-40-3-15,21 14-8 16,-22-1-7-16,22-13-1 0</inkml:trace>
  <inkml:trace contextRef="#ctx0" brushRef="#br0" timeOffset="68642">26761 760 18 0,'-22'13'4'0,"1"14"1"0,-1 0 3 16,0 0 1-16,22 1 1 0,-21 12 1 15,-1-13-1-15,22 1-1 0,0 12 0 0,0-13-4 16,0 1-2-16,0 12 1 0,0-26-3 16,0 13 0-16,0 0 0 0,22-13 0 15,-22-1 0-15,21 1-1 0,-21-14 2 16,22 0-2-16,-22 0 1 0,22 0-2 16,-1-14 2-16,1 1-1 0,0-1-1 15,0-13-1-15,-22 0 3 0,21 0-3 16,1 13 0-16,-22-13-1 0,0 0 1 15,22 0-4-15,-22 0 0 0,0-1 1 16,0 15-2-16,0-14-2 0,0 13-3 0,0 1-5 16,0-1 0-16</inkml:trace>
  <inkml:trace contextRef="#ctx0" brushRef="#br0" timeOffset="69147">27152 1573 28 0,'0'0'11'16,"0"-13"4"-16,0 13-1 0,0 0 3 16,0 0-2-16,0 0-3 0,0 0-4 15,0 0-5-15,0 0 0 0,-22 0-3 16,22 13-1-16,0 1 2 16,0 0 2-16,0-1 0 0,0 1 5 15,0-1-1-15,0 1 1 0,0 13 0 16,0-13 4-16,0-1 8 0,0 1-6 15,22-1 0-15,-22 14-6 0,22-13 6 0,-22-14 0 16,21 13-1-16,1 1-1 0,-22-14 6 16,22 0-2-16,-22 0-1 0,21 0 0 15,1 0 1-15,-22-14 4 0,22 1-1 16,-22 13 2-16,21-27-4 0,-21 13-6 16,22 1 7-16,-22-14-2 0,0 13-5 15,0-27-3-15,0 14-4 0,0 0-3 16,0 0-9-16,0 13-5 0,0-13-8 15,-22 14 3-15,22-28-11 0,-21 27-8 16,21 1-7-16,-22-1-8 0,22 1-11 16,-22-1-3-16,1 1 7 0,-1 13 11 15</inkml:trace>
  <inkml:trace contextRef="#ctx0" brushRef="#br0" timeOffset="71767">11264 895 30 0,'0'0'13'0,"0"0"-2"0,0 0 6 0,0 0 0 15,0 0 4-15,0 0 3 0,0 0 2 16,0 0 0-16,0 0-2 0,0 0-2 16,0 0 5-16,0 0-5 0,0 0 2 15,0 0-3-15,0 0-3 0,0 0 0 16,0 0-4-16,0 0-5 0,0 0 0 15,0 0-5-15,0 0 2 0,0 0 2 0,0 14 7 16,0 13-4-16,0 14 1 0,-21-14-1 16,21-14-2-16,-22 14-2 0,22 14-1 15,-22-14-1-15,1 14 5 0,-1 0-3 16,0-1-2-16,1 1 1 0,-1 13-4 16,0-13-4-16,0 0 4 0,1-1-1 15,-1 15 2-15,0-15-5 0,1 1 3 16,21-14-1-16,-22 0 1 0,0 14-1 0,22-27-5 15,0 13 7-15,-22-14-5 0,22 1 0 16,0-1 1-16,0 1-5 0,0-1 4 16,0 1 3-16,22-14-2 0,0 14 2 15,-22-14-2-15,22 13 2 0,-1-13 3 16,1 0-1-16,21 0 1 0,-21 0-1 16,22 0 1-16,-1 0-3 0,0 0 1 15,1 0-4-15,-1 0 1 0,1-13-1 0,-1 13 6 16,-21-14-9-16,21 14-10 0,-21 0-12 15,21-14-5-15,-21 14-5 0,0 0-11 16,-1-13-1-16,-21 13-10 0,22-14-5 16,-22 1 3-16,0 13-35 0</inkml:trace>
  <inkml:trace contextRef="#ctx0" brushRef="#br0" timeOffset="72058">11460 1370 90 0,'0'0'29'15,"0"0"-8"-15,0 0-7 0,0 0-4 16,0 0 2-16,0 0 12 0,-22 14 3 16,22 13 2-16,0 0 8 0,0 0-6 0,-22 14 4 15,22-14-9-15,0 13-6 0,0 1-8 16,0 0-3-16,0 0-4 0,0-1 1 15,0 1-6-15,0 0 0 0,0-1 2 16,0 1-2-16,0-14-2 0,0 14-9 16,0-14-14-16,0 14-4 0,0-28-3 15,0 1-7-15,0 13-4 0,22-14 3 0,-22 1-5 16,0 0-2-16,22-14 3 0,-22 0 9 16</inkml:trace>
  <inkml:trace contextRef="#ctx0" brushRef="#br0" timeOffset="72473">12024 1194 65 0,'0'-14'23'15,"0"14"-6"-15,-22 0-1 0,22 0 0 16,0 0-7-16,-21 0 2 0,21 0-1 15,-22 14 1-15,0 13-1 0,22 0 1 16,-21 0-2-16,-1 0 0 0,22 27-5 16,0-26 4-16,0 12-4 0,0 1-1 0,0 13 3 15,0-13 2-15,0 0 2 0,22-14-4 16,-22 27 2-16,21-27-8 0,1 0 4 16,0 0 0-16,-22 0-1 0,21-13-2 15,1 13 0-15,0 0 1 0,-1-27-1 16,1 0 1-16,0 0 3 0,-22 0 0 15,22 0 0-15,-1-27 1 0,1 14-1 0,-22-1-3 16,22-13 2-16,-1 0 0 0,-21-14 2 16,0 14-5-16,0-27 2 0,22 13 0 15,-22-13-3-15,0-1 0 0,0 15-2 16,0-1 0-16,-22 0-2 0,22 14-14 16,-21-27 0-16,21 27-4 0,-22 0-6 15,22 13-4-15,0 1-7 0,0-1 0 16,0 14 0-16,-22-27 1 0,22 27-21 0</inkml:trace>
  <inkml:trace contextRef="#ctx0" brushRef="#br0" timeOffset="73202">13001 1289 72 0,'0'0'15'0,"0"0"-8"15,0 0-1-15,0 0 4 0,0 13 3 16,0 14 5-16,0 0 2 0,0-13 13 0,0 13-2 15,0 0-1-15,0 0-5 0,0 28-2 16,0-28-6-16,0 0-7 0,0 14-4 16,0-1-3-16,0 1-1 0,0-27-2 15,0 13-5-15,21 0-7 0,-21 0-6 16,0 0-9-16,0 0-1 0,0 0-10 16,0-27-3-16,0 14-2 0,0-1 3 0,0 1 6 15,22 0-17-15</inkml:trace>
  <inkml:trace contextRef="#ctx0" brushRef="#br0" timeOffset="73673">13283 1885 67 0,'0'-13'16'0,"0"-1"0"16,0 14-2-16,0-40 5 0,0 26-3 15,0-13-5-15,22 0 1 0,-22 0-6 16,0 0-3-16,21-14 0 0,-21 14-1 15,22-14-2-15,-22 14 3 0,22 0 2 16,-22 0-5-16,0-1 2 0,21 15 1 16,-21-1-2-16,22 1 1 0,-22-1 1 0,0 14-2 15,22 0 1-15,-22 0-1 16,22 0-1-16,-22 0 3 0,0 14 0 16,21-1 3-16,-21 1-4 0,22 27 3 15,-22-41-2-15,22 27-1 0,-22 0 0 16,21 0-2-16,-21 14 6 0,22-14 0 15,0 0-2-15,-22 0 5 0,21 0 1 16,1 0 0-16,0 0-4 0,0-13 1 16,-1 13 3-16,1 0-2 0,0-27-4 0,-22 14 1 15,21-14 3-15,1 0 6 0,-22 0 16 16,22 0 5-16,-22-14-9 0,22 14-10 16,-22-27-7-16,21 0-5 0,-21 0 2 15,22 0-4-15,-22-14 1 0,0 14-5 16,0-41-1-16,22 14-3 0,-22 0-7 15,0 13 6-15,21-13 1 0,-21 13-9 0,0 0-6 16,0 1 0-16,0-1 1 0,22 14-5 16,-22 0-7-16,0 13-1 0,0-13-6 15,0 27-1-15,0 0 0 0,0 0-2 16,0-27 2-16,0 27-25 0</inkml:trace>
  <inkml:trace contextRef="#ctx0" brushRef="#br0" timeOffset="74046">14585 1153 48 0,'22'0'18'0,"0"0"-2"0,-1 0-2 16,1 0 1-16,0 0 1 0,-1-27-3 15,23 27 1-15,-22 0-4 0,21-14-4 16,-21 14 1-16,21 0-4 0,-21 0 0 16,21 0-1-16,1 0-2 0,-23-13-11 15,23 13-8-15,-23 0-4 0,1 0-5 0,21 0-3 16,-21 0 1-16</inkml:trace>
  <inkml:trace contextRef="#ctx0" brushRef="#br0" timeOffset="74274">14998 1126 40 0,'0'27'10'0,"-22"-27"1"16,22 27 4-16,-22-27 4 0,22 27 5 16,0 0-1-16,0-13 2 0,-22 27-2 15,22-1 0-15,0-13-3 0,0 1-7 16,0 12-5-16,0-13-6 0,0 28 2 15,0-28-2-15,0 13-4 0,0-12-5 0,0-1-4 16,0 0-9-16,0 0-5 0,22 0-5 16,-22-13-4-16,0-14-4 0,22 0 0 15</inkml:trace>
  <inkml:trace contextRef="#ctx0" brushRef="#br0" timeOffset="74509">15345 1180 69 0,'0'0'16'15,"0"14"-2"-15,0-1 4 0,0 1 1 16,-22 13 6-16,22 0 4 0,0 0-1 16,0 27 0-16,-22-40-1 0,22 27-9 15,0-1-5-15,0 15-6 0,0-28-4 16,0 13-3-16,0 1 0 0,0 0-5 15,0 0-7-15,0-14-13 0,0 0-6 0,0 0-7 16,0 0-9-16,0-13-3 0,0-1-1 16</inkml:trace>
  <inkml:trace contextRef="#ctx0" brushRef="#br0" timeOffset="74681">15258 1628 57 0,'22'-14'18'0,"-1"-13"-3"16,1 13-3-16,0 1-1 0,21-14-1 16,-21 13-1-16,21 1-4 0,-21-15-1 15,21 15-4-15,1-1 0 0,-1-13-10 0,-21 14-7 16,21-14-6-16,-21 13-5 0,21 0 1 16</inkml:trace>
  <inkml:trace contextRef="#ctx0" brushRef="#br0" timeOffset="74932">15757 1085 31 0,'0'0'9'0,"0"0"-4"0,0 0 1 16,0 0 5-16,0 0 5 0,0 14 3 16,0-1-1-16,0 1 5 0,0 13 4 0,0 0 4 15,-22-13 1-15,22 13-9 0,0 0-2 16,0 0-7-16,0 27-2 0,0-27-2 15,-21 14-3-15,21 0-3 0,0-1-3 16,0 1 0-16,0 0 1 0,0 13-6 16,0-13-3-16,0-14-14 0,-22 14-6 15,22-14 4-15,0 0-7 0,0 0-2 16,0 0 0-16,0 0-2 0,0-27 0 16,0 14 3-16</inkml:trace>
  <inkml:trace contextRef="#ctx0" brushRef="#br0" timeOffset="75260">15996 1221 41 0,'0'0'13'0,"0"13"1"16,0 1-2-16,0-1 2 0,0 1 6 15,0 13 3-15,-22 0 5 0,22 0-2 16,0 1 0-16,0 12-1 0,0 1-1 16,-21 0-2-16,21-14-4 0,0 13-2 0,0 1-6 15,0-14 4-15,0 14-1 0,0 0-7 16,0-14-1-16,0 0 2 0,0 0 0 16,0 0 2-16,21 0-7 0,-21-13 1 15,0 13 0-15,22-13-5 0,0-14 3 16,-22 13-2-16,21-13 1 0,-21 0-13 15,22 0-8-15,-22 0-12 0,22 0-9 0,-1-13-9 16,-21-1-6-16,22 0-6 0,-22 1 8 16</inkml:trace>
  <inkml:trace contextRef="#ctx0" brushRef="#br0" timeOffset="75433">15931 1614 37 0,'0'0'11'0,"0"-13"2"0,0 13-1 16,0-14 1-16,22 14-3 0,-22 0-3 15,21-14-2-15,1 1-4 0,-22 13 1 16,22-14-9-16,-1 1-8 0,1 13-7 16,-22-14-5-16</inkml:trace>
  <inkml:trace contextRef="#ctx0" brushRef="#br0" timeOffset="75640">15866 1302 45 0,'0'-13'10'0,"0"-1"-3"0,21 14-2 15,-21-14 0-15,22 1 1 0,0-1-3 16,0 1 0-16,-1 13-1 0,1-14-2 15,0 1 1-15,21-1-3 0,-21 14-4 16,-1 0-4-16,1-27-1 0,0 27-2 16,0 0-2-16,-1-27-13 0</inkml:trace>
  <inkml:trace contextRef="#ctx0" brushRef="#br0" timeOffset="76505">16799 1899 25 0,'22'0'11'0,"-22"-14"0"0,21 1 2 0,-21-1-1 15,22 14 4-15,-22-27 2 0,0 14 1 16,0-1-6-16,0-13-3 0,22 0-3 16,-22 0-5-16,0 0 1 0,22 13-2 15,-22-40-2-15,0 13 2 0,0 0-1 16,0 1-1-16,21-1 1 0,-21 0 0 15,0 1 0-15,22 12-3 0,-22 1 1 0,22 0 2 16,-22 0 2-16,0 13-2 0,0 1-2 16,21-1 3-16,-21 14 0 0,22 0 0 15,-22 0 4 1,0 14-3-16,0 13-1 0,22-13 2 16,-22 26-3-16,0-13 1 0,0-13 0 0,21 27-1 15,-21-1 0-15,22-13 4 0,-22 14 1 16,0-14-2-16,22 14 3 0,-22-14-3 15,0 0-1-15,22 14-2 0,-22-27 0 16,0-1 2-16,0 1-3 0,0-1 1 16,0-13 4-16,21 0 1 0,-21 0 3 15,0 0-7-15,0-13 2 0,0-1-3 16,22-13-3-16,-22 0-1 0,22 0 1 16,-22 0-1-16,21-14 0 0,1 0 0 0,-22 0 0 15,22 1 4-15,-1 13-3 0,-21 0 3 16,22-1 4-16,-22 1-4 0,22 27 2 15,-22-40 0-15,22 40-1 0,-22-14 5 16,0 14 1-16,0 0 1 0,21 0 1 16,-21 0 0-16,0 0 2 0,22 0-1 0,-22 14-1 15,0-1 2-15,0 14-1 0,22 0 1 16,-22-13 5-16,0 13-3 0,0 0-3 16,0 0-1-16,21 0-3 0,-21 14-2 15,0-14 1-15,0 0-5 0,22 1-7 16,-22-1-5-16,0 0-10 0,0 0-10 15,0-27-4-15,22 14-6 0,-22-14-6 0,0 0 1 16,0 0 4-16,0 0-27 0</inkml:trace>
  <inkml:trace contextRef="#ctx0" brushRef="#br0" timeOffset="76740">17754 1275 69 0,'0'0'9'0,"0"0"-2"16,0 0 2-16,0 0 4 0,0 14 4 0,0-1 7 16,0 14 3-16,0-27 1 0,0 27-1 15,0 1-2-15,0-1-6 0,0 0-7 16,0 0-3-16,0 14-5 0,0-14-1 16,22 13-3-16,-22-12 1 0,0 12-3 15,0 1-7-15,0-27-2 0,0 13-7 16,0-14-6-16,0 1-8 0,21-1-3 15,-21-13-5-15,0 0 0 0,0 0 0 0</inkml:trace>
  <inkml:trace contextRef="#ctx0" brushRef="#br0" timeOffset="76996">18014 1275 10 0,'0'0'6'0,"0"0"1"16,0 0 4-16,22 14 0 0,-22-1 5 0,0 14 2 15,0 0-2-15,0-27-4 0,0 28 1 16,0-1-2-16,0 0-4 0,0 13-2 16,0 1-3-16,0-14 0 0,0 14 0 15,0-14-2-15,0 0 0 0,0 14 1 16,0-14-4-16,-22 0-5 0,22-13-5 15,0 13-3-15,0-14-3 0,-21 1-4 16,21 0-3-16</inkml:trace>
  <inkml:trace contextRef="#ctx0" brushRef="#br0" timeOffset="77381">18036 1180 24 0,'22'-27'9'0,"0"27"0"0,-1 0-1 16,1-27 3-16,0 27 1 0,-1 0 6 16,1 0-1-16,0 0-3 0,-22 0 0 15,21 0-1-15,1 0 0 0,0 27-1 16,0-27 3-16,-1 27-4 0,1-27 4 0,0 14-1 15,-22 13-2-15,21-14-4 0,1 14 4 16,-22 1-1-16,22 12 2 0,-22-40 1 16,0 27 2-16,0 1-1 0,0-1-4 15,0 0 2-15,0 13 0 0,0-12-8 16,0-1 0-16,0 0 1 0,-22 0-3 16,0 0-3-16,1 14 2 0,-23-14-2 0,23 0 1 15,-23 0-7-15,22 0 2 0,1-13 2 16,-23 13-4-16,23-13-12 0,-1-1-9 15,0 14-7-15,1-27-3 0,-1 0-9 16,22 14-5-16,-22-14-3 0,22 0 8 16</inkml:trace>
  <inkml:trace contextRef="#ctx0" brushRef="#br0" timeOffset="77665">18557 1180 31 0,'0'14'13'0,"0"13"1"16,0-14 1-16,0 14 5 0,0 1 7 15,0 12-2-15,0-13-1 0,0 1-3 16,0-1-5-16,0 13 1 0,0 15-5 15,0-15-7-15,0 1 1 0,0 0-3 16,0 13-3-16,0-27 1 0,0 14-6 0,0-14-2 16,0 0-11-16,0 0-12 0,0 0 4 15,0 0-2-15,0-13-6 0,-22-14-7 16</inkml:trace>
  <inkml:trace contextRef="#ctx0" brushRef="#br0" timeOffset="78028">18709 1180 19 0,'22'0'10'0,"-1"-27"0"0,-21 27 5 16,22 0 3-16,0 0 1 0,-1 0 1 0,1 0-2 15,0 0 1-15,-22 0 2 0,22 0-2 16,-1 27-1-16,1-27 0 0,-22 14-1 16,22 13-6-16,-1-14 1 0,-21 14 1 15,22 1 3-15,-22 12-2 0,0-13 2 0,0-13-5 16,0 13 3-16,0 0-2 0,0 0-1 16,0 0-7-16,-22 1 3 0,1-1-3 15,21 0 1-15,-22 0-3 0,0 0-2 16,-21-13 0-16,21 13 2 0,0 0-4 15,1-13-2-15,-1-1-6 0,0 1-6 16,1-1-10-16,-1 1-9 0,0-14-8 16,22 0-3-16,-21 0-7 0,-1 0-4 15,22 0-42-15</inkml:trace>
  <inkml:trace contextRef="#ctx0" brushRef="#br0" timeOffset="78415">19143 1044 59 0,'0'0'11'0,"0"14"0"15,0 0 3-15,0-1 8 0,0 14 7 16,-22 14 6-16,22-14-3 0,0-13 0 15,-21 13-6-15,21 13-3 0,0-12-6 16,0 12-5-16,0 1-5 0,-22 0 1 16,22-14-3-16,0 13-3 0,0 1 3 15,-22 0-4-15,22-14 2 0,0 0-1 0,0 0 0 16,0 14-1-16,0-27-2 0,0 13-2 16,0-14 4-16,0 14 2 0,0-13-6 15,0-1 6-15,0-13 2 0,22 14-3 16,-22-14 4-16,22 14-3 0,-22-14-1 15,21 0 0-15,1 0-1 0,0 0 1 16,-1 0-1-16,1 0-1 0,-22-14-16 16,22 14-9-16,0-14-3 0,-1 1-11 15,1-1-16-15,-22 1-5 0,22-1 4 0,-22 1 9 16</inkml:trace>
  <inkml:trace contextRef="#ctx0" brushRef="#br0" timeOffset="78907">19859 1126 39 0,'0'0'12'0,"0"0"-1"16,0 0-1-16,0 0 0 0,0 0-1 15,-21 0-2-15,21 0 1 0,-22 27-1 16,0-27 3-16,0 27 0 0,1-13 0 16,-1-1 3-16,0 1 2 0,-21 13 2 0,21 0-4 15,1-13 2-15,-1 26 0 0,0-13 0 16,0-13-5-16,1 13 4 0,21 0 0 15,-22 0-1-15,0 28 1 0,22-42 0 16,0 14-3-16,0 0-4 0,-21 1 1 16,21-1 5-16,0 0-1 0,0 0 3 15,0-13 3-15,0 13-4 0,0-14-3 16,0 14 0-16,0-13-7 0,0-1 7 0,0 1-5 16,21 0 8-16,-21-1-2 0,22 14-6 15,-22-27 4-15,22 0 6 0,-22 0-8 16,21 14-1-16,1-14-3 0,-22 13-4 15,22-13-2-15,0 0-3 0,-1 0-14 16,1 0-9-16,0 0-9 0,-1-13-12 16,1-1-8-16,0 14-14 0,-1 0-1 15,1-40 1-15,0 26 13 0</inkml:trace>
  <inkml:trace contextRef="#ctx0" brushRef="#br0" timeOffset="79164">19382 1546 77 0,'21'0'27'0,"1"0"0"0,0-13 1 0,0 13 0 15,-1 0-5-15,1 0-5 0,21 0-4 16,-21 0-10-16,0 0 1 0,21-14-7 16,-21 14-14-16,21 0-8 0,-21-13-6 15,0 13-5-15,21 0-3 0,-21 0-5 16</inkml:trace>
  <inkml:trace contextRef="#ctx0" brushRef="#br1" timeOffset="263039">738 5874 36 0,'0'0'17'0,"0"0"4"15,0 0 4-15,0 0-1 0,0 0 5 16,0-14 1-16,0 14-3 0,0 0 5 16,0 0-4-16,0 0 2 0,0 0-2 15,0 0-10-15,0 0-10 0,0 14 0 16,-22-14-3-16,22 13 2 0,-21 1 4 16,21-1-8-16,0 14 5 0,0-13-10 0,-44 13 5 15,44 0-3-15,0-13 3 0,0 13-3 16,-43 0 0-16,43 0 2 0,-22 0-6 15,22 0 1-15,-22-13-10 16,22 13-7-16,-21 0-8 0,21-13-8 16,0-1-6-16,0 1-5 0,0 0-1 15,0-1 1-15,0 1 5 0,0-14 9 16</inkml:trace>
  <inkml:trace contextRef="#ctx0" brushRef="#br1" timeOffset="263310">868 5996 55 0,'0'0'24'0,"0"0"1"16,0 0 3-16,0 0 0 0,0 0 1 15,0 0 0-15,0 0-1 0,0 13-3 16,0 1-3-16,-22-1-6 0,1 1-7 15,21-1 3-15,-22 15-7 0,22-1-4 16,-22 0 1-16,22 0-3 0,-21 0-1 16,21 0-6-16,0 0-6 0,0-13-7 15,-22 13-10-15,22-13-2 0,0-1-6 16,0 14-2-16,0-13-3 0,0-1 4 16,0 1-23-16</inkml:trace>
  <inkml:trace contextRef="#ctx0" brushRef="#br1" timeOffset="264009">933 6063 61 0,'0'0'19'16,"0"0"-4"-16,0 0-3 0,0 0-1 15,0 0-2-15,0 0 6 0,0 0 1 16,0 0 7-16,0 0 3 0,0 0 11 16,0 0-3-16,44 0-5 0,-44 0 0 15,0 14-6-15,21-14-4 0,1 0-6 16,0 0 0-16,0 0-3 0,-1 0 0 16,1 0-5-16,21 0-5 0,-21 0 2 15,21-14-3-15,-43 14-7 0,44 0-15 16,-44-13-8-16,22 13-10 0,-1 0-9 15,-21 0-4-15,22-14 3 0,-22 14 4 16,22 0 8-16,-22 0 5 0</inkml:trace>
  <inkml:trace contextRef="#ctx0" brushRef="#br1" timeOffset="264274">1150 6091 78 0,'0'0'22'16,"0"13"2"-16,-21 1 3 0,21 13 0 15,0-14 1-15,0 15-4 0,0-15 3 16,0 14-3-16,0 0-7 0,0 1 0 16,0 12-6-16,21-13-4 0,-21 0 4 15,0 1-3-15,0-1 0 0,22 13-7 16,-22-12 1-16,0-1 1 0,0 0-2 15,0 0-5-15,0-13-13 0,0 13-6 16,0-14-11-16,0 14-13 0,0-13-2 16,0-1-1-16,0 1 4 0,0 0 6 15</inkml:trace>
  <inkml:trace contextRef="#ctx0" brushRef="#br1" timeOffset="264828">1302 6009 60 0,'0'0'16'0,"0"14"-2"16,0-1 6-16,0 14 4 0,0-13 4 15,22 27 0-15,-22-1 2 16,0 1-2-16,0 0-9 0,22 0-1 16,-22 13-7-16,0-14-3 0,21 1-1 15,-21 0-4-15,0 0-3 0,22-1 1 16,-22 1-1-16,0-14 0 0,22 14 1 16,-22-14-1-16,0-14 2 0,0 15-5 15,0-15 0-15,21 1 0 0,-21-14-6 16,0 0 0-16,0 0 2 0,0 0-2 15,0 0-7-15,0-14 0 0,0 1 5 16,0-1 4-16,0-13-6 0,0 0 6 16,22-14 0-16,-22 14 2 0,0-14 1 15,44 1 1-15,-44 12 0 0,0-12 2 16,0-1-1-16,0 14 2 0,43 0 0 16,-43 13 1-16,0-13 2 0,0 14 0 15,0 13 0-15,0 0 2 0,22 0 3 16,-22 0 5-16,21 0 5 0,-21 13 7 15,0 14-1-15,22-13-1 0,-22 13-8 16,22 0-3-16,-22 0-3 0,22 14-2 16,-22-14-4-16,21 0-2 0,-21 0 1 15,0 0 1-15,22 14-7 0,-22-27-6 16,0 13-12-16,0-14-11 0,0 14-13 16,0-13-6-16,22-14-1 0,-22 14 8 15,0-14 4-15</inkml:trace>
  <inkml:trace contextRef="#ctx0" brushRef="#br1" timeOffset="265057">1736 6389 67 0,'0'0'19'15,"0"0"4"-15,44 0 3 0,-44 0 0 16,0 14 1-16,0-1-2 0,0 1-2 15,0-1-1-15,0 1-5 0,0 13-8 16,21-13-4-16,-21-1 0 0,0 14-2 16,22-13-7-16,-22 13-12 0,0-13-9 15,0-1-5-15,22 1-5 0,-22-1-6 16,0-13-4-16,0 14 6 0,0-14-20 16</inkml:trace>
  <inkml:trace contextRef="#ctx0" brushRef="#br1" timeOffset="265465">2149 6199 94 0,'0'0'29'15,"0"-13"-5"-15,0 13 1 0,-22 0-5 16,22 0-7-16,-22 0-2 0,22 0 0 15,-21 0-1-15,21 13-3 0,-22 1-2 16,22 13 1-16,0-14 1 0,0 15-4 16,0-1 2-16,0 0-4 0,0-14 4 15,0 14-1-15,0 1 1 0,0-1-1 16,0-14-4-16,0 14 3 0,0-13-5 16,22 0 3-16,-1-1 1 0,-21 1 2 15,22-1 9-15,0 1-3 16,-22-1 0-16,21 1 2 0,1 0 3 15,-22-1-5-15,22-13 4 0,0 14 1 16,-22-1-4-16,0 1-5 0,21-1 10 16,-21 14 15-16,0-13-12 0,0 0 2 15,0-1-7-15,0 14-1 0,0-13-6 16,0-1-5-16,-21 1-9 0,21 0-11 16,-22-1-17-16,0 1-9 0,0-14-13 15,1 13-22-15,-23-13 2 0,23 0 2 16,-1 0 8-16</inkml:trace>
  <inkml:trace contextRef="#ctx0" brushRef="#br1" timeOffset="265642">1650 6172 87 0,'0'0'15'0,"0"-14"-8"0,0 14-5 15,0 0 0-15,0 0-5 0,0 0-9 16,0 0-5-16,0 0-2 16,0 0 2-16,0 0 1 0</inkml:trace>
  <inkml:trace contextRef="#ctx0" brushRef="#br1" timeOffset="266853">2561 6213 93 0,'0'-14'30'0,"0"14"-10"0,0 0-3 15,0 0-3-15,0 0 2 0,0 0-2 16,0 0 13-16,22 14 13 0,-22-1-2 16,0 1-6-16,0-1-2 0,0 15-5 15,43-1-9-15,-43 0-8 0,0 0-4 16,0 0 2-16,0 0-4 0,0 0-4 16,0 0-3-16,0 1-14 0,0-1-15 15,0 0-8-15,0-14-11 0,0 15-5 16,0-15 2-16,0 1 2 0,0-1 7 15</inkml:trace>
  <inkml:trace contextRef="#ctx0" brushRef="#br1" timeOffset="267256">2995 6131 101 0,'0'-13'26'0,"-22"13"-8"16,22 0 2-16,-21 0-1 0,21 0-7 15,-22 0-1-15,22 0-1 0,-22 0-2 16,22 13 1-16,0 1-6 0,0-1-3 16,-43 1 1-16,43 0 0 0,0-1 0 15,0 1-3-15,0-1 2 0,0 14 0 16,43-13 6-16,-43 0 1 0,0 13-1 15,0-14-1-15,22 1 4 16,-22-1 3-16,22 14 3 0,-22-13 2 16,21 0-5-16,1-1 2 0,-22 1-3 0,22-1 2 15,-22 1-1-15,0-1 1 16,22 1-1-16,-22 0 0 0,0-1 2 16,0 1-2-16,0-1 5 0,0 1 1 0,0-1-6 15,0 1-8-15,0 0-4 16,-22-1-6-16,22 1-14 0,-22-14-11 15,22 13-10-15,-22 1-10 0,1-14-13 16,-1 0-8-16,0 0 5 0,22 0 7 16</inkml:trace>
  <inkml:trace contextRef="#ctx0" brushRef="#br1" timeOffset="267462">2583 5928 148 0,'0'0'10'0,"0"-14"-5"16,0 1-4-16,0 13-2 0,0-14-5 16,0 14-7-16,0 0-6 0,0-13-3 15,0 13-3-15,0 0-1 0,0 0 3 16</inkml:trace>
  <inkml:trace contextRef="#ctx0" brushRef="#br1" timeOffset="273095">3494 6226 15 0,'0'0'8'0,"0"0"1"15,0-13 2-15,0 13 2 0,0 0 2 16,0 0 2-16,0 0 2 0,0 0-1 16,0 0 5-16,0 0 2 0,0 0 1 15,0 0 0-15,0 0 0 0,0-14-2 16,0 14-2-16,0 0 0 0,0 0 0 15,0 0-4-15,0 0-4 0,0 0-6 16,0 0-6-16,-21 0-2 0,21 14 2 16,0-1-2-16,-44-13 2 15,44 14-2-15,-21-1-1 0,-1 1 2 16,0 0 0-16,22-1 0 0,-22 1-4 16,1-1 1-16,21 14 2 0,-22-13-1 15,0 13 1-15,22 0-3 16,0-13 3-16,-21 13-1 0,21 0 0 15,0-13 0-15,0 13 1 0,0 0 1 0,0-14-3 16,0 15 0-16,0-15 2 16,0 14 0-16,0-13 0 0,21-1 0 15,-21 1-2-15,0-1-3 0,0 1-1 16,22 0-6-16,-22-14-1 0,0 13-5 16,22-13-3-16,-22 0-7 0,0 0-3 15,21 0-6-15,-21 0 0 0,22-13-1 16,0 13-2-16,-22-14 4 0</inkml:trace>
  <inkml:trace contextRef="#ctx0" brushRef="#br1" timeOffset="273484">3494 6158 54 0,'0'0'11'0,"0"0"-4"16,0 0 5-16,0 14 3 0,0-14 5 16,0 14 3-16,0 13 3 0,0-14 0 15,0 14 0-15,0-13-2 0,0 27-5 16,0-14 3-16,0 0-4 0,0 0-4 15,0 14 2-15,0-14-5 0,0 0 0 16,22 0 1-16,-22 0-7 0,22 0 3 16,-22 1-1-16,21-1 1 0,-21 0-5 15,0 0-3-15,22-14 0 0,-22 15 5 16,22-15-5-16,-22 14-1 0,0-13-3 16,22-1-6-16,-22 1-8 0,0 0-10 15,21-14-9-15,-21 13-2 0,0-13-6 16,0 0-3-16,22 0 2 0,-22 0 2 15,22 0 5-15</inkml:trace>
  <inkml:trace contextRef="#ctx0" brushRef="#br1" timeOffset="274572">3994 6606 28 0,'0'0'9'0,"0"0"1"16,0 0-2-16,0 0 2 0,-22 0 0 15,22 0-2-15,0-13-2 0,0-1-2 16,0 0 0-16,0 1-3 0,0-14 2 16,0 13 5-16,0-13-2 0,0 13-2 15,0-13-2-15,0 0 4 0,0 14 0 16,0-15-3-16,22 15 2 0,-22-14 1 16,0 13-2-16,43 1 3 0,-43-1 0 15,0 1 2-15,0-1-1 0,0 14-2 16,0-14-6-16,22 14 2 0,-22 0-3 15,0 0 5-15,21 14 5 0,-21 0-4 16,0 13-2-16,22-14 0 0,-22 14 0 16,0-13 0-16,22 13-1 0,-22 0 0 15,0-13-4-15,0 13 2 0,0-14 1 16,0 1 1-16,21 0-4 0,-21-1 4 16,0 1-2-16,0-14-2 0,0 0 3 15,0 0 0-15,0 0 1 16,0-14-2-16,0 1 0 15,0-1-1-15,22-13 0 0,-22 13-2 16,0-13 3-16,0 0-2 0,22 0 2 16,-22 13 1-16,22-13-3 0,-22 0 2 15,0 14 0-15,21-1 0 16,-21 0 0-16,22 1 0 0,-22-1 0 16,22 14 1-16,-22-13 2 0,43 13 2 15,-43 0 1-15,0 0 7 0,0 13 5 16,22 1 0-16,0 13 1 0,-22-13-2 15,21 13-7-15,-21 0-1 0,22 13-5 16,-22-12-1-16,22-1-2 0,-22 0 0 16,21-14 0-16,-21 15-6 0,22-15-4 15,-22 1-12-15,0-1-8 0,22 1-5 16,-22-1-5-16,0-13 3 0,0 0-1 16,0 0-1-16,0 0 0 0,0-13-21 15</inkml:trace>
  <inkml:trace contextRef="#ctx0" brushRef="#br1" timeOffset="274896">4536 6199 36 0,'0'0'16'0,"0"0"4"0,0 14-4 15,0-1 2-15,0 14 0 0,0-13-2 16,22 13 0-16,-22 0 2 0,22 0 0 15,-22 0 2-15,0 1-4 0,21-1 0 16,1-14 3-16,-22 14-4 0,22-13-1 16,-22 0-1-16,21-1-4 0,1 1 1 15,-22-1 1-15,22-13-2 0,-22 0-4 16,22 0 6-16,-22 0 0 0,21 0-3 16,-21-13-2-16,22-1 0 0,-22-13-6 15,22 13 1-15,-22-13-1 0,0 0 1 16,0 14-7-16,0-15-9 0,0 1-4 15,0 0-15-15,0 0-7 0,0 0-7 16,0 13 3-16,0-13 2 0,0 14 1 16,0-1 6-16,0 1-24 0</inkml:trace>
  <inkml:trace contextRef="#ctx0" brushRef="#br1" timeOffset="275232">5057 6158 45 0,'0'-13'16'0,"0"13"1"15,0 0 2-15,0 0 4 0,22 0 4 16,-22-14 2-16,0 14 6 0,0 0-3 16,0 0-2-16,0 0-1 0,0 0-6 15,0 0-6-15,0 0-2 0,0 0-8 16,-22 14-4-16,22-1 2 0,-22 1-3 15,22 0-2-15,0 13 2 0,-21 0 0 16,21-14-4-16,0 15 6 0,0-1-3 16,0 0-3-16,0-14 2 0,0 14 2 15,0 1-2-15,0-15-1 0,21 14 4 16,-21-13-4-16,22-1-4 0,-22 15-4 16,22-28-8-16,-1 13-6 0,-21 1-1 15,22-14-5-15,0 0-4 0,-22-14-3 16,22 14-7-16,-1-13-3 0,-21-15 5 15,22 15 6-15</inkml:trace>
  <inkml:trace contextRef="#ctx0" brushRef="#br1" timeOffset="275763">5209 5806 52 0,'0'0'20'0,"0"0"0"0,0 13 0 16,0 1 2-16,0-1 7 0,0 15 6 16,0-15 4-16,0 28 1 0,0-14-10 15,0 0-2-15,0 14-8 0,22-14-1 16,-22 14-4-16,0-1 2 0,0 1-3 16,21 0-2-16,-21-14-1 0,22 14 5 15,-22-14-6-15,0 13-5 0,22-13-1 16,-22 1-2-16,0-15 0 0,0 1-1 15,0 13-3-15,0-14 2 16,0-13 4-16,0 0-2 0,0 14-2 16,0-14-2-16,0 0 5 0,22 0-6 15,-22 0-9-15,0-14-6 0,0 1 3 16,0-1-1-16,0-13 2 0,0 14 5 16,0-15 4-16,21 1 2 0,-21 0 0 15,0 0 3-15,22 14-3 0,-22-15 4 16,22 15-1-16,-22-14-3 0,21 13 2 15,-21 1 5-15,0 13-3 0,22-14 8 16,-22 14-3-16,0 0-1 0,22 0 0 16,-22 0 7-16,21 0 2 0,-21 14 8 15,22-14-9-15,-22 27 4 16,22-14 5-16,-22 14-7 0,22-13-7 16,-22 13-2-16,21 0 0 0,1 0-5 15,-22-13-1-15,22 13 3 0,-22 0-15 0,0-13-7 16,21-1-12-16,-21 14-11 15,0-13-4-15,0 0-4 0,0-14-6 16,0 13 0-16,0-13 2 0,0 0 4 16,0 0-5-16</inkml:trace>
  <inkml:trace contextRef="#ctx0" brushRef="#br1" timeOffset="277049">5904 5887 52 0,'0'14'18'0,"0"-1"-2"0,21 1 3 15,-21 13-1-15,0 0 1 0,0 0-2 0,0 14-4 16,22-14 0-16,-22 14 2 15,22-1-2-15,-22 1-5 0,21-14-2 16,-21 14-3-16,22-14 2 0,-22 0-1 16,0 0 1-16,22 0-1 0,-22-13-1 15,0 0 2-15,0-1-5 0,0 1 1 16,0-1-1-16,0-13 5 0,0 0-3 16,0 0 2-16,0 0-3 0,0 0-5 15,0 0 1-15,0 0-2 16,0-13 0-16,0-1-1 0,-22 1 6 15,22-1-3-15,0 0 2 0,0 1-2 16,0-1 1-16,0-13 2 0,0 14 1 16,0-1-2-16,22 1 1 0,-22-1-2 15,0 0 3-15,21 1 0 0,1-1-3 16,-22 1 6-16,22-1 2 0,-22 14 0 16,22-13 6-16,-1 13-6 0,-21 0 0 15,22 0 5-15,0 0-2 0,-1 0 6 16,-21 0 2-16,22 0-3 0,0 13-5 15,-22-13 3-15,21 14-3 0,1-1 1 16,-22 14 5-16,22-13-2 0,-22 0-5 16,0 13-2-16,0-14 3 0,22 1 5 15,-22-1 6-15,0 14-2 0,0-13 2 16,0 0-7-16,-22-1-2 0,22 1-5 16,-22-1-3-16,22 1 3 0,-22-1-6 15,22 1-2-15,-21 0-14 0,-1-14 1 16,22 0-7-16,-22 13-1 0,1-13-1 15,-1 0 8-15,0 0-11 0,1 0 4 16,21-13-2-16,-22 13 3 0,0-14 0 16,22 0-10-16,-22 1-2 0,22 13-2 15,0-14-2-15,0 1 2 0,0-1 3 16,0 1 1-16,0-1 3 0</inkml:trace>
  <inkml:trace contextRef="#ctx0" brushRef="#br1" timeOffset="277548">6424 6294 56 0,'22'0'19'0,"0"0"-3"15,0 0-4-15,-22 0-3 16,21 0 1-16,1 0 2 0,-22 0 1 16,22 0 1-16,-1-13-4 0,-21 13-4 0,0-14-2 15,22 14-1-15,-22-14 5 16,0 14 2-16,0-13-2 0,0-1-1 16,0 1 2-16,0-1 1 0,0 1-1 15,0 13-3-15,0-14 7 0,0 0 6 16,-22 14-6-16,22 0-1 0,0 0-8 15,-21 0-2-15,21 0-4 0,-22 0 5 16,22 14-1-16,-22-14-2 0,22 14 2 16,-21-1 0-16,-1 1 1 0,22 13 1 15,-22-14-4-15,22 15 2 0,0-15-4 16,0 1 4-16,-22 13-2 0,22-14 0 16,0 1 3-16,0 13 0 0,0-13-2 15,22-1 1-15,-22 1 0 0,0 13-4 16,22-14 5-16,0 1-3 0,-22-14 3 15,21 14-4-15,1-1-4 0,-22-13-6 16,22 0-7-16,-1 0-3 0,-21 0 1 16,22 0-6-16,0 0-6 0,-22-13-2 15,21-1 1-15,1 0-1 0,-22 1 0 16,22-1 2-16</inkml:trace>
  <inkml:trace contextRef="#ctx0" brushRef="#br1" timeOffset="277873">6750 5779 77 0,'0'0'26'0,"0"0"-8"0,0 0-7 15,0 0-1-15,0 0 6 0,0 13 8 16,0-13 3-16,0 14 5 0,0 13 5 15,0-14-1-15,0 15-1 0,0-15-6 16,0 14-3-16,0 0-5 0,0 1 3 16,22 12-5-16,-22-13-6 0,0 14 0 15,21-14-7-15,-21 14-1 0,0-14-1 16,22 14-1-16,-22-14-1 0,22 14-1 16,-22-14-3-16,0 0-15 0,22 0-32 15,-22 0 19-15,0-13-4 0,0-1-10 16,0 1-1-16,0-1 1 0,0-13 0 15,0 0-2-15,0 0 1 0,0 0 4 16,0-13 7-16</inkml:trace>
  <inkml:trace contextRef="#ctx0" brushRef="#br1" timeOffset="278148">6880 5792 90 0,'0'0'17'0,"0"-13"-7"16,0 13-3-16,0 0 13 0,0 13 4 16,0 1 7-16,0-1 0 0,0 14-3 15,0 1 2-15,0-1 5 0,22 13-2 16,-22-12-1-16,0 12-3 0,22-13-5 16,-22 14-3-16,0 0-7 0,21-1-3 15,-21 1-3-15,22-14-4 0,-22 14 1 16,22-14-5-16,-22 0-4 0,21 0-14 15,-21-13-20-15,0 13-9 0,0-13-16 16,0-1 8-16,0-13 9 0,22 14 3 16,-22-14-6-16,0 0-2 0,-22 0-36 15</inkml:trace>
  <inkml:trace contextRef="#ctx0" brushRef="#br1" timeOffset="278458">6663 6321 42 0,'0'0'16'16,"0"-13"6"-16,22 13 3 0,-22 0-3 16,22-14 9-16,-22 14 2 0,21-13 0 15,1 13-6-15,0-14-3 0,-1 0-4 16,1 1-5-16,0 13-5 0,21-14-2 15,-21 1-6-15,0-1 1 0,-1 1-1 16,1 13-2-16,0-14-13 0,-1 14-15 16,-21-14-5-16,22 14-6 0,-22 0 1 15,22 0 6-15,-22 0 1 0,22 0 4 16,-22 0 5-16,0 0 4 0,21 0 4 16,-21 0 2-16,22 0 3 0,-22 0 2 15,0 0-3-15,22 0 9 0</inkml:trace>
  <inkml:trace contextRef="#ctx0" brushRef="#br1" timeOffset="278900">7162 6158 13 0,'22'0'10'0,"-22"0"2"16,0 0 0-16,0 0 1 0,0 0 3 16,0 0-3-16,0 0 3 0,22 0 0 15,-22 0 0-15,0 0-1 0,0 0-2 16,21 0 0-16,-21 0 3 0,0 0-4 16,22 0 2-16,-22-13-3 0,22 13 0 15,-22-14-3-15,22 14 2 0,-22-13-2 16,21-1 3-16,-21 14-1 0,0-13-2 15,0 13 7-15,22 0 2 0,-22 0 3 16,0 0 2-16,0 0 1 0,0 0-2 16,0 0 7-16,0 0-3 0,0 0-6 15,0 0-5-15,0 0-5 0,0 0-7 16,-22 0-1-16,22 0-4 0,0 0 1 16,-21 0 0-16,21 0 0 0,-22 0 3 0,22 0-2 15,-22 13-2-15,0 1 5 16,22-14-1-16,-21 13 7 0,-1 1-4 0,22-1 0 15,-22 1-3-15,22 0 2 0,-21-1-4 16,21 1-1-16,0-1 4 16,0 14 0-16,0-13 1 0,0 0-1 15,0-1 0-15,0 1 4 0,0-1-3 16,0 1 1-16,0 13-1 0,0-14-1 16,21 1-4-16,-21 0 3 15,22-1 1-15,-22 1 0 0,22-1 1 0,-22 1-1 16,21-1-12-16,1-13-13 0,-22 0-5 15,22 0-6-15,0 0-7 0,-22 0-5 16,21 0-3-16,1 0-2 0,-22 0-2 16,22-13 2-16,-22 13-1 0,21-14 6 15</inkml:trace>
  <inkml:trace contextRef="#ctx0" brushRef="#br1" timeOffset="279345">7488 6063 49 0,'0'0'16'0,"0"0"4"0,22 0 4 0,-22 0 4 16,0 14-1-16,0 0 5 0,0-1 0 16,21 1 0-16,-21-1-1 0,22 1 0 15,-22-1-5-15,0 1 2 0,0 0 0 16,22 13-3-16,-22-14-5 0,0 14-2 15,0-13 1-15,0 0-11 0,0 13 2 16,0-14-4-16,21 1 1 16,-21-1-5-16,0 1-1 0,0-1-1 0,0 1 1 15,0 0-3-15,0-1-7 16,0 1-8-16,0-14-7 0,0 0-1 16,0 13-10-16,0-13-2 0,0 0 1 0,0 0-5 15,0 0-17-15,0 0-2 16,0 0 2-16,0-13 8 0</inkml:trace>
  <inkml:trace contextRef="#ctx0" brushRef="#br1" timeOffset="279637">7466 6063 57 0,'22'-13'21'0,"-22"-1"1"16,22 14-2-16,-22-13 6 0,21 13 7 16,1-14 8-16,0 14 7 0,-1 0-6 15,1-13 0-15,0 13-5 0,0 0 0 16,-1 0 4-16,1 0-9 0,0 0-6 16,-1 0-11-16,1 0-5 0,0 0-6 15,-22 0-3-15,21 0 1 0,1 0-15 16,-22 0-13-16,0 0-16 0,0 0-10 15,0 0 0-15,0 0-5 0,0 0 3 16,0 0 0-16,0 0-3 0,0 13 1 16,-22-13-37-16</inkml:trace>
  <inkml:trace contextRef="#ctx0" brushRef="#br1" timeOffset="281076">1346 7230 76 0,'0'0'14'15,"0"0"0"-15,0 14 5 0,0-1 5 16,0 14 0-16,0 0-2 0,0 1-3 16,0-1-4-16,0 13-3 0,0-12-2 15,0 12 0-15,21 1-6 0,-21-14-2 16,0 14 1-16,22-14-1 0,-22-14 1 15,22 15-3-15,-22-15 1 0,21 14-1 16,-21-27 2-16,22 14-2 0,22-14 0 16,-44-14 1-16,0 14-4 15,0-27-4-15,0 14 4 0,43-15 1 16,-43 1-2-16,0 0 5 0,0 0-3 16,0 0 1-16,0 0 1 0,0 0 0 15,22 0-2-15,-22 13 3 16,0-13-3-16,0 13 4 0,0 1-2 15,0 13-3-15,0 0 0 16,0 0 4-16,0 13 1 0,0-13 0 16,21 14-3-16,-21 13 3 0,0-13 3 15,22 13 0-15,-22-14-1 0,22 14 0 16,-22 1 2-16,22-1 2 0,-22-14-2 16,21 14 3-16,1-13-1 0,-22-1-3 15,22 1 1-15,-1 0-4 0,-21-1 3 16,44-13 2-16,-44 0 5 0,0 0 2 15,0-13-4-15,0 13-1 0,21-14-6 16,-21-13-1-16,0 13 3 0,0 1-2 16,0-14-1-16,0 0-3 0,0 13 0 15,0-13-10-15,0 0-9 0,0 13-9 16,0-13-4-16,0 13-3 0,0 1-5 16,0-1 0-16,0 14 0 0,0-13-3 15,0 13 4-15</inkml:trace>
  <inkml:trace contextRef="#ctx0" brushRef="#br1" timeOffset="281432">2192 7352 83 0,'-22'0'30'0,"1"0"-5"0,21 0-4 0,-22 0-3 15,0 0 1-15,1 0-4 16,-1 0 5-16,22 0-7 0,0 0-5 16,-44 14-1-16,44-14 2 0,-21 27 3 15,21-14-1-15,-22 1-3 0,0 0 0 16,22 13-6-16,0-14-1 0,0 14 1 16,0-13-2-16,0 0 2 0,0 13 0 15,0-14 6-15,0 1-4 0,0 13 3 16,0-14 1-16,0 1-4 0,22 0-2 15,-22-1 1-15,22 1 1 0,-22-1-4 16,21 1 2-16,-21-14-1 0,44 0 0 16,-44 0-3-16,22 0-14 0,-22 0-13 15,21 0-7-15,1 0-13 0,0-14-4 16,-1 1 3-16,1 13 3 0,0-14 10 16</inkml:trace>
  <inkml:trace contextRef="#ctx0" brushRef="#br1" timeOffset="281791">2149 7366 100 0,'0'0'24'0,"-22"0"-1"0,22 0-7 0,0 0-2 15,0 0-3-15,0 0-6 16,0 0-3-16,0 0-1 16,0 0 18-16,0 0 8 0,0 0-1 15,0 13-4-15,22 1-7 0,-22-1 4 16,0 1 2-16,21 0-12 0,-21-1 1 16,0 14-6-16,22-13-2 0,-22 13-2 15,0-13 1-15,22 13 0 0,-22-14-1 16,22 1 0-16,-22 13-5 0,21-14-3 15,-21 1-2-15,0 0-2 0,22-14 1 16,-22 13-11-16,0 1-4 0,0-14-6 16,22 0-6-16,-22 0 1 0,0 0 1 15,0 0 1-15,0 0 4 0,0 0 3 16</inkml:trace>
  <inkml:trace contextRef="#ctx0" brushRef="#br1" timeOffset="282550">2279 7325 47 0,'0'0'16'0,"0"0"3"16,0 14-2-16,0-1-2 0,0-13-1 15,0 14 2-15,0 13-3 0,0-14 0 16,0 1 5-16,22 0 0 0,-22 13 1 16,0-14 2-16,43 1 3 0,-43 13-4 15,0-13-2-15,0-1-5 0,0 1-4 16,22-1-2-16,-22-13 0 0,21 14 1 15,-21-14 0-15,22 13-2 0,-22-13-4 16,22 0-1-16,0 0 1 0,-22 0 2 16,21 0-2-16,-21 0 1 0,22-13-1 15,0-1-2-15,-22 1 4 16,21-1-6-16,-21 1 2 0,22-15 0 16,-22 15-4-16,0-1 1 0,0-13-4 15,22 14 1-15,-22-15 2 0,0 15 1 16,0-14 3-16,0 13-3 0,0 1 3 15,0-1 0-15,0 0-1 0,0 14 4 16,0-13-5-16,0 13 4 0,0 0-5 16,0 0-1-16,0 0-3 0,0 0-4 15,0 0 4-15,0 0 5 16,0 0 0-16,0 13 1 0,0 1 4 16,0 0 1-16,0 13 2 0,0-14 6 15,43 14-1-15,-43 1 0 0,0-1 3 16,0 13 17-16,0-12-4 0,22 12-7 15,-22-13 5-15,22 14-6 0,-1-14 1 16,-21 14-2-16,22-14-5 0,-22 14 1 16,22-14-1-16,-22 0 8 0,21 14-3 15,-21-14 10-15,0-14 7 0,0 14 5 16,0 1 5-16,0-15 5 0,-21 1-9 16,21 13-12-16,-22-14-4 0,0 1-14 0,1-14-1 15,-1 14-8-15,0-14-2 0,22 0-1 16,-43 0-17-16,21 0-14 0,0 0-8 15,1 0-4-15,-1-14-9 0,0 0-18 16,1 1-2-16,-1-1 1 0,0-13-9 16,0 14 6-16,1-15 4 0,21 1 1 15,-22 14 9-15,22-14 10 16,0 0 6-16,0 13-28 0</inkml:trace>
  <inkml:trace contextRef="#ctx0" brushRef="#br1" timeOffset="283120">3538 7298 64 0,'0'-14'18'0,"-22"14"3"15,22 0 0-15,-22 0 1 16,22 0 1-16,-21 0-2 0,21 0 2 16,-44 0-6-16,23 0-3 0,-1 14-5 15,0-1-2-15,22 1 1 0,-22 0 0 16,1-1-4-16,-1 1-2 0,22-1-4 16,0 1 4-16,0 13-2 0,0-13-3 15,0-1 3-15,0 14-2 0,0-13 3 16,0-1-2-16,0 1 1 0,22-14 0 15,-1 14 1-15,-21-14 2 0,22 0 0 16,0 0 1-16,-22 0 2 0,22 0 1 16,-1 0-1-16,23-14-1 0,-44 0-1 15,0 1-3-15,21-1 1 0,-21 1 2 16,22-1-1-16,0 1-1 0,-22-15-4 16,0 15 6-16,21-1-4 0,-21 1 0 15,0-1-10-15,0 1-5 0,0-1-9 16,0 0-9-16,0 14-3 0,0-13-3 15,0-1-2-15,0 14-1 0,0 0 5 16</inkml:trace>
  <inkml:trace contextRef="#ctx0" brushRef="#br1" timeOffset="283453">3777 7176 67 0,'0'0'30'0,"0"0"-3"0,0 0 4 16,0-14 1-16,0 14-2 0,0 0 1 0,0 0-9 16,0 0 4-16,0 0-3 0,0 0-8 15,-22 0-6-15,22 0-4 0,0 14-3 16,0-1 3-16,0-13 3 16,-44 14-2-16,44 0-3 0,0 13-1 15,-21-14 0-15,21 14 6 0,0 0 4 16,0 1 1-16,0-1-6 0,0 0 6 15,0 0-6-15,0 0-4 16,0 0-2-16,0 0 1 0,0 1 3 0,21-1-6 16,-21 0 1-16,44 0 2 0,-44 0-4 15,0 0-18-15,0-13-14 16,0 13-11-16,0-14-2 0,22 1-5 0,-22 0-1 16,0-1 1-16,21 1 5 0,-21-14 10 15,0 0-20-15</inkml:trace>
  <inkml:trace contextRef="#ctx0" brushRef="#br1" timeOffset="283637">3690 7705 79 0,'0'-14'32'0,"0"1"-6"0,0-1 0 16,0 1-6-16,0-1 1 0,0 0-2 16,21-13-4-16,-21 14-3 0,44-1-4 15,-44 1-5-15,0-1-1 0,0 1-2 16,22-1 1-16,-1 14-10 0,-21-14-8 15,22 1-6-15,0-1-3 0,-22 14-5 16,21-13-1-16,1 13-2 0,-22 0 3 16,0-14 4-16</inkml:trace>
  <inkml:trace contextRef="#ctx0" brushRef="#br1" timeOffset="284428">4211 7189 66 0,'0'0'12'0,"0"0"-5"0,0 0 4 15,0 0 4-15,0 14-1 0,0 0 1 16,21-1-4-16,-21 1-1 0,0 13 4 16,0 0-1-16,22 0-1 0,-22-13-1 15,22 13 2-15,21 0 2 16,-43-14-1-16,0 15 0 0,22-15-6 16,0 1-3-16,-1-1-3 0,-21-13 0 15,22 14 0-15,0-14 0 0,-22 0-1 16,21 0 0-16,1-14 1 0,-22 1 0 15,22-1-4-15,-22 1 3 0,21-15-5 16,-21 15-1-16,0-14 1 0,22 0-1 16,-22-1 1-16,0 15 2 0,0-14 2 15,0 13 1-15,0 1 1 0,0-1-2 16,0 14-1-16,0 0-2 16,0 0 2-16,0 0-1 0,0 0 0 15,0 14 5-15,22-1-6 0,-22 1 4 16,0-1-1-16,0 1 4 0,22-1-1 15,-22 1 5-15,21 0 2 0,-21-1 0 16,22 1 6-16,-22-1 1 0,22 1 7 16,-1-14-10-16,-21 13 5 0,22-13 1 15,0 0-6-15,0 0 1 0,-1 0-3 16,1 0-3-16,-22-13 2 0,22 13-5 16,-1-14-1-16,1 1 2 0,-22-1-3 15,22 1 0-15,-22-1 1 0,21-13-3 16,-21 13-1-16,0-13 0 0,0 14 0 15,0-14-9-15,0 13-12 0,0 0-13 16,0 1 5-16,-21-1-11 0,21 1 2 16,0-1-5-16,-22 1-4 0,22-1-1 15,0 14 2-15,0-14 5 0,0 14 5 16,0 0 3-16,0 0-20 0</inkml:trace>
  <inkml:trace contextRef="#ctx0" brushRef="#br1" timeOffset="284868">5014 7203 38 0,'0'0'9'0,"21"0"1"0,-21 0-1 16,22 0 0-16,-22 0 2 0,0 0-3 16,22 0 2-16,-22 0 3 0,0 0 6 15,0-14 9-15,0 14 3 0,0 0-1 16,0-13-3-16,0 13-8 0,0 0-4 15,-22 0 10-15,22 0 4 0,0 0-12 16,0 0-10-16,-22 0-5 0,22 0 0 16,0 13-3-16,-21-13 1 0,21 14 0 15,-22 13-3-15,22-13 3 0,0 13-3 16,0-14 3-16,0 14-2 0,0-13 2 16,0 13-2-16,0-13 4 0,0-1-4 15,0 1 2-15,0 13 0 0,22-13 3 16,-22-1-3-16,21-13 5 0,-21 14-4 15,22-14-1-15,-22 0 2 0,22 0 4 16,-22 0 5-16,21 0 1 0,-21 0 2 16,22-14-5-16,-22 1-1 0,22-1-1 15,-22 0-4-15,22 1 7 0,-22-1-4 16,21-13-6-16,-21 14 2 0,0-1 1 16,0-13-5-16,0 13-6 0,0 1-10 15,0-1-9-15,0 1-10 0,0-1-2 16,0 1-9-16,0-1 0 0,0 0 1 15,-21 14 0-15,21-13 2 0,0 13 8 16</inkml:trace>
  <inkml:trace contextRef="#ctx0" brushRef="#br1" timeOffset="285192">5296 7271 52 0,'0'0'21'0,"0"13"-2"16,0 1 1-16,0-1-2 0,0 1 2 15,0-14-4-15,0 14-2 0,22-1 0 16,-22 1 4-16,0-1-2 0,0 1 0 15,0-1 2-15,0 1 1 0,0 0-3 16,0-1-8-16,21 1-4 0,-21-1-1 16,0 1-2-16,0-1 1 0,0 1-8 15,0 0-9-15,0-14-12 0,0 0-6 16,0 0-5-16,0 0 0 0,0 0 1 16,0 0 1-16,0 0 2 0</inkml:trace>
  <inkml:trace contextRef="#ctx0" brushRef="#br1" timeOffset="285438">5274 7284 69 0,'0'0'20'0,"0"-13"-4"15,0 13-4-15,0-14-6 0,0 1 2 16,0 13 1-16,0-14 1 0,22 1 2 15,-22-1 3-15,22 14-3 0,-1-14-4 16,-21 1 1-16,22-1-3 0,0 1-2 16,-22-1-1-16,21 14-3 0,1-13 0 15,0-1-2-15,-22 14-8 0,21-14-13 16,1 14-6-16,-22 0-2 0,22-13-2 16,-22 13 2-16,0 0 4 0</inkml:trace>
  <inkml:trace contextRef="#ctx0" brushRef="#br1" timeOffset="285791">5556 6959 42 0,'0'0'14'15,"0"0"0"-15,0 13 6 0,22-13 3 16,-22 14 2-16,0-1 2 0,0 1-3 16,22 13 3-16,-22-13 0 0,0 13-4 15,21-14 1-15,-21 15-5 0,0-1-2 16,22 0-6-16,-22 0 7 0,0 0-6 15,0 0-5-15,22 0-4 0,-22 0-1 16,0 1-9-16,21-15-7 0,-21 14-11 16,0-13-13-16,0-1-7 0,0 1-3 15,0 0-16-15,0-14 20 0,0 0 7 16</inkml:trace>
  <inkml:trace contextRef="#ctx0" brushRef="#br1" timeOffset="286156">5838 7094 92 0,'0'0'26'16,"0"0"-3"-16,0 0-2 0,0 0-6 15,0 0-4-15,0 0-4 0,-21 0 2 16,21 0 0-16,-22 14 6 0,22-14-8 15,-22 14 2-15,1-14-3 0,21 13 1 16,-22 1-5-16,22-14-1 0,-22 13-1 16,22 1 0-16,-22-1 0 0,22-13-2 15,0 14 2-15,0 0 0 0,0-1 0 16,0-13-1-16,0 14-1 0,0-1 4 16,0 1-2-16,22-1-2 0,-22 1 5 15,0-1 3-15,22 1 0 0,-22 0 0 16,22-14 0-16,-1 13-5 0,-21 1 1 15,22-1 2-15,-22-13-3 0,22 14-3 16,-1-14-8-16,-21 0-11 0,22 13-10 16,-22-13-8-16,22 0 0 0,-22 0-1 15,0 0-1-15</inkml:trace>
  <inkml:trace contextRef="#ctx0" brushRef="#br1" timeOffset="286424">5947 7135 54 0,'0'0'18'0,"0"0"0"16,0 0 1-16,0 0 3 0,0 0 4 15,0 14 2-15,0-1 3 0,22-13-1 16,-22 14-4-16,0-1-3 0,0 1-10 15,21 0-3-15,-21 13-3 0,0-14-1 16,22 1-2-16,-22 13-4 0,0-14-9 16,0 1-4-16,22 13-20 0,-22-13-8 15,0-1-4-15,0 1-2 0,21-1 3 16,-21 1 5-16,0 0-21 0</inkml:trace>
  <inkml:trace contextRef="#ctx0" brushRef="#br1" timeOffset="286751">6164 7379 53 0,'0'-13'18'0,"0"13"3"16,-22-14-4-16,22 1-3 0,0-15-6 16,0 15-3-16,0-1 4 0,0-13-1 15,0 14 0-15,0-14 1 0,0 13-1 16,0 0 3-16,22 1-1 0,-22-1-2 15,0 1 0-15,0-1 1 0,22 14 3 16,-22 0 3-16,0 0 2 0,21 0-6 16,-21 0 1-16,0 0-2 0,0 0 0 15,22 0-5-15,-22 0 0 0,0 0 0 16,22 14 1-16,-22-14-4 0,21 13 2 16,-21 1-3-16,0-1-1 0,22 1-1 0,-22 0 5 15,0-1-6-15,22 1-3 16,-22-1-11-16,0 1-16 0,0-1-8 0,0 14-7 15,22-13 6-15,-22 0-3 16,0-14 1-16,0 13 9 0</inkml:trace>
  <inkml:trace contextRef="#ctx0" brushRef="#br1" timeOffset="287397">6620 7094 85 0,'0'0'26'0,"0"0"0"16,-22 0-8-16,22 0 3 0,-22 0 5 15,22 0 6-15,-21 14-2 0,21-14-3 16,-22 14-8-16,22-1-10 0,-22 1-3 16,22-1 0-16,-21 1-5 0,21-1 0 15,0 1 0-15,0 0 1 0,0-1 0 16,0 1 2-16,0-1-1 0,0 14 3 15,0-13-2-15,0-14-5 0,0 13 3 16,0 1 2-16,0 0-3 0,0-14 2 16,21 0-3-16,-21 13 1 0,0-13 0 15,22 0-1-15,-22 0 1 16,22 0-1-16,-1-13-24 0,-21 13 4 16,22-14 10-16,0 0 5 0,-22 1-2 15,21-1 3-15,-21 1-1 0,0-1 2 16,22 1-1-16,-22-1 2 0,0-13 3 0,0 13 0 15,0 14 10-15,0-13 4 16,0-1-4-16,0 14-6 0,0 0-3 0,0 0-1 16,0 0-5-1,0 0 0-15,0 0-1 0,0 0 2 0,22 0 4 16,-22 0-2-16,0 14 3 0,0-1-1 16,0 1 4-16,0 0 4 15,0 13 7-15,0-14 9 0,0 14-4 16,0 0-4-16,22 1 4 0,-22-1 3 15,0 0 4-15,21 0-4 0,-21 14-10 16,22-14 15-16,-22 14-14 0,0-14 5 16,0 0 15-16,0 13-9 0,0-12 10 15,0-1 7-15,0 0-3 0,0 0 6 16,0 0-2-16,-22 0-3 0,1 0-19 16,-1 1 20-16,0-1-15 0,0-14-2 15,-21 14-4-15,0 0-15 0,-1-13 0 16,1 13-6-16,-1-13-20 0,1-1-21 15,0 1-18-15,-1-14-15 0,1 0-19 16,-1 0-2-16,23 0-22 0,-23-14-8 16,23 1-2-16,-1-14 12 0,-22-1-61 15</inkml:trace>
  <inkml:trace contextRef="#ctx0" brushRef="#br1" timeOffset="287583">6012 6877 131 0,'0'0'13'0,"0"-13"-9"0,0 13-8 16,0 0 0-16,0-14-3 16,0 14-3-16,22 0-6 0,-22 0-5 15,0 0-3-15,21 0 0 0</inkml:trace>
  <inkml:trace contextRef="#ctx0" brushRef="#br1" timeOffset="288137">6859 6742 51 0,'0'13'12'0,"0"-13"-3"15,0 14-2-15,0-1 1 0,0 1 3 16,0 0 2-16,0-1-5 0,21 1-4 15,-21-1-3-15,22 1-1 0,-22-1-5 16,0 1-12-16,22 0-8 0,-22-1-2 16,0-13-22-16</inkml:trace>
  <inkml:trace contextRef="#ctx0" brushRef="#br1" timeOffset="288324">7010 6715 68 0,'0'0'18'0,"0"13"-5"0,0 1-3 16,0-1-2-16,22-13 3 0,-22 14-1 15,0-1-3-15,22 1-1 0,-22 0-4 16,22-1-1-16,-1 1-1 0,-21-1-12 16,22 1-13-16,-22-1-5 0,22 1-1 15,-22-14-24-15</inkml:trace>
  <inkml:trace contextRef="#ctx0" brushRef="#br1" timeOffset="346419">10006 6023 15 0,'0'0'6'0,"0"0"-1"0,0 0 0 15,0 0 0-15,0 0 0 0,0 0 1 16,0 0 1-16,0 0 1 0,0 0 2 16,0 0 0-16,0 0 1 0,0 0 1 15,0 0-2-15,0 0 2 0,0 0-4 16,0 0 4-16,0 0-1 0,0 0 0 15,0 0 0-15,0 0-1 0,0 0 1 16,0 0 0-16,0 0-1 0,0 0 0 16,0 0-2-16,0 0 2 0,0 0 3 15,0 0-3-15,0 0 2 0,0-14 0 16,0 14 3-16,0 0-4 0,0 0 2 16,0 0-2-16,0 0-3 0,0 0-1 15,0 0 0-15,0 0 0 0,0 0-3 16,0 0 2-16,0 0-3 0,0 0-2 15,0 0 3-15,0 0 0 0,0 0-5 16,0 0 4-16,0 0 0 0,0 0 0 16,0 0 0-16,0 0 1 0,0 0 0 15,0 0-3 1,0 0-3-16,0 0-1 0,0 0 1 16,0 0 3-16,21 0 3 15,-21 0 7-15,22-13 2 0,0 13-4 16,-22-14 2-16,21 1-2 0,23 13-2 15,-22-14 0-15,-1 0-8 0,1 1 1 16,21 13 1-16,-21-14-2 0,21 1 1 0,-21-1 1 16,0 1 3-16,0 13-5 0,21-14 1 15,-21 0 1-15,-1 14 0 0,-21 0-6 16,22 0-5-16,0-13-7 0,-22 13-3 16,21 0-1-16,-21-14 2 0,22 14 4 15,-22 0 2-15,22 0 0 0,-22 0-1 16,0-13-1-16,22 13 0 0,-22 0-1 15,21 0-1-15,-21 0-5 0,0 0-1 16,0 0 2-16,0 0-4 0,0 0-2 16,0 0 3-16,0 0 0 0,0 0 2 15,0 0 2-15,0 0 2 0,0 0 1 16,0 0 2-16</inkml:trace>
  <inkml:trace contextRef="#ctx0" brushRef="#br1" timeOffset="346832">10309 5874 56 0,'0'0'21'0,"0"0"-4"15,0 0-4-15,0 0 1 0,0 0-1 16,0 13 15-16,0 1 10 0,0-1-7 16,0 1 1-16,0 13-5 0,-21 0-4 15,21 0 0-15,0 0 0 0,0 14-5 16,-22 0 2-16,22-1 0 0,0 1-6 15,0 0-2-15,0 0-3 0,0-1 1 16,-22-13-7-16,22 14 4 0,0-14-6 16,0 14 0-16,0-14 3 0,-21 0-6 15,21 0 3-15,0 0-3 0,0-13-10 16,0 0-15-16,0-1-12 0,0 1-16 16,0-1-9-16,0 1-2 0,0-14 7 15,0 0 12-15,0 0 6 0</inkml:trace>
  <inkml:trace contextRef="#ctx0" brushRef="#br1" timeOffset="347289">10440 6267 61 0,'0'0'15'15,"0"0"1"-15,21 14-1 0,-21-1 0 16,0-13 1-16,22 14-1 0,-22-14-1 16,22 13-7-16,-22-13-1 0,21 0-4 15,1 0 0-15,-22 0 1 0,22 0-3 16,0 0 0-16,-22-13 2 16,21-1-2-16,-21 1 1 15,0-1 0-15,22 0-2 0,-22 1 1 16,0-1 1-16,0 1-1 0,0-1 0 15,0 1 2-15,-22-1 1 0,22 14 1 16,0-14 3-16,-21 14-3 0,21 0 1 16,0 0 0-16,-22 0-3 0,22 0 0 15,-22 14-2-15,22 0 3 0,-22-1-1 16,22 1 2-16,-21 13 0 0,-1 0 3 16,22 0-1-16,-22 0 1 0,22 0 0 15,0 0 0-15,-21 1-2 0,21-1-2 16,0-14-1-16,0 14 1 0,0 1-1 15,0-15-1-15,0 1-6 0,0 13-2 16,21-27-5-16,-21 13-8 0,0 1-2 16,22-14-4-16,0 0-9 0,-22 0-2 15,21 0 3-15,1-14 5 0,0 1 4 16</inkml:trace>
  <inkml:trace contextRef="#ctx0" brushRef="#br1" timeOffset="347663">10917 6158 39 0,'0'-13'15'0,"0"13"0"16,0 0 0-16,-22-14 1 0,1 14-4 16,21 0 1-16,-22 0 5 0,0 14-3 15,1-1 3-15,-1 1-1 0,22 0-4 16,-22-1-1-16,1 14 1 0,-1 0-2 15,0 1 1-15,22-1-3 0,-22 13-2 16,22-13-3-16,-21 1-1 0,21-1 1 16,0 0-3-16,0 0 0 0,0-13-1 15,0 13 0-15,21-14 1 0,-21 14-1 16,0-13-1-16,22 0-3 0,-22-14 1 16,22 0-1-16,-22 13-1 0,0-13 2 15,22 0-2-15,-22 0 1 0,21 0-4 16,-21-13 1-16,22-1-4 0,0 0-2 15,-22 1-4-15,21-14-2 0,1 0-1 16,0 13 3-16,-22-13 2 0,21 0-4 16,1 0 1-16,-22 13-1 0,22-13-1 15,-22 13 2-15,0 1-14 0</inkml:trace>
  <inkml:trace contextRef="#ctx0" brushRef="#br1" timeOffset="348056">10895 6104 57 0,'0'0'17'16,"0"0"3"-16,0 14 4 0,-21-1 3 15,21 14 3-15,0-13-3 0,0 13-6 16,0 0 1-16,0 0-2 0,0 1-5 15,0 12-9-15,0-13 1 0,0 0-4 16,0 1 0-16,0-1-3 0,0 0 0 16,21-14-6-16,-21 15-9 0,0-15-6 15,22 1-11-15,-22-1-4 0,0 1-1 16,22-1-1-16,-22 1 2 0,0-14 5 16</inkml:trace>
  <inkml:trace contextRef="#ctx0" brushRef="#br1" timeOffset="348701">11134 6457 23 0,'0'-14'4'0,"-21"1"2"0,21-14 0 15,0 13 0-15,0-13-1 0,0 13 0 16,0-13 1-16,0 0 0 0,0 0 1 16,0 13 2-16,21 1 0 0,-21-14-2 15,0 27-2-15,22-14-2 0,-22 1 1 16,0 13 2-16,22 0-2 0,-22 0 3 15,0 0 1-15,21 0 0 0,-21 13-1 16,22 1 3-16,-22 13-5 0,22-14 0 16,-22 15-1-16,21-15 0 0,-21 14 1 15,0 0-1-15,22 0 1 0,-22 1-1 16,0-15-1-16,0 14 0 0,0-13-1 16,0-1-3-16,0 1 2 0,0 0 1 15,0-14-1-15,0 0 3 16,0 0 4-16,0 0-7 0,0 0-2 15,0-14-3-15,0 0 1 0,0-13 0 16,22 0-2-16,-22 0 0 0,0 0 2 16,22-14 0-16,-22 1 3 0,21 12 0 15,-21-12 0-15,22 13 0 0,-22-14 0 16,22 27 0-16,-22-13 0 0,0 14 3 16,21-1-1-16,-21 0-1 0,0 14 6 15,22 0-1-15,-22 0 12 0,0 0 1 16,22 14 0-16,-22 0 4 0,0-1 4 15,21 14 1-15,-21-13-6 0,22 13 1 16,-22 0-2-16,22 0-5 0,-22 14-5 16,0-14-4-16,22 0-1 0,-22 0-1 15,0 0-3-15,21-13-2 0,-21 13-8 16,0 0-22-16,22-13-12 0,-22-1-11 16,0 15-11-16,0-15 1 0,0-13 0 15,0 14 8-15</inkml:trace>
  <inkml:trace contextRef="#ctx0" brushRef="#br1" timeOffset="349218">12219 6023 67 0,'0'0'16'0,"0"-14"0"0,0 14-1 16,0-13 1-16,0 13-4 0,-21 0-3 16,21 0-1-16,-22 0-3 0,0 0 3 15,1 13 2-15,-23-13 2 0,22 14-4 16,1-1 2-16,-1 14-5 0,0-13-2 15,1 0 1-15,-1 13-3 0,0 0-1 16,22-14-1-16,0 15 2 0,0-15 0 16,0 14 2-16,0-13 0 0,0-1 7 15,22 1 2-15,0 13 2 0,-1-13 4 16,1-14-5-16,0 13 5 0,21 1-2 16,-21-14 0-16,21 13-1 0,-21 1-5 15,0-14 1-15,-1 13-5 0,1-13-5 16,-22 14 0-16,22-14 0 0,-22 0 8 15,0 14 2-15,0-14 9 0,0 0 7 16,0 13-1-16,0 1-12 0,-22-14-4 16,22 13-9-16,-22 1 0 0,-21-14-6 15,21 0-2-15,1 13-7 0,-23-13-14 16,22 0-10-16,1 0-2 0,-1 0-4 16,-21-13-3-16,21 13 2 0,22-14 4 15,-22 1-2-15,22-1-1 0,0 1 4 16,0-1 6-16</inkml:trace>
  <inkml:trace contextRef="#ctx0" brushRef="#br1" timeOffset="349447">12350 6091 63 0,'21'13'23'0,"-21"1"4"0,0-1 2 15,0 14 5-15,0-13-3 0,0 13-1 16,0-13-3-16,0 13-4 0,22 0-7 16,-22 0-8-16,0 0-5 0,0 0-2 15,0-13 1-15,0 13-12 0,0-13-13 16,0 13-7-16,0-14-6 0,0 1-3 16,0-1 6-16,0 1-10 0,0-14 2 15</inkml:trace>
  <inkml:trace contextRef="#ctx0" brushRef="#br1" timeOffset="350497">12610 5969 30 0,'0'0'9'0,"22"0"2"0,-22 0 1 15,22 0 1-15,-1 0 6 0,1 0-3 16,-22 0 2-16,22 0-3 0,-1 0-1 16,1 0 2-16,0 0-6 0,-1 0-6 15,1 0 0-15,-22 0 0 0,22 0-1 16,0 0-2-16,-22 0 4 0,0 13 4 15,0 1 1-15,0-14-1 0,0 13 0 16,0 14-3-16,-22-13-3 0,22 13-3 16,-22 0 3-16,22 0-2 0,-22 0-1 15,1 1-2-15,-1 12 2 0,0-13 1 16,1 1-3-16,-1 12 2 0,0-13 3 16,22 0-1-16,-21 1-2 0,-1-15-2 15,22 14 2-15,-22-13-2 0,22-1 3 16,0 1-2-16,0-14-1 0,0 14 2 15,0-14-2-15,0 13 2 16,0-13-1-16,0 14 4 0,0-14 1 16,22 0 2-16,-22 0 7 0,22 0-1 15,-1 0 3-15,1 0-1 0,0 0-1 16,-1-14-2-16,23 14-1 0,-23 0 0 16,1 0-6-16,0-13 0 0,21 13 0 15,-21 0-4-15,0 0 0 0,-22 0-11 16,21 0-14-16,1 0-6 0,-22 0-9 15,22 0-1-15,-22 0-6 0,21 0-5 16,-21 0 1-16</inkml:trace>
  <inkml:trace contextRef="#ctx0" brushRef="#br1" timeOffset="350958">13022 6308 55 0,'22'0'19'15,"0"0"3"-15,-22 0-1 0,22 0-1 16,-1 0 0-16,1 0-3 0,21-14-2 16,-21 14-5-16,0-13-1 0,0 13-2 15,-1-14-4-15,1 0-3 0,0 14 0 16,-1-13 2-16,1-1-2 0,-22 1 1 15,22 13 1-15,-22-14-1 0,0 1-1 16,0-1 1-16,0 0 1 16,0 1-2-16,0-1 5 0,-22 1 5 15,22 13 5-15,-22-14-9 0,22 14-2 16,-21 0-4-16,21 0 1 0,-22 0 0 16,0 0 1-16,1 14-2 0,-1-1 7 15,0 1 0-15,-21 13 0 0,21-13 1 16,0 13 1-16,1 0 0 0,-1 0-4 15,0 0 3-15,0 0-1 0,1 0-2 16,21 0 6-16,0 1-4 0,0-15 0 16,0 14 4-16,0 0-6 0,0-13-1 15,0 13-4-15,0-13 0 0,21-1 2 16,1 1-9-16,-22-1-19 0,44 1-12 16,-23-14-12-16,1 0-9 0,0 0-1 15,21 0 4-15,-21 0-36 0</inkml:trace>
  <inkml:trace contextRef="#ctx0" brushRef="#br1" timeOffset="351918">14477 5846 47 0,'-22'-13'12'0,"22"13"-3"16,-22 0-2-16,22 0 2 0,-21 0 0 15,-1 0 1-15,0 0 0 0,0 0 2 16,-21 0 6-16,21 0-4 0,1 0-2 0,-1 0-4 15,0 13-2-15,0-13-3 0,1 14 1 16,-1 0 3-16,0-1-4 0,22 14 0 16,-21-13 0-16,-1 13-1 0,0 0-2 15,22-13 1-15,0 13 1 0,0 0 0 16,0 0-2-16,0-13 1 0,0 13 0 16,0 0 1-16,0-14-2 0,0 1-1 15,22 0 2-15,-22-14 0 0,22 0 1 16,-1 0-2-16,1 0 1 0,0 0 0 15,-1-14-1-15,1 0 0 0,0 1-1 16,0-14 0-16,-1 0 0 0,-21 13 3 16,22-13-3-16,0 0 1 0,-22 13 1 15,21-13-1-15,-21 14 0 0,22-1 3 16,-22 0 3-16,0 1 3 0,0-1 2 16,0 14-3-16,0 0 1 0,0 0-5 15,0 0-2-15,0 0-1 0,0 0 0 16,0 0 9-16,0 14 4 15,0-1-1-15,0 1 3 0,0 13 2 16,0-13-1-16,0 13 5 0,0 13 0 16,0-12 4-16,0 12-5 0,0-13 4 15,0 14-2-15,0 0-9 0,0 0 2 16,0-1-4-16,22 1-2 0,-22-14-1 16,0 14-2-16,22-14-4 0,-22 0-5 15,0 14 3-15,0-14-2 0,21-14 6 16,-21 15-5-16,0-15-4 0,0 14-9 15,0-13-13-15,0-14-11 0,0 13-9 16,0 1-8-16,0-14-6 0,0 0 1 16,0 0-13-16,0 0-4 0,0 0 14 15</inkml:trace>
  <inkml:trace contextRef="#ctx0" brushRef="#br1" timeOffset="352193">14715 6226 88 0,'0'0'24'0,"0"0"0"15,0 0 4-15,0 0 5 0,22 14 0 16,-22-1 4-16,22-13 4 0,-22 0-7 15,22 14-3-15,-1-14-9 0,-21 14-10 16,22-14-6-16,0 0-1 0,-1 0-5 16,1 0 4-16,0 0-2 0,-22 0-13 15,21 0-15-15,1 0-10 0,-22 0-13 16,22-14-9-16,-22 0-3 0,22 14 6 16,-22-13 6-16,0-1-28 0</inkml:trace>
  <inkml:trace contextRef="#ctx0" brushRef="#br1" timeOffset="352563">14911 6023 59 0,'0'0'12'16,"0"0"-4"-16,0 0 2 0,0 0 9 0,0 0 6 15,21 0 6-15,-21 0 5 0,22 13 2 16,-22-13 2-16,22 0-7 0,0 14 0 15,-1-1-4-15,-21-13-4 0,22 0 2 16,0 14-7-16,-1 0-3 0,1-14-2 16,0 13-5-16,-22 1 0 0,21-1-2 15,1 1-3-15,-22-14-1 0,0 13-4 16,22 1 1-16,-22-14 5 0,0 14 6 16,0-1 3-16,0 1-2 0,0-14-2 15,0 13 0-15,0 1-5 0,0 13 3 16,0-13-7-16,-22-1-2 0,0 14 3 15,22-13-3-15,-21-1-1 0,21 14 3 16,-22-13-14-16,0 13-5 0,1-13-10 16,21-1-6-16,-22 14-5 0,22-13-8 15,-22 0-6-15,22-1-2 0,-21 1-7 16,21-14-1-16,0 0 7 0,0 0 12 16,0 0 7-16,0 0 5 0</inkml:trace>
  <inkml:trace contextRef="#ctx0" brushRef="#br1" timeOffset="353178">15605 5765 79 0,'0'0'20'0,"0"0"-2"15,0-14 2-15,0 14 6 0,0 0 1 16,0 0-11-16,0 0-1 0,0 0-1 16,-21 14 2-16,21 0 1 0,-22-1 1 15,0 14-1-15,22-13-1 0,-22 13 1 16,1 0-2-16,-1 0-2 0,0 0-1 0,22 1 1 15,-21-1 2-15,-1 13-5 16,22-13 1-16,-22 14 0 0,22 0-3 0,0-14-7 16,-21 14 0-16,21-14 3 0,0 0-1 15,0 0-1-15,0 0 3 16,0-13-5-16,0 13-3 0,0 0 4 0,21-13 2 16,-21-1-6-16,0 14 6 0,22-13-5 15,-22-1 3-15,0-13 1 16,22 14-3-16,-22-14 3 0,21 14-2 0,-21-14 3 15,22 0-3-15,-22 0 1 16,22-14-2-16,-1 0 2 0,1 14 1 0,0-13-4 16,0-1-1-16,-22 1 0 0,21-1 0 15,1-13 0-15,0 13 1 16,-22 1 1-16,21-1 1 0,-21-13-3 0,22 14 4 16,-22-1 0-16,0 1 7 15,0-1 8-15,0 0 7 0,0 1-2 16,0 13 3-16,0-14-9 0,-22 14-7 15,22 0-4-15,-21 0-8 0,-1 0-4 16,0 0 1-16,1 0 1 0,-23 14-16 16,22-14-12-16,1 13-11 0,-1 1-9 0,0-14-3 15,1 14-1-15,-1-1 0 0,0 1-3 16,1-14 6-16,21 0 8 16</inkml:trace>
  <inkml:trace contextRef="#ctx0" brushRef="#br1" timeOffset="354087">16170 6023 58 0,'0'0'14'0,"0"13"4"0,0 1 3 15,0-1 4-15,0 15-2 0,0-1-4 16,0 0 3-16,0 0-2 0,0 0 1 15,0 0-3-15,0 0-7 0,21 1-2 16,-21-1 5-16,0 0-7 0,0 0-2 16,22 0 4-16,-22 0-5 0,0 0-1 15,0-13-1-15,0-1-2 0,22 1-2 16,-22 0 2-16,0-1 2 0,21-13 0 16,-21 0 1-16,0 0-1 15,0 0 4-15,0 0-3 16,22-13-5-16,-22-1 4 0,0-13 2 15,22 13-5-15,-22 1 1 0,21-14 0 16,-21-1 0-16,22 1-2 0,-22 0 5 16,22-13-3-16,-22 12-2 0,0-12-1 15,22-1-4-15,-22 14-7 0,21-14 1 16,-21 14-5-16,0 0-10 0,22 13-3 16,-22-13-3-16,22 14-2 0,-22 13 0 15,0-14 1-15,0 14 5 0,0 0 8 16</inkml:trace>
  <inkml:trace contextRef="#ctx0" brushRef="#br1" timeOffset="354477">16495 6253 35 0,'0'14'15'0,"0"0"6"0,22-1-4 15,-22 1-1-15,0-1-2 0,22-13 3 16,-22 14-1-16,21-14-1 15,-21 13 0-15,22-13-1 0,-22 0-8 0,22 0 0 16,-1 0-1-16,-21-13-2 0,22-1 1 16,-22 1 2-16,0-1 3 0,0 1 1 15,22-1-2-15,-22 0-1 16,0 1 6-16,0-1 2 0,0 14-1 16,0-13 5-16,-22 13-4 0,22 0 2 15,0 0-12-15,0 0-3 0,-22 0-3 16,22 0 2-16,-21 13-2 15,-1 1-1-15,22 13 1 0,-22-13 3 16,22 13-4-16,-21-14 0 0,21 14 0 16,0-13 3-16,0 13 0 0,0-13-1 15,0 13-3-15,0-14 2 0,0 1 0 16,0-1-4-16,0 1-1 0,21 0-13 16,-21-1-7-16,22-13 0 0,-22 0-8 15,22 0-2-15,-1 0-5 0,1-13 1 16,0-1 5-16,-1 0 4 0,-21 1-17 15</inkml:trace>
  <inkml:trace contextRef="#ctx0" brushRef="#br1" timeOffset="354767">16799 5901 49 0,'0'0'13'0,"0"0"-3"16,0 0-5-16,0 0-2 0,0 0 15 0,0 0 9 16,0 0 4-16,0 13-3 0,22 1-2 15,-22 13 5-15,0-13-2 0,0 13-5 16,0 0-4-16,0-14-3 0,0 28-1 16,21-14-8-16,-21 14 1 0,0-14-4 15,0 14-6-15,22-14 2 0,-22 14-15 16,0-14-7-16,0 0-13 0,0 0 0 15,22 0-4-15,-22-13-3 0,0 13-1 16,0-14 5-16,0 1 3 0,22-14 7 16,-22 0-18-16</inkml:trace>
  <inkml:trace contextRef="#ctx0" brushRef="#br1" timeOffset="355131">17016 6294 60 0,'0'-13'15'0,"0"13"0"0,0 0 0 16,0 0 6-16,-22 0 0 0,22 0-4 0,0 0 1 15,-21 0-1-15,21 13-5 16,0 1 1-16,-22-1-3 0,22 14 1 16,0-13 3-16,0 13-9 0,0-13 2 15,0 13 2-15,0-14-1 0,0 1-2 16,0 13-4-16,0-13 2 0,22-1 2 15,-22 1-1-15,0-14 1 0,21 13 5 16,1 1-4-16,-22-14 5 0,22 0-6 0,-1 0 1 16,-21-14-3-16,22 14-1 15,0-13 2-15,0-1-5 0,-1 1 2 16,-21-15 4-16,22 15-4 0,-22-14 2 16,22 13-1-16,-22-13 6 0,0 13-1 15,0-13-4-15,0 14-2 0,0-1-13 16,-22-13-18-16,22 14-12 0,-22-1 5 15,22 14-6-15,-21-14-3 0,-1 14-3 16,22 0 1-16,-22-13 3 0,22 13-24 16</inkml:trace>
  <inkml:trace contextRef="#ctx0" brushRef="#br1" timeOffset="355411">17298 6118 47 0,'0'-14'17'0,"0"14"0"16,0 0-1-16,0 0-3 0,0 0 12 15,0 14 8-15,0-1-1 0,0 1-1 16,0 13-1-16,0-13-2 0,0 13-2 16,-22 0-14-16,22 0-2 0,0 0 0 15,0 0-6-15,0-13-1 0,0 13 2 16,0 0-1-16,0-13-3 0,0-1-3 15,0 1-12-15,0 13-10 0,0-27-2 16,0 13-7-16,0 1 0 0,0-14 2 16,22 0 3-16,-22 0-5 0,22 0-1 15,-22 0 1-15,22-14 5 0</inkml:trace>
  <inkml:trace contextRef="#ctx0" brushRef="#br1" timeOffset="355631">17494 6240 63 0,'0'-14'23'0,"0"14"-2"16,0 0-4-16,0 0 1 0,0 0 7 15,0 0 3-15,0 14-3 0,0-1-1 16,0 1 2-16,0 0-5 0,0-1-2 16,0 14-6-16,0-13-2 0,0-1-7 15,0 14 0-15,0-13-3 0,0 0-12 16,0 13-10-16,21-14-10 0,-21 1-4 15,0-14-4-15,0 13-5 16,0-13 3-16,0 0 6 0,0 0 1 16</inkml:trace>
  <inkml:trace contextRef="#ctx0" brushRef="#br1" timeOffset="355903">17645 5901 91 0,'0'0'19'0,"0"0"-7"0,0 0 7 15,0 0 11-15,0 0 8 0,0 13 6 16,0 1-7-16,0 13 1 0,0-13-1 16,0 13 4-16,0 0-12 0,0 13 0 15,22 1-7-15,-22 0-10 0,0-14-3 16,22 14-4-16,-22-1-5 0,0-12 1 15,22 12-7-15,-22-13-18 0,0 0-15 16,0 1-6-16,21-1-6 0,-21-14-7 16,0 14 0-16,0-13 0 0,0-14 7 15,0 0 6-15</inkml:trace>
  <inkml:trace contextRef="#ctx0" brushRef="#br1" timeOffset="356494">17645 6281 89 0,'22'0'20'0,"-22"-14"1"15,0 0 2-15,22 14-3 0,-22-13 5 16,22 13-4-16,-1 0-2 0,1-14-5 16,-22 14-6-16,22 0-1 0,-1-13 0 15,1 13-3-15,0 0 1 0,-22 0 0 16,21 0-5-16,-21 0-1 0,22 0 3 15,-22 0-4-15,0 0 1 0,0 13 0 16,22 1 1-16,-22-1 2 16,0 1 0-16,0 13-2 0,0-13 4 15,0-1 0-15,22 1-2 0,-22-1 0 16,0 1-2-16,0-1 2 0,0 1-2 16,21 0 2-16,-21-14-4 0,0 0 3 15,0 0-3-15,0 0 3 16,22 0-7-16,-22 0-1 0,0 0-1 15,22-14 1-15,-22 0 5 0,21-13-2 16,-21 14 3-16,22-1-1 0,-22-13 2 16,0 14 1-16,22-1 0 0,-22 0-1 15,0 14 3-15,0 0 0 0,0 0-6 16,0 0 1-16,0 0 5 16,0 0 4-16,0 14 3 15,22 0 4-15,-22-1 0 0,0 14 4 16,0-13 3-16,0 13-1 0,0 0 9 15,0 0-2-15,0 14 12 0,21-14-4 16,-21 0-2-16,0 0-8 0,0 0 4 16,0 1 2-16,0-1-5 0,0 0 17 15,0 0-1-15,0-14-7 0,-21 15-3 16,21-15 2-16,-22 1-19 0,0-1-7 16,0 1-8-16,-21-14-31 0,0 0-5 15,-1 0-8-15,22 0-8 0,-21 0-14 16,0 0-17-16,-1 0-4 0,1-14-3 15,-1 1 5-15,1-1-5 0,0-13 9 16</inkml:trace>
  <inkml:trace contextRef="#ctx0" brushRef="#br1" timeOffset="356629">17190 5941 17 0,'0'0'-2'0,"0"0"-11"0</inkml:trace>
  <inkml:trace contextRef="#ctx0" brushRef="#br1" timeOffset="358049">18470 5914 33 0,'0'0'10'0,"0"0"0"15,0 0 1-15,0 0 0 0,0 0 0 16,0 0-2-16,0 0-2 0,0 0-3 15,0 0-2-15,0 0-1 0,0 0 2 16,0 0-2-16,0 0 1 16,0 0 1-16,0 0-2 0,0 0 2 15,0 0 0-15,0 0 1 0,0 0 0 16,0 0-2-16,0 0 0 0,0 0 0 16,0 0 0-16,0 0-1 0,0 0-3 15,0 0 0-15,0 0 4 16,0 0-6-16,0 0 2 15,0 0-2-15,0 0 2 0,0 0 0 16,0 0 1-16,0 0 2 0,0 0-2 0,0 0 0 16,0 0-1-16,0 0-1 15,0 0 1 1,0 0 3-16,0 0-2 16,0 0-1-1,0 0 3-15,0 0 0 0,-22 0-3 16,22 0 1-16,0 0-1 0,0 0 3 15,-21 0-2-15,21 0 2 16,-22 0-1 0,22 0 1-16,0 0 2 0,0 14 0 15,0-14-2-15,-22 0 1 0,22 0-1 16,0 0 4-16,-21 13-1 0,21-13 1 16,0 0 2-16,0 0 2 0,0 0-3 0,0 0 0 15,0 0 2-15,0 0-1 16,0 0-3-16,0 0-2 0,0 0 0 0,0 0-1 15,0 0 2-15,0 0-2 0,0 0 1 16,0 0 0-16,0 0-4 16,21-13 4-16,-21 13 0 15,22 0-2-15,-22-14 3 0,22 14-2 16,-1-13 1-16,-21 13 5 0,22 0-1 16,0 0 1-16,0 0 4 0,-22 0-1 15,21-14-1-15,1 14-2 0,-22 0-4 16,22 0 0-16,-22 0-2 0,0 0 11 15,21 14 6-15,-21-1 4 0,0 1-3 16,0-1 0-16,0 15-5 0,0-1-2 16,0-14 2-16,0 28-1 0,0-14-1 15,0 0-3-15,0 14-3 0,0-14-3 16,-21 14 5-16,21-14 0 0,-22 0-3 16,0 0 0-16,22 0 0 0,-21 14-5 15,-1-28 2-15,22 15-2 0,-22-1 3 16,22-14-3-16,-22 14 2 0,22-13 0 15,-21 0-1-15,21-1-3 0,-22-13 2 16,22 14 3-16,-22-1-5 16,22-13-2-1,0 0 2-15,0 0-1 0,0 0-1 16,0 0 1-16,0 0 0 0,0 0 2 16,22 0 4-16,-22-13-2 0,22 13-4 15,-22 0 4-15,21-14-1 0,1 14 0 16,0 0-3-16,0 0 3 15,-1 0 0-15,1 0 1 0,0 0 1 16,-1 0-4-16,-21 0-11 0,22 0-13 16,0 0-10-16,-22 0-8 0,22 0-3 15,-22 0 0-15,21 0 2 0,-21 0-7 16,22-13 1-16,-22 13 7 0</inkml:trace>
  <inkml:trace contextRef="#ctx0" brushRef="#br1" timeOffset="358425">18904 6091 65 0,'-21'0'17'16,"21"0"-3"-16,-22 0 3 0,22 0-2 15,-22 13 4-15,0 1-2 0,22-1-4 16,-21 14 0-16,-1-13-4 0,22 13-3 15,-22 0 3-15,22-13-2 0,0 13-1 16,0 0 3-16,0-13 3 0,0 13 2 16,0-14-2-16,0 14 3 0,0-13-5 15,0 0 2-15,22-1 3 0,-22 1-5 16,22-1 6-16,-22-13 4 0,21 0-1 16,1 0-5-16,0 0-4 0,0 0-5 15,-1 0 2-15,1-13-2 0,0-1-3 16,-1 1-2-16,1-1 2 0,-22-13 0 15,22 0-2-15,0 0 3 0,-22 0-10 16,0-1-11-16,0 1-1 0,0-13-10 16,0-1-13-16,0 14-3 0,0 0-1 15,0 13 6-15,-22-13-1 0,22 13-2 16,0 1 2-16,-22 13 10 0</inkml:trace>
  <inkml:trace contextRef="#ctx0" brushRef="#br1" timeOffset="358690">19121 6253 58 0,'0'14'23'0,"22"-14"4"0,-22 0 6 15,22 14 4-15,-22-14 4 0,21 0 9 16,-21 0-1-16,22 13-5 0,0-13-4 15,0 0-12-15,-1 0-7 0,-21 0-6 16,22 0-8-16,0 0 0 0,-1 0-6 16,1 0 2-16,0 0-2 0,-22 0-15 15,21-13-15-15,1 13-13 0,-22 0-9 16,0-14-5-16,22 14-3 0,-22-14 0 16,0 1-1-16,0 13 9 0</inkml:trace>
  <inkml:trace contextRef="#ctx0" brushRef="#br1" timeOffset="359068">19338 6036 41 0,'0'0'17'0,"0"0"-1"0,0 0 2 0,22 0 4 16,-22 0 5-16,22 0-1 0,-1 0-4 15,-21 14 4-15,22-1 5 0,0-13-5 16,0 14-2-16,-22 0-4 0,21-14-9 16,1 13-4-16,-22 1-1 0,22-1-4 15,-22 1-1-15,21-1 2 0,-21 1 0 16,22-14-3-16,-22 14 0 16,0-1 0-16,0 1 7 15,0-14 1-15,0 13-2 0,0 1 4 16,0-14 0-16,0 13-4 0,0 1 3 15,0 0-4-15,-22 13 2 0,22-14-6 16,-21 1 2-16,-1 13-2 0,22-14-1 16,-22 15-7-16,1-15-6 0,21 14-8 15,-22-13-7-15,0-1-11 0,22 1-5 16,-22 0-2-16,22-1 0 0,-21 1-1 16,21-14 4-16,0 0 5 0</inkml:trace>
  <inkml:trace contextRef="#ctx0" brushRef="#br1" timeOffset="359684">19577 6050 53 0,'22'-14'15'0,"-22"1"-4"15,22-1 2-15,-22 1 3 16,21-1 0-16,1 14 5 0,0-13-3 0,-22-1 1 16,21 14-6-16,1-14 1 0,0 14 5 15,-1 0-2-15,-21-13-2 0,22 13 1 16,0 0 1-16,0 0-6 0,-22 0-3 16,21 0-4-16,-21 0 0 15,22 0-2-15,-22 13 4 16,0-13 0-16,0 14 1 0,0 0-1 15,0-1-1-15,0 1-3 0,-22-1 3 16,22 1-5-16,-21-1 0 0,21 1 3 16,-22-1 0-16,0 1-5 0,22 0-1 15,-22-1 4-15,22 1-3 0,-21-1 0 16,21 1-3-16,0-14-3 0,0 13-3 16,0-13 2-16,0 14 3 0,0-14 1 15,0 14 4-15,0-1-2 0,0-13-1 16,0 14 5-16,0-1-1 0,0-13 1 15,0 14 0-15,21-1-1 0,-21 1 0 16,22 0 8-16,-22-1 1 16,22 1 5-16,-22-1 1 0,22 1-3 15,-22-1 2-15,0 1 1 0,21 13 1 16,-21-13-5-16,0-1 4 0,0 1 1 16,0-1-5-16,0 1 0 0,0-1 5 15,0 1 4-15,0-14 4 0,0 14 5 16,-21-1-4-16,21 1-5 0,-22-14-9 15,22 0-5-15,-22 13 0 0,0-13-9 16,22 0 1-16,-21 0-11 0,-1 0-15 16,0 0-11-16,22 0-12 0,-21 0 0 15,-1 0-4-15,0 0-1 0,22 0 0 16,-21 0 0-16,21-13 2 0,-22 13 2 16,22-14 8-16</inkml:trace>
  <inkml:trace contextRef="#ctx0" brushRef="#br1" timeOffset="360166">20033 6050 85 0,'0'0'28'0,"0"0"-2"16,0 0-3-16,0-14 0 0,0 14-5 15,0 0-6-15,0 0-4 0,0 0-1 16,0 14 0-16,-22-1-3 0,22 1 1 16,0 13 3-16,-22 0-1 0,22-13 8 15,0 13 5-15,0 0 1 0,0-13-2 16,0 13-1-16,-21 0-1 0,21-13 0 16,0 13-5-16,0-14-2 0,0 14 4 15,0-13 0-15,0 13-10 0,21-13 5 16,-21-1-4-16,0 1 0 0,22-1 1 15,-22-13 7-15,0 14-1 0,22-14 6 16,-22 0 4-16,22 0-2 0,-1 0-2 16,-21 0 4-16,22 0-6 0,0-14-7 15,-1 1 2-15,-21-1 8 0,22-13-10 16,0 13 1-16,0-13 10 0,-1 14-4 16,-21-14 5-16,22 0 6 0,0-1 2 15,-22 15 2-15,0-14-5 16,0 0 1-16,0-1-2 0,0 1-5 15,0 14-14-15,0-14-3 0,-22 13-26 0,22 0-12 16,-22 1-34-16,1-1-7 0,-1 1-11 16,-22 13-10-16,23-14 4 0,-1 14 2 15,0 0-1-15,-21 0 7 0,21 0 12 16</inkml:trace>
  <inkml:trace contextRef="#ctx0" brushRef="#br1" timeOffset="385906">21530 5901 25 0,'0'0'8'15,"0"0"-1"-15,0-14 2 0,0 14 2 16,0 0-1-16,0 0 1 0,0-13-2 15,0 13 1-15,0 0-4 0,0 0 2 16,0 0 2-16,0 0-1 0,0 0 2 16,0-14-4-16,22 14 1 0,-22 0 4 15,0 0 0-15,0 0-3 0,0-14-1 16,0 14-1-16,0 0 0 0,0 0 1 16,0 0-3-16,0-13-4 0,-22 13 2 0,22 0-2 15,0-14 1-15,0 14-1 16,-21 0 1-16,21-13 1 0,-22 13-2 15,0-14 1 1,22 14-1-16,-21-13 1 16,21 13 0-16,-22 0-2 0,0 0 0 15,22 0 1-15,-21 0-2 16,21 0 0-16,-22 0 1 0,0 0 0 0,22 0 1 16,-22 0 0-16,1 0 0 15,-1 13-2-15,22-13 0 0,-22 14 1 16,22-1-1-16,-21 1 0 0,-1-1-1 15,22 1 4-15,-22 0 0 16,22-1-2-16,-21 1 0 0,21-1 0 0,0 1 0 16,-22-1-2-16,22 1 1 0,0 0 1 15,0-1 1-15,0 1-1 0,0-1-2 16,0 1-2-16,0-1 5 0,0 1-1 16,0-1 2-16,0 1-2 0,0 0 0 15,22-1 0-15,-22 1-1 0,21-1 1 16,1 1-2-16,-22-1 3 15,22 1 0-15,-1 0-1 0,1-1-2 0,0 1 2 16,-1-14 2-16,1 13-2 16,0 1 2-16,0-1 0 0,-1-13 1 15,1 14-2-15,-22 0 2 0,22-1-1 16,-22 1 1-16,21-14 2 0,-21 13 5 16,0 1-3-16,0-1 4 0,0 1-4 15,0 13 5-15,0-13-1 0,0-1-2 16,0 1 2-16,0 13-1 0,0-14-2 15,-21 1 6-15,21 0-4 0,-22-1-5 16,0 1-1-16,22 13 0 0,-21-14 1 16,-1-13-3-16,0 14-1 0,0 0 1 15,1-1-4-15,-1-13 7 0,-21 0-7 16,21 0 2-16,0 0 4 0,1 0-11 16,-1 0 4-16,0 0-3 0,0-13-7 15,1 13 0-15,21-28-5 0,-22 15 4 16,0-1-5-16,22-13-6 0,0 14 1 15,-21-15 3-15,21 1-1 0,0 0 2 16,0 0-1-16,0 13 0 0,0-13-7 16,21 0-3-16,-21 14 2 0,22-1 2 15,-22 1-19-15</inkml:trace>
  <inkml:trace contextRef="#ctx0" brushRef="#br1" timeOffset="386364">21813 6253 41 0,'0'0'5'0,"0"0"0"0,0 0 4 15,-22 0 1-15,22 0-1 0,-22 0-2 16,22 0-1-16,-21 0 3 0,-1 0-5 16,22 0 3-16,-22 14 0 0,0-14 0 15,1 14-1-15,-1-1 1 0,0 1-2 16,1-1-2-16,21 1-1 0,-22-1 2 15,0 14 1-15,22-13 0 0,-22 13-1 16,22-13 1-16,0 13-1 0,0-14-1 16,0 15 0-16,0-15 0 0,0 14 0 15,0-13-1-15,0 13 1 0,0-13-2 16,22-1 0-16,-22 1 0 0,22 13 2 16,0-14-3-16,-1-13 0 0,1 14 2 15,21-1-3-15,-21-13-6 0,0 0-9 16,0 0-5-16,21 0-8 0,-21-13-2 15,-1-1 3-15,1 1 1 0</inkml:trace>
  <inkml:trace contextRef="#ctx0" brushRef="#br1" timeOffset="386669">22008 6213 62 0,'0'13'18'0,"0"-13"-1"16,0 14 1-16,-22-1 2 0,22 1 3 16,0 13-4-16,0 0-3 15,0-13 0-15,0 13 5 0,0 0-6 16,0-13-1-16,22 13-4 0,-22 0-7 15,0-14 0-15,0 15 1 0,0-15-2 16,22 1-4-16,-22 13-2 0,0-14-3 16,0-13-7-16,0 14-12 0,0-14-8 15,0 0-4-15,0 0 1 0,0 0 0 16,0 0-1-16</inkml:trace>
  <inkml:trace contextRef="#ctx0" brushRef="#br1" timeOffset="386937">21965 6321 59 0,'0'-13'13'0,"0"-1"-3"0,0 1 5 16,0-15 3-16,21 15-4 0,1-1 1 15,-22 1-3-15,22-1-3 0,-1 1-2 16,1-1-1-16,0 0-1 0,-1 1 3 15,1-1-1-15,0 14-3 16,0-13 0-16,21 13-1 0,-21 0-3 16,-1 0 2-16,1 0-1 0,0 0-5 15,-22 0-9-15,22 0-11 0,-1 0-1 16,-21 13-6-16,22 1-2 0,-22-1 5 16,0-13 4-16</inkml:trace>
  <inkml:trace contextRef="#ctx0" brushRef="#br1" timeOffset="387254">22334 6253 41 0,'0'0'11'16,"0"14"0"-16,-22 0 2 0,22-1-1 15,0 1-2-15,0-1 0 0,0 1 3 16,0-1-2-16,0 14 1 0,0-13-3 15,0 13 1-15,0-13-3 0,0 13 3 16,0-14 2-16,22 1 2 0,-22 13-3 16,0-13 4-16,21-1-3 0,-21 1-7 15,22-14-2-15,-22 13 0 0,22 1 0 16,-22-14 0-16,21 0 4 0,-21 0-3 16,22-14-3-16,0 1 1 0,-22 13-3 15,21-27 2-15,1 13 0 0,-22 1-11 16,0-15-10-16,22 15-6 0,-22-14-8 15,0 0-4-15,22-1 1 0,-22 1 4 16,0 0 3-16,0 0-17 0</inkml:trace>
  <inkml:trace contextRef="#ctx0" brushRef="#br1" timeOffset="398316">22681 6579 22 0,'0'0'6'0,"0"0"1"0,0 0 0 15,0 0 0-15,0 0 4 0,0 0 2 16,0 0 1-16,0 0 2 0,0 0 0 16,0 0 4-16,0 0-3 0,0 0 2 15,0 0-3-15,0 0-8 0,0 0-4 16,0 0 0-16,0-14-1 0,0 1-1 15,0-1-2 1,0 1 0-16,22-1 2 0,-22 14-4 16,0-13 2-16,0-15 0 0,21 15 1 15,-21-1 0-15,0-13-1 0,0 0 2 16,0 13-5-16,22-13 4 0,-22 14-1 16,0-14 1-16,0 13-1 0,22 1 0 15,-22-1 0-15,0 0-3 0,21 1 4 16,-21-1-1-16,22 1 0 15,-22 13-3-15,22 0 0 0,-22 0 1 16,21 0 1-16,-21 0-1 0,22 0 2 16,-22 0 1-16,22 13-3 15,-22 1 2-15,0-1 0 0,22 1-3 16,-22 0 4-16,0-1-1 0,0 1 1 16,21 13-3-16,-21-14 4 0,0 1-3 15,0-1 1-15,0 15 1 0,0-15 0 16,22 1 1-16,-22-1-4 15,0 1 4-15,0-14-1 0,0 0-2 16,0 0 3-16,0 0 2 0,0 0 0 16,0 0-1-16,0 0-1 0,0 0 3 15,0 0-3-15,0 0-1 16,22-14-1-16,-22 1 3 0,0-1-4 16,21-13-1-16,-21 13 0 0,22-13-1 15,-22 14 0-15,22-14 3 0,-1 13 0 16,1-13-3-16,-22 13 3 0,22 1 0 15,0-1-2-15,-1 1 3 0,1-1-3 16,0 1 1-16,-1-1 2 16,1 14 0-16,-22 0-2 0,22 0 3 15,0 0-1 1,-22 0 0-16,21 14 4 0,-21-14 8 16,0 27 8-16,0-14-2 0,22 1-10 15,-22 13 3-15,0 0-1 0,0 0 2 16,0 0-3-16,0 0 3 0,0 1-10 15,0-1 0-15,0 0 0 0,0 0-1 16,0 0 0-16,0-13-4 0,0 13 2 16,0-14 0-16,0 15-4 0,0-15-13 15,0-13-9-15,0 14-3 0,0-1-9 16,0-13-4-16,0 0 0 0,0 0-3 16,22 0 3-16,-22-13-25 0</inkml:trace>
  <inkml:trace contextRef="#ctx0" brushRef="#br1" timeOffset="398848">23853 6145 75 0,'0'0'12'16,"-22"-14"3"-16,22 1 1 0,-22 13-1 15,22 0 1-15,-21 0-2 0,-1 0-5 16,22 0-2-16,-22 0 4 0,1 0 0 16,-1 0 0-16,0 13-5 0,22 1-3 15,-22-1-2-15,1 1 1 0,21-14-4 16,-22 14 3-16,22-1-3 0,0 1 3 16,0-1 1-16,0-13-1 15,0 14 0-15,0-1 5 0,0 1-1 16,0-14-1-16,0 14-1 0,0-1 0 15,0 1 2-15,0-1-1 0,0-13 1 16,22 14-2-16,-22-1 3 0,21 1 0 16,-21-1-2-16,22 1 3 0,-22-14 0 15,22 14 3-15,0-1-4 0,-22 1 4 16,21-1 6-16,-21-13-5 0,0 14-4 16,22-1 2-16,-22 1 0 0,0-14 4 15,0 14 3-15,0-1 5 0,0 1 4 16,0-1 1-16,0 1 0 0,-22-14 2 15,22 13-8-15,0 1 1 0,-21-14-4 16,-1 14-9-16,22-14-4 0,-22 0-2 16,0 13-3-16,22-13 2 0,-21 0-2 15,21 0-6-15,-22 0-11 0,22 0-8 16,-22 0-8-16,22-13-7 0,0 13-9 16,-21-14-2-16,21 0 1 0,0 1-5 15,0-1-4-15,0 1 8 0,-22-1 5 16,22 1 7-16,0-15-23 0</inkml:trace>
  <inkml:trace contextRef="#ctx0" brushRef="#br1" timeOffset="399568">24634 6091 55 0,'-22'0'11'0,"1"0"1"16,-1 0 0-16,0 0 3 0,1 0-2 0,-1 0 0 15,0 0-2-15,1 0-1 16,-1 13 1-16,22 1-1 0,-22-14 2 16,22 13 0-16,-22 14 4 0,22-13-1 15,-21 0 1-15,21 13 2 0,0-14 0 16,-22 14 0-16,22 1 0 0,-22-15-2 16,22 14-2-16,0 0-1 0,0 0 0 15,-21 1 2-15,21-1-6 0,0 0-3 16,0 0 2-16,0 14 6 0,0-14-4 15,0 0-8-15,0 0 2 0,0 14-5 16,0-14 2-16,0 0-1 0,0 0 0 16,21 0 1-16,-21-13-3 0,0 13 1 15,0-13-16-15,0 13-5 0,0-14-17 16,0 1-10-16,0-1-8 0,0-13-2 16,0 14 6-16,0-14-3 0</inkml:trace>
  <inkml:trace contextRef="#ctx0" brushRef="#br1" timeOffset="399807">24309 6498 57 0,'21'-14'8'0,"1"0"0"15,0 14 1-15,-1-13 1 0,1 13-2 16,0-14-4-16,21 14 1 0,-21 0-3 16,0 0-1-16,-1 0 0 0,23 0-6 15,-23 0-7-15,1 14-3 0,0-14-1 16,0 0-1-16,-22 0 2 0,21 0-15 16</inkml:trace>
  <inkml:trace contextRef="#ctx0" brushRef="#br1" timeOffset="400174">24808 6403 38 0,'0'0'20'0,"0"0"-2"15,0 0-4-15,0 0-6 0,-22 0 1 16,22 13 4-16,-22 1 2 0,22-1 0 16,-21 1 0-16,21-1 0 0,-22 1-3 15,22 13-3-15,0-13-2 0,0-1 1 16,0 14 3-16,0-13 0 0,0 0-3 15,0-1-3-15,0 1 3 0,0-1 1 16,22 1-3-16,-22-1 6 0,21 1 2 16,-21-14 9-16,22 0-4 0,0 0-4 15,0 0-2-15,-22 0-2 0,21-14-2 16,1 14-2-16,0-13-2 0,-1-1-1 16,1 1 3-16,0-1-6 0,-22 1 4 15,21-15 3-15,-21 15 9 0,22-1-1 16,-22-13-7-16,0 14-3 0,0-15-2 15,0 15-4-15,0-1-6 16,0-13-7-16,0 14-7 0,-22-1-13 16,22 0-5-16,0 1-7 0,0-1-8 15,-21-13 0-15,21 14-1 0,0-1 6 16,0 1 7-16,0 13 7 0</inkml:trace>
  <inkml:trace contextRef="#ctx0" brushRef="#br1" timeOffset="400737">25220 6267 55 0,'0'0'21'15,"0"0"-4"-15,0 0-5 0,0 0 0 16,0 0 6-16,0 0 4 0,0 14-2 15,0 13-1-15,0-14-6 0,0 1 9 16,0 13-11-16,0-14 0 0,0 15 5 16,0-1-2-16,0-14 0 0,0 14-4 15,0 1-5-15,0-15 1 0,0 14-4 16,0-13 0-16,22-1-4 0,-22 15 4 16,0-15-3-16,0-13-5 0,0 14-9 15,0-1-13-15,0-13-8 0,0 0-2 16,0 0 2-16,0 0 1 0,0 0-2 15,0 0-3-15</inkml:trace>
  <inkml:trace contextRef="#ctx0" brushRef="#br1" timeOffset="400962">25242 6281 70 0,'22'-14'18'15,"-22"0"-2"-15,21 1 1 16,1 13 2-16,0-14-1 0,-1 1-1 16,1 13-1-16,0-14-6 0,21 1-5 15,-21 13-3-15,0-14 0 0,21 14 2 16,-21 0-3-16,21 0-1 0,-21 0-6 16,0 0-8-16,-1 0-8 0,-21 0-6 15,22 0-3-15,-22 0-3 0,22 0 1 16</inkml:trace>
  <inkml:trace contextRef="#ctx0" brushRef="#br1" timeOffset="401635">25980 5670 125 0,'0'0'9'0,"0"0"-2"0,0 0 5 15,0 14 10-15,0-1 7 0,0 1 3 16,0 13-3-16,0-14 5 0,0 15-4 16,0 12 0-16,0-13-7 0,0 1-7 15,0 12 3-15,0-13-2 0,-22 14-3 16,22 0 8-16,0 13-5 0,0-13-7 15,0-1 1-15,0 1 0 0,0 0-6 16,0 0 1-16,0-1-6 0,0-13 5 16,0 14-5-16,0-14 0 0,0 0 1 15,0 0 1-15,0 1-3 0,0-1 2 16,0-14 0-16,0 14-1 0,0-13-1 16,0 0-18-16,0-1-4 0,0 1-7 15,0-14 3-15,22 13 6 0,-22-13-1 16,0 0 5-16,0 0-5 0,22 0-14 15,-22 0-11-15,21-13-2 0,1 13 0 16,0-14 3-16,-22 1 3 0,21-1 4 16</inkml:trace>
  <inkml:trace contextRef="#ctx0" brushRef="#br1" timeOffset="401890">25871 6253 53 0,'0'0'14'0,"0"0"3"16,22 0 1-16,-22 0 0 0,22-13-2 15,-22 13-4-15,21 0-3 0,23-14-5 16,-22 14 1-16,-1 0-4 0,1 0 1 15,21 0-1-15,-21 0-9 0,0-13-7 16,-1 13-6-16,1 0-10 0,0 0 1 16,-22 0 1-16</inkml:trace>
  <inkml:trace contextRef="#ctx0" brushRef="#br1" timeOffset="402353">26262 6308 43 0,'0'0'15'0,"0"0"-2"0,22 13 2 16,-22-13 1-16,21 0-1 0,-21 0 1 16,22 0-2-16,0 0-6 0,-1 0-2 15,1 0 0-15,0-13-1 0,0-1-2 16,-1 14 4-16,-21-13 2 0,22 13 0 15,-22-14 2-15,22 14 4 0,-22-14 2 16,0 14-1-16,0-13-3 0,0-1-1 16,0 14-1-16,0-13 2 0,0 13-2 15,0 0 2-15,0-14-7 0,0 14-4 16,0 0-4-16,-22 0-3 16,0 0 3-16,22 0 3 0,-21 0-3 15,-1 14 1-15,0-1-1 0,0 1 1 16,22-1 1-16,-21 1 0 0,-1 0 0 15,0-1 1-15,1 14-2 0,21-13 2 16,-22 13-4-16,22-14 2 0,-22 15 0 16,22-15-1-16,0 14 4 0,0 0-1 15,0-13 1-15,0 13-2 0,0-13-2 16,0-1 5-16,22 14-7 0,-22-13 1 16,22 0-7-16,-1-1-10 0,-21-13-8 15,22 0-3-15,21 0-7 0,-21 0-2 16,0 0 0-16,21 0 3 0,-21 0 5 15</inkml:trace>
  <inkml:trace contextRef="#ctx0" brushRef="#br1" timeOffset="402753">26870 6294 42 0,'0'-13'15'16,"0"13"6"-16,0-14 0 0,0 14-1 15,0 0-3-15,0-14 2 0,-22 14-3 16,22 0-7-16,0 0-2 0,-22 0 0 16,22 0 1-16,-21 0 1 0,21 14 3 15,-22-14-3-15,0 14 1 0,22-1 2 16,-22 14-1-16,1-13 0 0,-1-1 0 15,0 14 1-15,22-13 1 0,-21 13-1 16,21-13-3-16,-22 13 2 0,22-14-6 16,0 15-3-16,0-15 2 15,0 14-2-15,0-13 2 0,0-1-3 16,0 1 1-16,0 0-2 0,0-1-3 16,22-13 6-16,-22 14-3 0,21-14 0 15,1 0-2-15,0 0-15 0,-1 0-7 16,23 0-7-16,-22-14 0 0,-1 14-4 15,1-13-5-15,21-1 1 0,-21 0-1 16,0 1 3-16,0-1-27 0</inkml:trace>
  <inkml:trace contextRef="#ctx0" brushRef="#br1" timeOffset="403076">26913 6158 43 0,'0'0'13'0,"0"0"3"16,0 0 8-16,0 14 3 0,0 0 5 15,0-1 4-15,0 1-8 0,0-1 4 16,0 14 0-16,0-13-3 0,22 13-10 15,-22 0-5-15,0 0 0 16,0 0-7-16,0 1 0 0,0-1-5 16,0 0-1-16,0-14-3 0,0 15-6 15,22-15-9-15,-22 14-6 0,0-13-8 16,0-1-5-16,0 1-5 0,0-14-2 16,0 14 3-16,0-1 5 0,21-13 3 15,-21 0 3-15</inkml:trace>
  <inkml:trace contextRef="#ctx0" brushRef="#br1" timeOffset="403765">27130 6457 36 0,'-22'-27'7'16,"22"13"2"-16,0-13-2 0,0 13 3 15,0-13 5-15,0 14-5 0,0-1-4 16,22 1 1-16,-22-14 0 0,0 27-3 16,22-14 0-16,-22 0 1 0,0 14-2 15,22-13 3-15,-22 13 1 0,21 0-1 16,-21 0 2-16,22 0 4 0,-22 13-3 15,0-13-2-15,22 14-1 16,-22 0 1-16,21-1 0 0,-21 1-1 16,0 13 2-16,22-14 0 0,-22 14 4 15,0-13-6-15,0 13-2 0,0-13 4 16,22 13-5-16,-22-14 2 0,0 1-4 16,0 0-1-16,0-14 2 0,0 13-3 15,0-13 3-15,0 0 2 0,0 0 1 16,0 0 2-16,0 0-6 0,21 0 3 15,-21-13-5-15,0-1 2 0,0 0-4 16,0 1 2-16,0-1-8 0,22-13 3 16,-22 14 1-16,0-15-1 0,22 1 0 15,-22 14 1-15,0-14 5 0,22 0-3 16,-22-1 0-16,21 15 3 0,-21-1 0 16,22-13 1-16,-22 14-2 0,0-1 0 15,22 0 1-15,-1 14 1 16,-21-13 2-16,0 13 1 0,22 0 1 15,-22 0 2-15,22 0 0 16,-22 0 1-16,0 13 6 0,22 1-5 16,-22 0 2-16,21-1 6 0,-21 14 3 15,0 0 6-15,22-13-3 0,-22 13-7 16,0 0 10-16,22 0-1 0,-22 14-9 16,21-14-2-16,-21-13-3 0,0 13-7 15,22 0-2-15,-22-13 0 0,0 13 3 16,22-14-10-16,-22 1-16 0,0-1-17 15,0-13-12-15,0 0-10 0,0 14 5 16,0-14-6-16,0 0-11 0,0 0 3 16</inkml:trace>
  <inkml:trace contextRef="#ctx0" brushRef="#br1" timeOffset="404095">27977 6470 63 0,'0'0'20'0,"0"0"6"0,0 0 1 0,21 14 1 16,-21-14 4-16,0 14 7 15,0-1-4-15,22-13-7 0,-22 14-1 16,0-1 2-16,0 1-1 0,0-1-11 16,0 1-6-16,0 0-3 0,0-1 7 15,0 1-5-15,0-1-3 0,0 1 1 16,0-1-7-16,-22 1-20 0,1-1-12 16,-1 1-15-16,22 0-9 0,-22-1-3 15,0 1-3-15,1-1 3 0,-1-13 6 16,0 0-25-16</inkml:trace>
  <inkml:trace contextRef="#ctx0" brushRef="#br1" timeOffset="404954">28693 6470 52 0,'0'14'12'0,"0"-14"0"15,0 0 1-15,0 0 1 0,0 0 5 16,0 14 0-16,0-14 3 0,0 0 3 16,0 0 5-16,0 0 2 0,0 0 1 15,0 0-15-15,0 0-11 0,0-14-2 16,0 0-5-16,0 1 1 15,0-14-1-15,0 13 1 0,0-13 0 16,0 0-6-16,0 0 2 0,0 0-1 16,0 0 4-16,0-1-2 0,0 1 2 15,22 0-2-15,-22 0 2 0,0 13 0 16,21-13-4-16,-21 27 5 0,22-13-3 16,-22 13 3-16,22 0-3 0,-22 0 3 15,21 0-3-15,1 0 0 16,-22 13 2-16,22 1-3 0,-22-1 4 15,21 1-1-15,-21 0 3 16,0 13 8-16,22-14 1 0,-22 14-1 16,22-13 0-16,0 13 3 0,-22-13-3 15,21 13-4-15,-21-14-2 0,22 1 2 16,-22 13 4-16,0-13-3 0,22-1-3 16,-22 14 0-16,0-13-5 0,0-1 3 15,0 1 4-15,21 0-4 0,-21-1 2 16,0-13-3-16,0 14 0 0,0-1-2 15,0-13 3-15,0 14-5 0,0-14 0 16,0 0 1-16,0 13-4 16,0-13 1-16,0 0 2 15,0 0-5-15,0 0-3 0,0 0 4 16,0 0-8-16,0 0-6 0,0 0-10 16,0 0-8-16,22 0-20 0,-22 0-8 15,0-13 7-15,0-1 8 0</inkml:trace>
  <inkml:trace contextRef="#ctx0" brushRef="#br1" timeOffset="405374">29279 6267 103 0,'0'0'22'0,"0"0"-1"0,0-14-4 16,0 14-4-16,0 0-2 0,0 0 3 16,0 0 3-16,-22 14-5 0,22 0 2 15,-22-1-1-15,22 1-2 0,-21 13-3 16,21-14 2-16,-22 14 1 0,22 1-3 16,0-15 2-16,-22 14 4 0,22 0-5 15,0 1-2-15,0-15 3 0,0 14-5 16,0-13-1-16,0-1 2 0,22 15-2 15,-22-15 5-15,22 1 4 16,-22-14-3-16,21 13 1 0,1-13-2 16,-22 0-3-16,22 0 3 0,0 0-6 15,-1-13 1-15,1 13 4 0,-22-14 1 16,22 1-3-16,-22-15 0 0,21 15 1 16,-21-1-7-16,22-13 3 0,-22 14 0 15,0-15-3-15,0 15-15 0,0-14-13 16,0 0-11-16,0 13-3 0,0-13-11 15,-22 13-11-15,22-13-2 0,0 14 5 16,0-14 8-16</inkml:trace>
  <inkml:trace contextRef="#ctx0" brushRef="#br1" timeOffset="405753">29474 5860 67 0,'0'-14'18'0,"0"14"-7"0,0 0-6 16,0 0 3-16,0 0 15 0,0 14 5 16,0 0-1-16,0-1 4 0,0 1 0 15,0 13 2-15,0-14-3 0,0 15-3 16,0 12-2-16,0-13-6 0,0 14 3 15,0 0 2-15,0-14 1 16,0 14-11-16,0-1-1 0,0-13 7 16,0 14-8-16,0-14 2 0,0 14-5 15,0-14 1-15,0 0-7 0,0 0 6 16,0 0-5-16,22 1-2 0,-22-15 0 16,0 14-2-16,22-13-5 0,-22-1 5 15,0 1-10-15,21 0-12 0,-21-1-12 16,0-13-2-16,22 0-3 0,-22 0-10 15,22 0-4-15,-22 0-8 0,0 0-3 16,21-13 1-16,-21-1 6 0</inkml:trace>
  <inkml:trace contextRef="#ctx0" brushRef="#br1" timeOffset="405945">29474 6281 92 0,'0'0'15'0,"0"0"-4"0,0-14 2 16,0 14 0-16,22 0-3 0,-22 0-3 15,22-14-4-15,-1 14-3 16,1 0 0-16,0-13-14 0,-1 13-9 16,23-14-5-16,-22 14-2 0,-1-13 0 15</inkml:trace>
  <inkml:trace contextRef="#ctx0" brushRef="#br1" timeOffset="406668">30733 5928 76 0,'0'-14'28'15,"0"14"0"-15,0-13 3 0,0 13-5 16,0-14 6-16,0 14-8 0,0 0-1 15,-22 0 1-15,22 0-12 0,-21 0-5 16,-1 0 0-16,0 0 0 0,0 0-3 16,-21 0-1-16,21 0 1 0,1 14-2 15,-1-1 0-15,-21 1 2 0,21-14-2 16,0 13-1-16,0 1 0 0,1 0 0 16,-1-1-1-16,0 1 1 0,1-1-1 15,21 1-3-15,-22-1 0 0,22 1 1 16,0-1 3-16,0 1-3 0,0 0 2 15,0-14-2-15,0 13-1 0,0 1 3 16,0-1 0-16,22-13-2 0,-22 14 4 16,21-1-1-16,1 1-2 0,0 0 1 15,-22-1 0-15,21-13 0 0,1 14-1 16,0-1 4-16,0 1-6 0,-22-1 2 16,21 1 0-16,1 13 5 15,0-13 1-15,-22-1 0 0,21 1 5 16,-21-1-4-16,22 14 6 0,-22-13-2 15,22 0 5-15,-22-1 5 0,0 1 0 16,0 13-6-16,0-14 5 0,21 1-4 16,-21 0 4-16,0 13-5 0,0-14-2 15,0 1-1-15,0-1 3 0,0 1 4 16,0 0 5-16,-21-1 1 0,21-13 3 16,0 14-4-16,-22-14-6 0,0 0-3 15,1 13-6-15,-1-13-4 0,0 0-1 16,1 0-2-16,-23 0 3 0,22 0-2 15,1-13-13-15,-1 13 0 0,0-14-13 16,1 1-10-16,-1 13-6 0,0-14-11 16,1 0-2-16,21 1-15 0,0-1-8 15,0 1-8-15,0-1-2 16,0-13 12-16</inkml:trace>
  <inkml:trace contextRef="#ctx0" brushRef="#br1" timeOffset="407066">30863 6647 140 0,'0'0'47'0,"-21"0"7"15,21 0-4-15,0 0-3 0,0 0-9 16,0 0-8-16,0 0-14 0,0 0 0 16,0 0-10-16,0 0 0 0,0 0-8 15,0 0-4-15,0 0-14 16,0 0-11-16,0 0-15 0,0 0-22 16,0 0-16-16,21 0 8 0</inkml:trace>
  <inkml:trace contextRef="#ctx0" brushRef="#br1" timeOffset="407972">31124 6593 90 0,'0'0'21'0,"-22"0"-2"0,22 0 7 16,0-14 7-16,0 14-4 0,0-14-2 15,-22 1-11-15,22-1 1 0,0 1 3 16,0-1-10-16,0-13 2 0,0 13 0 16,0-13-5-16,0 0-2 0,0 0-5 15,0 0 4-15,22 0-3 0,-22-14-1 16,22 14-1-16,-1-14 2 0,1 1-3 16,-22-1 3-16,22 14 0 0,0-14 1 15,-1 14-3-15,1 0-1 0,-22 13 3 16,22-13 0-16,-22 14 2 0,21-1-5 15,-21 0 2-15,22 14-1 0,-22-13 2 16,0 13-5-16,0 0 5 16,0 13-4-16,22 1 5 15,-22 0-3-15,0-1-1 0,0 14 2 16,0 0 1-16,0 0-1 0,0 1 2 16,0-1-4-16,0 13 7 15,0-12-5-15,0-1 3 0,0 0 2 16,0 0-5-16,0 0 1 0,0-13 2 15,0 13-6-15,0-14 6 0,0 1-5 16,0-1 4-16,0-13 3 16,0 0-3-16,0 0-1 0,0 0 9 15,0 0-4-15,0 0-4 0,21-13 0 16,-21-1 2-16,0 1-3 0,0-1-5 16,22 1-4-16,-22-14 0 0,0-1-6 15,22 1 2-15,-22-13-4 0,22 12 0 16,-1-12 4-16,-21 13 0 0,22-14-1 15,0 14 8-15,-1 0 5 0,-21 0-2 16,22 13 3-16,0 0 0 0,-22 1 0 16,0-1-1-16,21 1-2 0,-21 13 3 15,0 0-2-15,0 0 2 16,22 13 5-16,-22-13-5 16,0 14 12-16,0 13-2 15,22-13 12-15,-22-1 7 0,0 14-1 16,0 0-2-16,0 14 9 0,0-14-7 15,0 14-6-15,0 0 2 0,0-1-5 16,0-13-6-16,0 14 4 0,0-14-5 16,0 14 5-16,0-14 0 0,0 0 1 15,0 14-6-15,0-14-4 0,0-13-4 16,0 13-1-16,0-14-6 0,0 14 5 16,0-13-10-16,0 0-23 0,0-14-21 15,0 13-12-15,0-13-15 0,0 0-14 16,0 0-8-16,0 0-4 0</inkml:trace>
  <inkml:trace contextRef="#ctx0" brushRef="#br1" timeOffset="408169">31862 6552 284 0,'0'0'65'15,"0"0"-8"-15,0 0-4 0,0 0-8 16,0 0-18-16,0 0-11 0,0 0-11 16,0 0-14-16,0 0-20 0,0 0-26 15,0 0-15-15,0 0-12 0,0 0-13 16,0 0 8-16</inkml:trace>
  <inkml:trace contextRef="#ctx0" brushRef="#br0" timeOffset="569444">0 8464 21 0,'0'0'7'15,"0"0"1"-15,0 0 2 0,0 0 4 16,0 0-1-16,0 0 5 0,0 0-2 15,0 0 0-15,0 0-1 0,0 0 0 16,0 0 0-16,0 0-1 0,0 0-5 16,0 0-3-16,0 0-4 0,0 0-1 15,0 0 0-15,0 0 0 0,22 0 0 16,-22 0 0-16,0 0-4 0,21 0 3 16,-21-13 1-16,44 13 0 15,-44 0-2-15,0-14 3 0,0 14-2 16,0 0 1-16,43 0 0 0,-43 0-1 15,0-13-1 1,22 13 1-16,-22 0 1 0,22 0-3 16,-22 0 3-16,21 0-3 0,1-14 1 15,0 14 1-15,-1-13 1 16,1 13 1-16,0-14-3 16,0 14 1-16,21 0-3 0,-43-13 3 15,43 13 3-15,-43-14-3 0,22 14 0 16,0 0 2-16,0-14-4 0,21 14 2 15,-21-13 0-15,-1 13 0 0,23 0 1 16,-1-14-1-16,1 14 0 0,-44 0-2 16,43 0 3-16,0 0-1 0,1-13 1 15,-1 13-1-15,22-14 0 0,-21 14 1 16,-1 0-2-16,1-13-1 0,21 13 1 16,-22 0 2-16,0-14 0 0,23 14-1 15,-23 0-1-15,22-14 1 0,-22 14 0 16,23 0 1-16,-23 0-2 0,0-13 1 15,23 13 0-15,-23 0 0 0,0 0 0 16,22-14 1-16,1 14-1 0,-23 0 1 16,22-13-3-16,22 13 4 0,-65 0-1 15,43 0-3-15,0 0 2 0,0 0-1 16,0-14 2-16,-22 14-1 0,1 0 0 16,21 0 0-16,-22 0 0 0,44-13 0 15,-65 13-2-15,43 0 4 0,-22 0-1 16,1-14-2-16,21 14 1 0,-22 0 0 15,1 0 0-15,21 0-2 0,-22-14 4 16,1 14-4-16,43 0 2 0,-66 0 1 16,23 0-1-16,21 0 1 0,-22 0 0 15,1 0-3-15,21 0 3 0,-22 0-1 16,0 0 0-16,1 0-2 0,-1-13 2 16,1 13 2-16,21 0-2 0,-43 0-2 15,21 0 2-15,0 0 1 0,1 0-1 16,-1 0-1-16,-21 0 3 0,43 0-2 15,-43 0 0-15,21-14 0 0,0 14-2 16,1 0 3-16,-1 0-1 0,44 0 0 16,-65 0 0-16,21 0 2 0,1-13-2 15,-1 13-3-15,0 0 5 0,1 0-2 16,-1 0 0-16,1 0 0 0,-1 0 1 16,1 0-1-16,-1 0 0 0,0 0-2 15,1-14 3-15,-1 14 1 0,1 0-2 16,-1 0 0-16,0 0-2 0,1 0 0 15,-1 0 2-15,1 0 0 0,-1 0 0 16,22 0 2-16,-21 0-1 0,-1-13 0 16,22 13-4-16,-22 0 2 0,1 0 2 15,21 0 2-15,-22-14-3 0,22 14 0 16,-21 0 0-16,-1 0-2 0,22 0 2 16,-21 0 2-16,-1-13-4 0,22 13 2 15,-21 0 0-15,-1 0 1 0,22 0-2 16,-21 0 1-16,-1-14 0 0,22 14 1 15,-21 0-1-15,21-14 0 0,-22 14-2 16,1 0 3-16,21 0-1 0,-22 0 0 16,22-13 0-16,-21 13 0 0,21 0-1 15,-22 0 2-15,1 0-1 0,21-14-1 16,-22 14 1-16,0 0 1 0,1 0 0 16,21 0-1-16,-22 0 0 0,1 0 0 15,-1-13 0-15,1 13 1 0,21 0-2 16,-22 0 1-16,1 0 1 0,-1 0-1 15,22 0-1-15,-22 0 2 0,23 0-3 16,-23 0 3-16,22 0-1 0,-22 0 1 16,23 0-1-16,-23 0 0 0,22 0 0 15,-21 0 0-15,21 0-1 0,-22 0 2 16,22 0 1-16,-21 0-3 0,-1 0 1 16,22 0 3-16,-22 0-4 0,1 0 2 15,21 0 0-15,-22 0-1 0,23 0 0 16,-1 0 0-16,-22 0 3 0,22 0-3 15,-21 0 3-15,21 0-1 0,0 0 0 16,-22 0 0-16,22 0-3 0,-21-14 3 16,21 14-1-16,-22 0 2 0,22 0-5 15,-21 0 3-15,-1-13 0 0,22 13 3 16,-21 0-4-16,-1 0 0 0,22 0 0 16,-21 0 2-16,21-14-2 0,-22 14-3 15,1 0 4-15,21 0-1 0,-22 0 2 16,0 0-2-16,1 0 1 0,21 0-1 15,-22 0 0-15,1 0 0 0,-1 0 0 16,1 0 0-16,-1 0-2 0,0-14 3 16,1 14 2-16,-1 0-3 0,1 0 0 15,-1 0 0-15,0 0-1 0,1 0 2 16,-1 0 3-16,1 0 0 0,-1 0-1 0,1 0-3 16,-1 0 0-16,0 0 0 15,1 0 0-15,-1 0 2 0,22 0-1 0,-21 0 0 16,-1 0-1-16,22 0 2 0,-21 0 0 15,-1 0-2-15,22 0 3 0,-21 0 0 16,-1 0-2-16,0 0 0 0,1 0 1 16,21 0-1-16,-22 0-2 0,1 0 4 15,-1 0-3-15,1 0-1 0,-1 0 4 16,0 0-3-16,1 0 3 0,21 0-3 16,-22 0-1-16,1 0 1 0,-1 0 2 15,0 0-2-15,1 0 1 0,21 0-1 16,-22 0 0-16,1 0-1 0,-1 0 3 15,1 0-2-15,-1 0 4 0,0 14-3 16,1-14-1-16,-1 0-2 0,1 0 0 16,-1 0 5-16,1 0-4 0,-1 0 1 15,0 0-1-15,-21 0 2 0,21 0 0 16,1 0 0-16,-1 0-1 0,1 0 3 16,-1 0-5-16,0 0 2 0,1 0 0 15,-1 0 1-15,1 0-2 0,-1 14 4 16,22-14-5-16,-21 0 3 0,-1 0 0 15,0 0 0-15,1 0 0 0,-1 0-1 16,1 0 0-16,-1 0 1 0,0 0-1 16,1 0 0-16,-1 0 1 0,1 0-1 15,-1 0 2-15,1 0-2 0,-1 0 2 16,-21 0-4-16,21 0 2 0,0 0 1 16,1 0-2-16,-1 0 2 0,1 0-3 15,-1 0 4-15,0 0 0 0,1 0-2 16,-1 0-1-16,1 0 2 0,-1 0-1 15,1 0 2-15,-1 0-2 0,0 0 0 16,1 0 1-16,-1 0-4 0,1 0 5 16,-1 0-2-16,0 0-2 0,-21 0 2 15,22 0 0-15,-1 0 1 0,0 0-1 16,1 0 0-16,-1 0 2 0,-21 0-5 0,21 0 3 16,1-14 0-16,-1 14 0 15,-21 0-1-15,21 0 4 0,1 0-2 0,-23 0-3 16,23 0 2-16,-1 0 2 0,1-14-1 15,-1 14-4-15,-21 0 4 0,21 0 0 16,0 0-1-16,1 0 1 0,-1 0-2 16,1 0 1-16,-23 0-1 0,23 0 2 15,-1-13 0-15,1 13-2 0,-23 0 2 16,23 0-2-16,-1 0-1 0,-21 0 4 16,21 0-4-16,1-14 4 0,-1 14 0 15,-21 0-4-15,21 0 3 0,1 0 1 16,-1 0-2-16,0 0-2 0,-21 0 2 15,21 0-2-15,1 0 2 0,-1 0 1 16,1 0-1-16,-1 0 2 0,22 0 0 16,-21 0-3-16,-1 0 3 0,0 0 1 15,1 0-3-15,-1 0 1 0,1 0 1 16,-1 0 0-16,1 0-2 0,21 0 3 16,-22 0-2-16,0 0-1 0,-21 0-1 15,22 0 1-15,-1 0 2 0,0 0-3 16,-21 0 4-16,21 0-6 0,-21 0 2 15,22 0 1-15,-23 0 0 0,23 0 0 16,-1 0 2-16,-21 0 0 0,21 0-2 16,1 0 0-16,-1 0 1 0,0 0-3 15,-21 0 3-15,22-13-3 0,-1 13 0 16,-21 0 5-16,21 0-4 0,-21 0 1 16,21 0-2-16,-21 0 2 0,21-14 1 15,-21 14-1-15,21 0 1 0,-21 0-1 16,0 0 0-16,21 0-2 0,-21 0 2 15,21 0 0-15,-21 0 2 0,0 0 0 16,21 0-2-16,-21 0-1 0,21 0 2 0,-21 0-1 16,21 0 2-16,-21 0-2 15,21 0-3-15,-21 0 3 0,22 0 1 0,-23 0 1 16,23 0-2-16,-23 0 0 0,23 0 1 16,-1 0-1-16,-21 0-2 0,21 0 3 15,1-13-2-15,-1 13 3 0,-21 0-2 16,21 0-1-16,1 0 2 0,-1 0-4 15,1 0 4-15,-23 0-1 0,23 0 3 16,-1 0-4-16,0 0 1 0,-21 0-2 16,22 0 2-16,-1 0 2 0,-21 0 0 15,21 0 0-15,0 0-4 0,-21 0 2 16,22 0 1-16,-23 0-4 0,23 0 4 16,-23 0-1-16,1 0 1 0,22 0-4 15,-23 0 3-15,1 0 0 0,21 0 2 16,-21 0-4-16,0 0 3 0,21 0 1 15,-21 0-2-15,21 0 2 0,-21 0-3 16,0 0-1-16,21 0 4 0,-21 0-2 16,21 0 0-16,-21 0 5 0,21 0-5 15,-21 0 3-15,0 0-3 0,21 0 0 16,-21 0 3-16,21 0-1 0,-21 0 0 16,21 0-5-16,-21 0 3 0,21 0 2 15,-21 0-1-15,22 0-2 0,-23 0 2 16,1 0 0-16,21 0 2 0,-21 0-3 15,0 0 1-15,21 0-1 0,-21 0 0 16,21 0 1-16,-21 0 0 0,21 0 1 16,-21 0-2-16,22 0 1 0,-1 0-1 15,0-14-2-15,-21 14 2 0,21 0 0 16,1 0-2-16,-1 0 0 0,1 0 6 16,-1 0-4-16,-21 0-3 0,21 0 5 15,1 0 0-15,-23 0-5 0,23 0 3 16,-1 14 3-16,1-14-4 0,-23 0 1 15,23 0 0-15,-23 0 0 0,23 0-2 16,-23 0 2-16,1 0 0 0,22 0 0 16,-23 0 4-16,1 13-3 0,21-13 0 15,-21 0-3-15,0 0 2 0,0 0 1 16,21 0-4-16,-21 0 1 0,-1 0 4 16,1 0-4-16,21 0 3 0,-21 0 1 15,0 0-2-15,21 0-2 0,-21 0 1 16,0 0 5-16,-1 0-4 0,1 0-1 15,21 0 1-15,-21 0 1 0,0 0-1 16,21 0-2-16,-21 0 0 0,0 0 2 16,21 0 1-16,-21 0 0 0,21 0-1 15,-21 0 2-15,21 0-3 0,-21 0 3 16,21 0-4-16,-21 0 3 0,22 0-1 16,-23 0 2-16,23 0-2 0,-23 0-2 15,23-13 1-15,-22 13 2 0,21 0 1 16,-21 0-5-16,21 0 1 0,-21 0 4 15,21 0-2-15,-21 0 1 0,21 0-3 16,-21 0 2-16,21 0 1 0,-21 0 0 16,21 0-1-16,-21-14 1 0,22 14-2 15,-1 0-1-15,0 0 2 0,-21 0 2 16,22 0-2-16,-1 0 0 0,-21 0-1 16,21-13 3-16,0 13-4 0,-21 0 4 15,22 0-3-15,-23 0 3 0,23 0-1 16,-23 0-3-16,23 0 3 0,-1 0-1 15,-21-14 0-15,21 14 2 0,-21 0-2 16,21 0 0-16,1 0 1 0,-22 0-2 16,21 0 2-16,-21 0-1 0,21 0 1 15,-21 0 2-15,21 0-3 0,1 0-1 16,-23 0 1-16,23 0 1 0,-23 0-1 16,23 0 0-16,-1 0 2 0,-21 0-2 15,21 0-2-15,-21-14 3 0,21 14 2 16,-21 0-1-16,0-13-1 0,21 13 0 15,-21 0 2-15,21 0-5 0,-21 0 2 16,0-14 1-16,21 14-2 0,-21 0 2 16,21 0 2-16,-21-13-1 0,0 13-2 15,21-14 0-15,-21 14 0 0,0 0-2 16,21 0 4-16,-21 0-2 0,-1-13 1 16,1 13-1-16,0 0 2 0,21 0-5 15,-21 0 3-15,0 0 2 0,-1 0-2 16,1 0 1-16,21 0-5 0,-21 0 5 15,21 0-1-15,-21 0 0 0,22 0-1 16,-23 0 1-16,23 0 0 0,-1 0 2 16,1 0-4-16,-1 0 2 0,0 0 1 15,1 0 1-15,-23 0-5 0,23 0 3 16,-1 0 1-16,1 0-1 0,-1 0-2 16,0 0 2-16,-21 0 0 0,22 0 1 15,-23 0 1-15,23 0-2 0,-23 0-3 16,23 0 5-16,-22 0-2 0,21 13-2 15,-21-13 2-15,-1 0 1 0,23 0-1 16,-23 0 0-16,1 0 0 0,22 0-1 16,-23 0 1-16,1 0 0 0,0 0 3 15,-1 0-2-15,23 0-2 0,-23 0 0 16,1 0 3-16,0 0-2 0,21 0 0 16,-21 0 0-16,0 0 0 0,-1 0 0 15,1 0 0-15,0 0-3 0,0 0 2 16,-1 0 1-16,1 0 2 0,0 0-1 15,-22 14-1-15,21-14 0 0,1 0 1 16,0 0 0-16,-1 0-3 0,1 0 3 16,0 0 0-16,21 0-1 0,-21 0-3 15,0 0 1-15,-1 0 2 0,1 13-1 16,0-13 1-16,21 0 1 0,-21 0 0 16,0 0-1-16,-1 0 2 0,23 0-2 15,-23 0-2-15,1 14 3 0,0-14-1 16,0 0-1-16,-1 0 3 0,1 0-3 15,0 13 1-15,21-13 0 0,-21 0 0 16,-1 0 1-16,1 0-3 0,0 0 5 16,0 14-3-16,21-14-1 0,-21 0 2 15,21 0-1-15,-21 0-3 0,0 0 3 16,21 0 1-16,-21 14 0 0,-1-14-1 16,1 0-1-16,21 0 2 0,-21 0-3 15,0 0 5-15,0 0-6 0,-1 0 5 16,1 0 0-16,0 0-2 0,-1 0 0 15,1 13-2-15,0-13 0 0,-1 0 2 16,23 0 2-16,-22 0-4 0,-1 0 4 16,1 0-2-16,21 14 0 0,-21-14 0 15,22 0 0-15,-23 0 0 0,23 13 2 16,-23-13-1-16,23 0-4 0,-23 0 2 16,23 14 1-16,-1-14-1 0,-21 0 0 15,21 0 1-15,-21 13 2 0,21-13-1 16,-21 0-1-16,22 0 1 0,-23 14-1 15,1-14 0-15,21 0-2 0,-21 13 4 16,22-13-2-16,-23 0-1 0,23 0 1 16,-23 14-2-16,23-14 2 0,-23 0 3 15,1 0-2-15,22 0-1 0,-23 14-2 0,23-14 2 16,-23 0-2-16,23 0 4 0,-22 0-3 16,-1 0 1-16,23 0 2 15,-23 0-1-15,1 13-4 0,21-13 3 0,-21 0 1 16,0 0 1-16,0 0-2 0,-1 0-1 15,1 0 1-15,0 0 1 0,-1 0-1 16,1 0 2-16,0 0 1 0,-1 0-3 16,1 0-1-16,0 0 2 0,0 0-1 15,-1 0 1-15,23 0-1 0,-23 0 3 16,1 0-4-16,22 0 3 0,-1 0 2 16,-21 0-2-16,21 0 0 0,0 0-1 15,1 0 3-15,-1 0-1 0,1 0-1 16,-1 0 0-16,-21 14-1 0,21-14 0 15,1 0-1-15,-1 0 4 0,-21 0-3 16,21 13-3-16,1-13 4 0,-1 0-1 16,0 0 6-16,1 0-5 0,-1 0-1 15,1 0-1-15,-1 0 4 0,0 0-2 16,1 0 0-16,-1 14-1 0,1-14 1 16,-1 0 1-16,0 0-1 0,1 0-2 15,-22 0 2-15,21 0-1 0,0 0 0 16,-21 0-1-16,0 0 0 0,21 0 4 15,-21 0-3-15,21 0-2 0,-21 0 2 16,0 0 1-16,21 0-1 0,-21 0 0 16,21 0 1-16,-21 0-1 0,21 0-1 15,-21 0 1-15,0 0-4 0,21 0 2 16,-21 0 1-16,21 0 0 0,-21 0 3 16,0 0-1-16,-1 0-1 0,1 0 0 15,21 0-1-15,-21 0 4 0,0 0-4 16,0 0 4-16,-1-14-4 0,1 14 1 15,21 0-1-15,-21 0-1 0,0 0 1 16,0 0 0-16,-1-13 0 0,23 13 3 16,-23 0-2-16,1 0-1 0,21 0-3 15,1 0 5-15,-1 0-5 0,-21 0 2 16,21 0 2-16,1 0 1 0,-1 0-1 16,1 0-1-16,-1-14-2 0,-21 14 2 15,21 0-3-15,1 0 3 0,-1 0 2 16,-21-13 1-16,21 13-5 0,0 0 0 15,1 0 4-15,-22 0-2 0,21 0 1 16,-21 0 2-16,21-14-5 0,-21 14-1 16,0-14 3-16,21 14 2 0,-21 0-2 15,21 0 0-15,-21-13 1 0,-1 13-1 16,23-14-3-16,-22 14 1 0,-1 0-1 16,23-13 3-16,-23-1-3 0,1 14 3 15,21-13 0-15,-21 13-4 0,22 0 0 16,-23-14 1-16,1 14 3 0,21-13-2 15,-21 13 4-15,22-14-1 0,-23 14 0 16,1 0-4-16,21-14 0 0,-21 14 3 16,21 0-3-16,-21-13 0 0,22 13-5 15,-1 0-8-15,-21-14-2 0,21 14-7 16,0 0-15-16,1-13-8 0,21 13-7 16,-22-14-16-16,23 14-1 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48:44.563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15605 27 71 0,'0'0'18'16,"0"0"1"-16,0 0 3 0,-22 0 2 0,22-27 3 16,0 27 1-16,0 0-4 0,0 0 0 15,0 0-3-15,0 0 0 0,0 0-3 16,0 0-5-16,0 0-6 0,0 0 3 16,0 0-4-16,0 0 1 0,0 0-3 15,0 0-1-15,-22 0-1 0,22 0 3 16,0 0-2-16,0 0 7 15,0 0-1-15,0 0-2 0,0 0 5 16,0 27-6-16,0-27 3 0,0 27-4 0,-21-27 4 16,21 14-1-16,0-1-1 0,0 1 1 15,0 0-5-15,-22-1 1 0,22 14 4 16,0-13 0-16,-22 27 4 0,22-14 0 16,-21-14-2-16,21 14 0 0,-22 0-2 15,0 1 6-15,22-1 3 0,-21 27-3 16,21-40-9-16,-22 13 3 0,0 13-3 0,22 1 3 15,-22 13-3-15,22-27-3 16,0 14-1-16,-21 0-1 0,21 0 2 0,-22 13 1 16,22-14-2-16,-22 15 2 0,22-1-3 15,0-13 3-15,-21-1-3 0,21 28 2 16,0-27-7-16,0 0 7 0,-22 13 0 16,22-13-3-16,0 13 1 0,-22 0 0 15,22-13 1-15,0 13 0 0,-22 0-5 16,22-13 4-16,0 13 1 0,0 1-1 0,0-1 3 15,0 14-3-15,0-14 0 0,0 14-2 16,0-14 0-16,0 0 3 0,0 14-1 16,0-14-3-16,0 1 7 0,0 12-4 15,22-12 1-15,-22-1-1 0,0 0 1 16,0 14-4-16,0-27 3 0,22 13-2 16,-22-13 5-16,0 13-3 0,22 0-2 0,-22 0 5 15,0 1-2-15,0 13 0 0,21-14-1 16,-21 0 0-16,0 0-5 0,0 14 6 15,0-14 3-15,0 1-6 0,22-1 3 16,-22 14 2-16,0-14-3 0,0 0 0 16,22 1-2-16,-22-1 6 0,0 0-6 15,0 14-1-15,0-14 5 0,0 0 0 16,0 1-1-16,0 12-1 0,0-12-2 16,0 13 6-16,0-1-2 0,0-12 0 15,0 12-2-15,0 1 2 0,0 0-4 0,-22-14 3 16,22 14 3-16,0-14-2 0,-22 14 5 15,22-13-4-15,0 12 3 0,-21-12-3 16,21-1-3-16,0 0 2 0,-22 14 1 16,22-14 2-16,0 14-5 0,-22-14 5 15,22 14-3-15,0 0 2 0,-22-14 0 16,22 14-2-16,-21 0-3 0,21 0 0 16,0-14 1-16,0 14 0 0,-22-14 1 0,22 0 1 15,0 14-2-15,-22-14 2 0,22 1-5 16,0-1 4-16,0 0 4 0,-21 0-5 15,21 1-1-15,0-1 5 0,-22 0 0 16,22 14 3-16,0-14 0 0,-22 14 1 16,22 0-6-16,-21-14 1 0,21 14 4 15,-22 0-4-15,22-14-3 0,-22 14 0 16,22 0 5-16,0-14-5 0,-22 14 2 16,22-14 3-16,0 0-7 0,-21 14 2 15,21-14-1-15,0 1 2 0,0-1-3 16,0 14 4-16,-22-14-2 0,22 14-1 0,0 0 5 15,0 0-6-15,-22-14 6 16,22 14-6-16,0-14 4 0,0 14 0 0,0-14 1 16,0 14-3-16,0-14 1 0,-21 0 4 15,21 1-7-15,0-1 4 0,0 14-4 16,0-14 0-16,0 0 6 0,-22 0-4 16,22 1 0-16,0 13 6 0,0-14-5 15,0 14-3-15,-22-14 3 0,22 14-1 16,0-14-2-16,0 14 5 0,0-14-1 15,0 0 2-15,0 14-4 0,-21-14 0 16,21 1 0-16,0-15-1 0,0 15 4 16,0-1-5-16,0 0 3 0,0-13-4 15,0 13 6-15,0-13-4 0,0 13-1 16,0 0 2-16,0-13 6 0,0 13-7 16,0 1-1-16,0 12 3 0,-22-12-1 15,22-1 2-15,0 0-5 0,0 0 3 16,0 1 3-16,0-1-6 0,0 0 5 15,0-13-1-15,0 13 0 0,0 0 3 16,0-13-7-16,-22 13 2 0,22-13 1 0,0 0 4 16,0-1-2-16,0 15-1 0,0-15-1 15,0 1-1-15,0 0-2 0,0 13 1 16,0 0 8-16,0-13-4 0,0 0 0 16,0 13-2-16,0-13 4 0,0-1-9 15,22 15 5-15,-22-15 1 0,0 1 4 16,0 0-7-16,0-1 2 0,0 1-2 15,22 0 3-15,-22-1-2 0,0 1 1 16,0 0 1-16,0 0 0 0,0-1 0 16,0-13-1-16,21 14 0 0,-21 0 2 15,0-1 0-15,0-12 1 0,0 12-4 16,0 1-3-16,0-14 7 0,0 14-3 16,0 0 0-16,0-1-3 0,0 14 2 15,0-13 4-15,0 0-3 0,22 13-3 16,-22-13 3-16,0-1 0 0,0 15-3 15,0-15 8-15,22 1-2 0,-22 0-3 16,0 0-5-16,21-1 3 0,-21 1 2 16,0 0-1-16,0-1 0 0,22 1 2 15,-22-14 3-15,0 14-4 0,0 0-3 0,0-14 7 16,0 13-1-16,0-13-8 0,0 1 6 16,22 12 0-16,-22-13 0 0,0 14 2 15,0-14-6-15,0 0 2 0,0 1 3 16,0 12 1-16,0-13-3 0,0 14-4 15,0-14 4-15,0 0 2 0,0 14-1 16,0-14 0-16,0 0-1 0,0 0-2 16,0 1-3-16,0-1 7 0,0 13-5 15,0-13 3-15,0 1 3 0,0-1-3 16,0 0 0-16,0 0 0 0,0 0 0 16,0 0 2-16,0 0-1 0,0 1-3 15,0-15 5-15,0 14-5 0,0 0-2 16,0-13 4-16,0 13 0 0,0 0-2 15,0-13 2-15,0 13 1 0,0-14-3 16,0 15-6-16,0-15 1 0,0 1-2 0,0 13 4 16,0-14 2-16,-22 1-3 0,22 13 2 15,0-13 1-15,0-1-1 0,0 14 5 16,0-13-6-16,0-1 5 0,0 1 0 16,0 0 0-16,0-1 0 0,0 1 0 15,-22-1 0-15,22 1-3 0,0-1 1 16,0 1 6-16,0 0-6 0,0-1 2 15,0 1 2-15,0-1 1 0,0-13 2 16,-21 14-1-16,21-1 17 0,0 1 34 16,0 13 1-16,0-13-13 0,0-1-18 15,0 14-7-15,-22-13 8 0,22-1-8 16,0 1-5-16,0 13 9 0,0-13-6 0,0 13-6 16,0 0-4-16,0 0 1 15,0-13-6-15,0 13 6 0,0 0-7 0,0 0 5 16,0 0-4-16,0 0-6 0,0 0 5 15,0-13 10-15,22 13-10 0,-22 0 2 16,0 0-2-16,0 1-3 0,0-1 8 16,0 0-7-16,0 0 10 0,0 0-10 15,0 0 2-15,0 0 3 0,21 0 3 16,-21 14-5-16,0-14 3 0,0 0-2 16,0 1-5-16,0-1-1 0,0 0 5 15,0 0 1-15,0 0-1 0,0 0-2 16,22 14 1-16,-22-14 6 0,0 0-2 0,0 14 0 15,0-14-3-15,22 14-1 0,-22-14 1 16,0 14 7-16,0-14-1 0,0 13-3 16,0-13 3-16,21 14 1 0,-21-14-2 15,0 14 1-15,0 0-3 0,0-14-4 16,0 14 1-16,0-1 1 0,0-13 2 16,22 14 4-16,-22-14-3 0,0 14-1 15,0-14-1-15,0 14-2 0,0-14-4 16,0 0 7-16,0 14 2 0,0-14-7 15,0 0 1-15,0 14-5 0,0-14 11 0,0 13-10 16,22-12 5-16,-22-1 3 0,0 0-8 16,0 13 8-16,0-12-2 0,0 12 1 15,0 1 0-15,0 0-7 0,0-1 1 16,0 1 8-16,0 0-5 0,0-1 0 16,0 1 4-16,0 0 1 0,0 0-3 15,-22-1-8-15,22 1 6 0,0 0 1 16,0-1-4-16,0-13 6 0,0 14-7 0,-22 0 4 15,22 0-2-15,0-14 2 0,0 13 2 16,0 1-2-16,0-14 1 0,0 14-4 16,-21-14 4-16,21 14-1 0,0-14 3 15,0 0-8-15,0 14 10 0,0-14-7 16,0 0 5-16,0 0-2 0,0 14 4 0,0-14-8 16,-22 14 0-16,22-14 3 0,0 13-3 15,0-12 7-15,0-1-2 0,0 13-6 16,0-26 4-16,0 13-5 0,0 0 8 15,0 0 0-15,0 0-9 0,0 1 5 16,0-1 6-16,0-14-4 0,0 14-1 16,0 1 3-16,0-15-4 0,0 14-3 15,0-13 6-15,0-1-1 0,0 15-3 16,0-15 3-16,0 1-4 0,0-1 7 0,0 1-6 16,0 13-2-16,0-14 7 0,0 1-5 15,0 0 2-15,0-1 0 0,0 1 0 16,22-1 6-16,-22-13-5 0,0 14-3 15,0-1 3-15,0 1-8 0,0 0 10 16,0-14-8-16,0 13 8 0,0 1 0 16,0-14-7-16,0 0 5 0,0 13-1 15,0 1 1-15,0-14 1 16,0 0-6-16,0 0 7 0,0 0-5 16,0 0-3-1,0 0 8 1,0 0-5-16,0 0 7 0,0 0-3 0,0 0-5 15,0 0 4 1,0 0-4-16,0 0-1 16,0 0-4-16,0 0 3 0,0 0 2 15,0 13-3-15,0-13 8 0,0 14-2 16,0-14-6-16,0 0 1 0,0 14 3 0,0-14-4 16,0 0 5-16,0 13 2 0,0 1 3 15,0-14-6-15,0 13 6 16,0-13-1-16,0 14-9 0,0-14 7 15,0 0-2-15,0 13-1 0,0-13-2 16,0 0 2-16,0 0 6 0,0 14-4 0,0-14-3 16,0 0 4-16,0 0-5 0,0 0 3 15,0 0 2-15,0 0 1 0,0 0-3 16,0 0-1-16,0 13 2 0,0-13 5 16,0 0-9-16,0 0 8 15,0 0-5-15,0 14 2 0,0-14-4 16,0 0-2-16,0 14 7 15,0-14-9-15,0 0 6 0,0 0 6 16,0 13-7-16,0-13 5 0,0 14-4 16,0-14-2-16,0 0 1 0,0 0 6 15,0 13-3-15,0-13-6 0,0 14 3 0,0-1 2 16,0-13-5 0,0 14 1-16,0-14 0 0,0 14-3 15,0-14 0-15,0 0 5 16,0 13 1-16,0-13-1 0,0 14 3 0,0-14 1 15,0 0-9-15,0 0-2 16,0 13 0-16,0-13 1 0,0 0-8 16,0 0 6-16,0 0-2 0,-22 14 1 15,22-14-14-15,0 0-13 0,0 0-5 0,0 0-15 16,0 0-15-16,0 0-17 0,0 0-13 16,0 0-11-16,0 0-12 0,0 0-13 15,0 0 12-15</inkml:trace>
  <inkml:trace contextRef="#ctx0" brushRef="#br0" timeOffset="5050">0 9170 102 0,'0'-14'10'0,"0"14"-6"0,0 0-1 16,0 0 1-16,0-13 1 0,0 13 3 15,0 0-1-15,0 0 1 0,0 0 0 16,0 0-4-16,0 0 0 0,0 0 0 15,0 0-2-15,0 0 2 16,0 0 2-16,0 0 3 0,0 0 4 16,0 0 0-16,0 0 1 0,0 0 3 0,0 0-1 15,0 0 4-15,0 0-1 16,0 0 2-16,0 0-1 0,0 0 2 16,0 0 7-16,0 0-4 0,0 0 4 15,0 0-4-15,0 0 3 0,0 0 5 16,0 0-4-16,0 0 0 0,0 0-4 15,0 0-2-15,0 0 1 0,0 0-6 16,0 0-5-16,0 0 5 0,0 0-3 16,0 0-5-16,0 0-5 0,0 0 8 15,0 0-10-15,0 0 0 0,0 0-2 16,0 0 2-16,0 0-5 0,0 0 3 16,0 0-6-16,0 0 2 0,0 0 0 15,0 0 6-15,21 0-4 0,1 0 3 16,0 0-2-16,-1 0 9 15,23-14 0-15,-44 14 2 0,43 0-2 16,1-13-1-16,-1 13-6 0,0 0-4 16,1-14 3-16,21 14-1 0,-22-13 7 15,23 13-4-15,-1 0-1 0,0-14 1 16,22 14-2-16,-44-14-2 0,22 14 2 16,22 0-1-16,0-13 5 0,0-1 1 15,-1 14-10-15,23 0 1 0,-22-13 6 16,-1 13-5-16,23-14 3 0,-44 14 2 15,44 0-1-15,-23-13-5 0,23-1 7 16,-1 14-4-16,1-13-2 0,21 13 7 16,-21-14-9-16,-1 14 8 0,1-14-6 15,-1 14 4-15,1 0-4 0,21-13 2 16,-21 13 1-16,43 0 1 0,-66-14-2 16,45 14-5-16,-23 0 7 0,1 0 0 15,21-13 1-15,-22 13-5 0,1 0 4 16,21 0-5-16,0-14 7 0,-21 14-1 15,21 0-11-15,-21 0 8 16,21-13 1-16,-22 13-2 0,23 0 5 0,-23-14-4 16,22 14 1-16,1 0-1 15,-1-14 2-15,-22 14-6 0,22 0 3 16,-21 0 3-16,21 0-2 0,-21-13-2 16,21 13 3-16,-22 0 2 0,1 0-2 15,21 0-5-15,-21 0 2 0,-1 0 2 16,1 0 3-16,-1 0-1 0,1 0-2 15,-1 0-4-15,1 0 8 0,21 0-3 16,-21 0 0-16,21 0-1 0,-22 0-1 16,23 0-1-16,-23 0 2 0,1 0 2 15,-1 0-1-15,1 0-1 0,21 0-3 16,-22 0 3-16,23 13 2 0,-23-13-4 16,1 0 1-16,21 0 1 0,-22 0 0 15,1 0 2-15,-1 0-2 0,1 0-3 16,0 0 4-16,-1 0-3 0,1 0 4 15,-1 0 0-15,1 0-3 0,-1 0 0 16,1 0-2-16,-1 0 4 0,-21 0 2 16,22 0 0-16,-1 0-2 0,1 0 0 15,-1 0-3-15,1 0 0 0,-1 0 2 16,1 0-2-16,-1 0 5 0,-21 0 1 16,21 0-4-16,-21 0-2 0,22 0 3 15,-22 0-1-15,-1 0-2 0,23 0 0 16,-22 0 2-16,0 0 0 0,21 0 1 15,-21 0-1-15,0 0-5 0,0 0 6 16,-22 0-2-16,22 0 3 0,-1 0-1 16,-21 0-4-16,22 0 1 0,0 0 2 15,22 14 5-15,-23 0-5 0,1-14 4 16,22 13-4-16,-22-13-2 0,-1 14-3 16,1-1 5-16,0-13 2 0,0 14-4 15,-22-1 2-15,22-13 6 0,0 14-8 16,-1 0 0-16,1-1 2 0,0-13-2 15,-22 14 2-15,22-1 0 0,0-13 2 16,0 14-1-16,-22-14-2 0,22 13-2 16,-22 1 4-16,0-14-3 0,22 0 7 15,-22 13-8-15,21-13 9 0,1 0-8 16,0 14 4-16,0-14-3 0,0 0 1 16,0 0 0-16,21 0 1 0,-21 0-4 15,0 14 3-15,0-14-1 0,-1 0 4 16,1 0-2-16,22 0-5 0,-23 0 4 15,1 0 3-15,22 0-3 0,-22 0-3 16,-1 0 3-16,23 0-2 0,-22 0 2 16,0 0 6-16,-1 0-8 0,1 0 2 15,0 0 0-15,22 0 1 0,-23 0-3 16,23 0 4-16,-22 0-2 0,21 0 1 16,1 0 2-16,-22 0-3 0,21 0-1 15,-21 0-1-15,21 0 2 0,-21 0 0 0,0 0 0 16,0 0-1-16,21 0 2 0,-21 0-1 15,0 0 0-15,0 0 1 0,21 0-4 16,-42 0 3-16,20 0 4 16,1 0-3-16,0 0-3 0,0 0 1 15,-22 0-1-15,22 0 3 0,0 0 0 0,-22 13-1 16,21-13-2-16,1 0 3 16,-22 0 0-16,22 14 0 0,-22-14-6 15,22 0 7-15,-22 0 0 0,0 13-2 0,0-13-1 16,22 0 2-16,-22 0-4 0,0 0 6 15,1 0-4-15,-1 0-1 0,0 0 5 16,0 0-4-16,22 0 1 0,-22 0 0 16,22 0-2-16,-22 0 7 15,0 14-7-15,22-14 4 0,-22 0-4 0,22 0 2 16,-22 0-2-16,0 0 6 0,22 0-7 16,-22 0 3-16,22 0-2 15,-1 0 7-15,1 0-7 0,-22 0 4 16,22 13 0-16,0-13-3 0,0 0 2 0,0 0-1 15,-1 0 3-15,1 0-7 16,0 14 2-16,-22-14-2 0,22 0 6 16,-22 0-1-16,22 0-3 0,0 0 6 0,-22 14-7 15,22-14 1-15,0 0 2 16,-1 0 2-16,-21 0 3 0,22 0-7 16,0 0 0-16,-22 0 3 0,22 0 0 15,0 0-1-15,-22 0 2 0,0 0-1 16,22 0-1-16,0 0-4 0,-22 0 4 15,22 0-1-15,-22 0 3 0,22 0-6 16,-22 0 7-16,21 0-4 0,-20 0 2 16,20-14-1-16,-20 14 2 0,-1 0-4 15,21 0-1-15,-20 0 8 0,-1 0-10 16,21-14 8-16,1 14-3 0,0 0-5 16,0 0 7-16,0 0 1 0,-22 0-7 15,22 0 4-15,-1 0 3 0,-20 0-8 16,20 0 8-16,1-13 0 0,-22 13-6 15,0 0 7-15,22 0-6 0,-22 0 3 16,22 0-2-16,-22-14 1 0,0 14 0 16,22 0 0-16,-22 0 2 0,0 0-2 15,1 0-3-15,-1 0 1 0,0 0 4 16,0 0-9-16,0-13 3 0,-22 13 7 16,23 0-5-16,-1-14-2 0,0 14 4 15,0 0-3-15,0-13 0 0,0-1 3 16,22 14 2-16,-22-14-2 0,22 14-1 15,-22-13 1-15,22 13-2 0,-22-14 4 16,22 14-1-16,-22-13-5 0,0-1 5 16,0 14 5-16,0-13-7 0,0 13-3 15,22-14 8-15,-22 1-7 0,0 13 1 16,0-14 0-16,1 0 2 0,20 14 2 16,-21-13 3-16,1 13-2 0,-1-14-8 15,0 14 5-15,0-13 2 0,-22-1-2 16,22 14-3-16,1 0 5 0,-1-13-2 15,-22 13 1-15,22 0-3 0,-21 0 2 16,21 0-1-16,-22-14 3 0,22 14-2 16,0-14-2-16,0 14 3 0,1 0-4 15,-1-13 3-15,-22 13 3 16,22 0-4-16,0 0 4 0,0 0-3 16,-21-14 2-16,21 14-8 0,-22 0 6 15,22 0 3-15,-21-13-5 0,21 13 3 16,-22 0 1-16,1 0 0 0,21-14-2 15,-22 14 2-15,1 0-6 0,-1 0 4 16,22 0 2-16,-21 0-5 0,-1-13 2 16,0 13-1-16,1 0 4 0,21 0 0 15,-22 0-7-15,1 0 6 0,-1 0-1 16,1 0 4-16,-1 0-6 0,0 0 1 16,23 0 2-16,-23 0 1 0,0 0-6 15,1 0 4-15,-1 0 1 0,1 0-1 16,21 0-2-16,-22 13 1 0,1-13 5 15,-1 0-6-15,0 0 6 16,1 14-6-16,21-14 3 0,-22 0-3 16,1 0 2-16,21 13 0 0,-22-13-5 15,1 14 7-15,-1-14-2 0,22 0 2 16,-21 0-2-16,-1 13-4 0,0-13 8 16,1 14-5-16,-1-14 1 0,1 0 3 15,-23 0 0-15,23 0-5 0,-1 0-2 16,-21 14 7-16,21-14-7 0,-21 0 4 15,0 0 0-15,21 0 3 0,-21 0-1 16,-22 0-5-16,21 0 3 0,1 0 0 16,0 0 4-16,-22 0-8 15,22 0 4-15,-22 0 5 0,21 0-9 16,-21 0 6-16,22 0-1 0,-22 0 1 16,22 0-4-16,-1 0 0 0,1 0 3 15,0 0-5-15,-1 0 4 0,1 0 0 16,22 0 5-16,-23 0-10 0,1 0 8 15,0 0-4-15,-1 13-4 0,1-13-4 16,0 0-5-16,-22 0 6 0,22 0-4 16,-1 0 0-16,-21 0 3 15,22 14 1-15,-22-14-6 0,0 0-1 16,22 0-8-16,-22 0-1 0,21 13 6 16,-21-13-6-16,0 0-2 0,22 0 1 15,-22 0 4-15,22 0-6 0,-22 0 1 16,21 0-4-16,-21 0-3 0,22 0-8 15,-22 14-13-15,22-14-10 0,-22 0-10 16,22 0-8-16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49:49.389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86 583 167 0,'0'-14'46'16,"0"14"-12"-16,0 0-13 15,0 0-1-15,0 0 3 0,-21 0 5 16,21 14 12-16,0 13 11 0,-22 0 10 0,22 27-8 15,0-13 2-15,-22 27-5 16,22 0 2-16,-21 0-13 0,21 13-3 0,0 14-6 16,0 0-2-16,0 0-5 15,0 0 2-15,0 13 1 0,0-13-10 16,21 0 5-16,-21 0 0 0,22-13-11 16,0-1-5-16,-22-13 3 0,21 0-6 0,1-14 4 15,0 14 0-15,-1-28-6 0,1 15-4 16,0-15-1-16,21 1 3 0,-21-14 0 15,0-13 0-15,-1-1-6 0,1-13 7 16,0-13 3-16,-1-1-1 0,1-26 1 16,22-15-3-16,-23 1-8 0,1-14-9 15,21-27 2-15,-21 0 0 0,22-13 6 16,-23-14 2-16,23 0 3 0,-23 13 6 16,1 1-8-16,21 13 7 0,-21 13-2 15,0 14 0-15,0 14 1 0,-22 0 3 16,21 27-7-16,-21 0 5 0,22-1-9 15,-22 15-6-15,0 13-9 0,0 0 8 16,0 0 12-16,22 27 16 0,-22 0-4 16,0 14 5-16,0 13-7 0,21 14 0 15,-21 13 3-15,0 14-4 0,22 0 7 16,-22 14-6-16,22-14-6 0,-22 13 1 16,21-13 1-16,1-13-4 0,22 13 2 15,-23-28 1-15,23 15-6 0,-1-14 4 16,1-1-3-16,-1-12 4 0,22-1-2 15,-22-13 3-15,1-14 4 0,-1 0-4 16,1-14 5-16,21-13-1 0,-22 0 2 16,1-13-3-16,-1-14 5 0,-21-14-2 15,21 0-2-15,-21-13 3 0,21 0 2 16,-21-14-9-16,-22 0 2 0,22-27 2 16,-1 0 2-16,-21 0-5 0,0-27-3 15,0 0 2-15,0 0-17 0,0 14 3 0,0-1-15 16,-21 14 6-16,21 0-17 0,0 14-20 15,-22-1-9-15,22 15 3 0,-22-1-15 16,22 13 2-16,-21 15-2 0,21-1 6 16,0 0-10-16,0 14-1 0,0 14 9 15</inkml:trace>
  <inkml:trace contextRef="#ctx0" brushRef="#br0" timeOffset="796">2322 379 176 0,'0'0'22'0,"0"0"-12"0,0 14 5 16,0 13 15-16,0 14 13 0,-22 0 1 16,22 13 7-16,0 14-11 0,0-1-6 15,0 15 1-15,0-1 4 0,0 1-14 16,0 13-10-16,0 0 6 0,0 0-6 16,22-1 4-16,-22 1 5 0,0 0-3 15,22 0-4-15,-22-13-4 0,0-1 1 16,0 1-2-16,0-15 0 0,0 1-9 15,0-14 1-15,0 1 2 0,0-1-2 16,0-13-2-16,0-14-2 0,0 0 2 16,0 0 1-16,0-13-2 0,0-1 1 15,0 1 7-15,0-14 3 0,0 0-16 16,0-14-13-16,0 1-17 0,0-15 7 16,-22 1 0-16,22-13 8 0,-22-1-2 15,22-27-1-15,0 14 9 0,0-14 4 16,22-13 7-16,-22 13-1 0,22-14 1 15,-1 15 5-15,1-1-3 0,-22 0-2 16,22 14 0-16,21-1-1 0,-21 1 3 16,-1 13-4-16,1 1 5 0,22 13-2 15,-23 0 1-15,23 13 3 0,-23 0-1 16,1 1 7-16,22-1 5 0,-23 14 4 16,1 0 0-16,21 14-3 0,-21 13 1 15,21 0 8-15,-21 0 5 0,22 14-2 16,-23 0-2-16,1-1-1 0,0 15-9 15,-1-1 5-15,1 0-3 0,0 0-3 16,-22 1-12-16,21 12-1 0,-21-12 4 16,0-1-12-16,0 0-12 0,0-13-22 15,-21 13-9-15,21-13-17 0,0 0-11 16,0-14 0-16,0 13-9 0,0-26 0 0,0 13-3 16,0-27 8-16,0 14 16 0,0-14 8 15</inkml:trace>
  <inkml:trace contextRef="#ctx0" brushRef="#br0" timeOffset="1225">3863 1261 187 0,'-22'-13'22'0,"0"-1"-6"15,1 14-3-15,-23 0 2 0,23 0 12 16,-23 14 19-16,23-14 5 0,-23 27-1 16,1-14-8-16,21 1-3 0,-21 13-11 15,21 0-12-15,0 14-3 0,0-14 1 16,1 27 5-16,-1-13 3 0,0 0 4 15,22 13 0-15,-21 0 2 0,21 0 3 16,0-13-2-16,0 13-9 0,0 1-5 16,0-15-2-16,0 15-12 0,0-15 0 15,21 1 0-15,1 0 1 0,-22-1-1 16,22-13 1-16,-1 1-1 0,1-1-9 16,0 0-8-16,0 0-2 0,-1-13-12 15,1-14-12-15,-22 13-9 0,22-13-10 16,-1 0-11-16,23-13 0 0,-22-1-28 15,-1 0 26-15,1 1 13 0,0-14-1 16,-1 0 5-16,1-1-34 0</inkml:trace>
  <inkml:trace contextRef="#ctx0" brushRef="#br0" timeOffset="1574">3993 1193 267 0,'0'0'32'0,"-22"0"-17"0,22 0-1 16,0 14 13-16,0 13 18 0,-21 0 20 0,21 0 12 16,0 14-8-16,0 13 16 0,0-13-9 15,0 13-12-15,0 1-11 0,0-1-14 16,0 0-1-16,0 14-3 0,0-14 8 15,0 0-15-15,21 1-13 0,-21-15-4 16,0 15-1-16,0-1-2 0,22-13-4 16,-22-1-4-16,0 1-1 0,0 0-1 15,0-14-11-15,0 0-11 0,0 0-25 16,22 0-13-16,-22-13-9 0,0-1-1 16,0 1-8-16,0-1 3 0,0-13 5 0,0 0-10 15,0 0-23-15,0-13-4 0,0-1 13 16,21 1 17-16,-21-14-43 0</inkml:trace>
  <inkml:trace contextRef="#ctx0" brushRef="#br0" timeOffset="2057">4536 0 154 0,'0'0'21'0,"0"13"0"16,0 1 11-16,0 13 13 0,-22 14 10 15,22-1 21-15,0 15-5 0,0 12 2 16,-22 1-2-16,22 14 6 0,0-1-9 16,0 14-11-16,0-14-16 0,0 14-6 15,0 0 5-15,0-13-6 0,0 13-9 16,0-14-6-16,0 14 27 0,0-14 2 16,0 1-24-16,0-1-1 0,22-13-7 15,-22 13-11-15,22-13 3 0,-22 0 3 16,21-14 0-16,-21 1-5 0,22-15-2 15,-22 1-1-15,22 0 0 0,-1-1 1 16,-21-13-3-16,22 1-5 0,0-1-2 16,-22-14-3-16,22 1-3 0,-22-14 6 15,21 0-10-15,-21 0 2 0,22 0 8 16,-22 0-25-16,22-14-38 0,-1-13-32 0,1 14-13 16,0-28-9-16,0 14-22 0,-1-14 0 15,1 0 7-15,0 1 22 0</inkml:trace>
  <inkml:trace contextRef="#ctx0" brushRef="#br0" timeOffset="2292">4449 1397 433 0,'0'-14'73'0,"0"14"-32"0,0-27-18 16,22 14-9-16,-1-15 3 0,1 15-2 16,21-14-8-16,1 0-2 0,-1 0-2 15,22 13-2-15,-21-13-4 0,21 0-37 16,-22 13-24-16,1-13-20 0,21 13-13 16,-22 1-8-16,-21-1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49:52.795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16 1085 140 0,'0'-13'39'0,"0"13"-6"16,0 0-8-16,-21 0-6 0,21 0-3 15,0 0-4-15,0 0 3 0,0 0 18 16,0 0 14-16,21 13 10 0,-21 1 4 16,22-1-5-16,-22 1-16 0,22 13-9 15,0-13-8-15,-1 13-7 0,1-14-3 16,0 1 4-16,-1-1-9 0,1 1 0 16,21-1-5-16,-21-13 0 0,22 0 2 15,-1 0-5-15,0-13 6 0,23 13-6 16,-23-27 0-16,0 13 4 0,-21-13-4 15,21 0-6-15,-21-14 6 0,22 14-7 16,-44-14 0-16,21 1 9 0,1 13-5 16,-22-14 6-16,0 0-6 0,0 1 3 15,0 12 0-15,-22 1 3 0,1-13-2 16,-1 26 3-16,0-13-2 0,0 13-1 16,1 1 1-16,-23 13 8 0,23 0 0 15,-1 0-4-15,-21 0-3 0,-1 13 1 16,22 1 5-16,-21 13 2 0,21 14 5 15,-21-14-6-15,21 14 2 0,0-1-1 16,-21 14 4-16,21-13 10 0,22 13-7 16,-21 1-1-16,-1-1 5 0,22-13 0 15,-22 13 2-15,22 0-4 0,0 0-4 16,0 1 9-16,0-15-6 0,22 15-15 16,-22-1 5-16,22-13 5 0,-1-1-6 15,1 1-4-15,0 0 9 0,21-1-6 16,1-12-2-16,-23 12 3 0,23-13-10 0,-1-13 7 15,1 13-3-15,-1-27 5 16,22 14-5-16,-22-14-13 0,1 0-7 0,-1-14-21 16,1 0-35-16,-1-13-5 15,-21 0-20-15,21-13-16 0,1-1 0 16,-1 0-7-16,0-13 6 0,1 13 5 0,-22-13 14 16</inkml:trace>
  <inkml:trace contextRef="#ctx0" brushRef="#br0" timeOffset="379">1297 0 329 0,'-22'0'31'0,"22"0"-22"16,0 0 2-16,0 13 19 0,0 1 15 16,0 13 11-16,0 0 4 0,0 0 11 15,0 1 1-15,0 12 8 0,22 1 3 0,0 13-10 16,-22-13-12-16,21 27-3 0,1-14-15 16,0 27-4-16,-1-13 6 0,1 14-23 15,0-1-5-15,0-13 15 0,-1 13-6 16,-21-13-7-16,22 13-4 0,0-13-13 15,-1-13 0-15,-21 12-2 0,22-12-8 16,-22-15-18-16,22 15-18 0,-22-15-25 16,0-13-21-16,22 1-18 0,-22-1-14 15,0 0-1-15,0-14 0 0,0 1 10 16,0-14 15-16,0 0-10 0,0 0-2 16,0-14 20-16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49:54.983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0 421 251 0,'0'-27'35'0,"0"13"-14"16,0 1-8-16,0-15-4 0,0 1 4 15,0 14 6-15,22-14 3 0,-22-1 10 16,22 15-2-16,0-14 2 0,-1 0-3 16,23 13 2-16,-23-13-3 15,1 0-3-15,21 13 7 0,-21 1 2 0,22-14-5 16,-23 13-7-16,23 0-6 0,-1 1-3 16,-21-1-3-16,21 14-5 15,-21 0-3-15,0 0 1 0,-1 0-1 16,1 0-1-16,0 14 13 0,-1 13 4 15,1-13 4-15,0 13 8 0,-22 13 3 16,22 1-4-16,-22 0 7 0,0-1 5 16,0 1-6-16,0 13-3 0,0 1-14 15,0-15-1-15,-22 15 7 0,22-1-4 16,-22 0-3-16,0 0-5 0,1-13-8 0,-1 13-4 16,0 1 6-16,-21-1-19 15,21-13 4-15,1 13-3 0,21 0-20 0,-22-13-19 16,0 13-27-16,0-13-39 0,22-1-41 15,-21 1-58-15,21-14 36 0,-22 14 39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2:57.7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1324 2265 16 0,'0'0'5'0,"0"0"-1"0,0 0-1 16,0 0 3-16,0 0 0 0,0 0 0 15,0-14-2-15,0 14 0 0,0 0-1 16,0 0 2-16,0 0 0 0,0 0 1 16,0-13 0-16,0 13-1 0,0 0 1 15,0 0-1-15,-22 0-1 0,22 0 0 16,0 0 2-16,0 0-3 0,0 0 1 15,0 0-1-15,0-14-1 0,0 14 1 16,-21 0-3-16,21 0-2 16,-22-13 3-16,22 13 0 0,0 0 0 15,0 0 0-15,0 0-2 0,-22 0 0 0,22-14 1 16,0 14 1-16,0 0-2 0,-22 0 1 16,22 0-1-1,-21 0 1-15,21 0 1 0,-22-13-1 16,22 13-1-16,-22 0 1 0,1 0-1 15,-1 0 0-15,22 0 2 16,-22 0-1-16,0 13 1 0,1-13-1 16,-1 0 0-16,0 14 0 15,1-14 0-15,-1 13-2 0,0-13 2 16,1 14 0-16,-1-14 0 0,22 13 0 16,-22 1 2-16,0 0-2 0,1-1 0 15,-1-13-1-15,0 14 3 0,1-1-2 16,-1 1 0-16,0-1-2 0,0 1 3 15,1-14-1-15,21 13-1 0,-22 1 3 0,0 0-2 16,22-14 1-16,-21 13-1 0,21 1 1 16,-22-1 0-16,22 1-1 0,-22-1 0 15,22 15 1-15,0-15-1 0,-21 1 0 16,21-1 0-16,0 14 1 0,0-13-1 16,0 13 2-16,-22-13-2 0,22 13 1 15,0-14-3-15,-22 14 1 0,22-13 2 16,0 13-1-16,0 0 1 0,0-13-1 15,0-1 0-15,0 15-1 0,0-15 1 16,0 14 0-16,0-13 1 0,0-1 0 16,0 1-1-16,0 0 0 0,0-1 1 15,0 1-1-15,0-1 2 0,0 1-1 16,0-1-1-16,22 14 1 0,-22-13-1 16,0 0 2-16,22-1 0 0,-22 1-1 15,21-1 0-15,-21 1 1 0,22 13-1 16,-22-13-1-16,22-1 2 0,-1 1-2 0,1-1 3 15,-22-13-1-15,22 14-1 16,-1-1-1-16,1 1 1 0,-22 0 0 0,22-14 2 16,0 13-1-16,-1-13 0 0,1 14 0 15,0-14-1-15,-1 0 1 0,1 0-1 16,0 0 0-16,0 0-1 0,-1 0 1 16,1 0 0-16,21 0-1 0,-21-14 1 15,0 1 0-15,-1-1-2 0,1 0 1 16,22 1-2-16,-23-1 3 0,1 1 0 15,0-1 0-15,-1 1 1 0,1-1-3 16,0 0 2-16,0-13-2 0,-1 14 0 16,-21-1 1-16,22 1 3 0,0-1-3 15,-22 0 1-15,21-13 0 0,-21 14-1 16,22-1 0-16,-22 1 2 0,22-1-5 16,-22 1 3-16,21-15 1 0,-21 15-2 15,22-1 0-15,-22-13 2 0,0 14-1 16,22-1-1-16,-22-13 1 0,22 13 1 15,-22 1 0-15,0-14 1 0,21 13-2 16,-21 0 0-16,0-13 1 0,22 14-1 16,-22-1 0-16,0 1 0 0,0-1 1 15,0 1 3-15,0-1 0 0,22 0-4 16,-22 1 1-16,0-1 0 0,0 1-1 0,0-1 3 16,0 1 7-16,0-1 3 0,0 0-9 15,0 14 0-15,0-13-2 0,0-1 1 16,0 1 2-16,0-1-3 0,0 1-1 15,0-1 0-15,0 0 1 0,-22 1-1 16,22-1-3-16,-22 1 4 0,22-1-1 16,0-13-3-16,0 14 2 0,-21-1-2 15,21 0-3-15,0 1-6 0,-22-1-7 16,22 1 0-16,-22-1 5 0,22 1-12 16,0-1-7-16,-22 0-1 0,22 1 4 15,0-1 3-15</inkml:trace>
  <inkml:trace contextRef="#ctx0" brushRef="#br0" timeOffset="1">564 2373 15 0,'0'0'10'0,"0"0"0"16,0 0 2-16,0 0 0 0,0 0-1 15,0 0 1-15,0 0-1 0,0 0-1 16,0 0 1-16,0 0 1 0,0 0-4 0,0 0-3 15,0 0 0-15,0 0 5 0,0 0 0 16,0-13 1-16,-21 13-5 0,21-14-4 16,0 1 2-16,0 13 0 0,-22-14 1 15,22 1-4-15,0-1 2 0,0 1-3 16,-22-1 3-16,22 0 0 0,0 1-4 16,0-1 3-16,0-13-2 0,-22 14 0 15,22-15 3-15,0 15-4 0,0-14 1 16,0 13-1-16,0-13-1 0,0 0 1 15,0 13 1-15,0-13 0 0,0 0 0 16,22 0 0-16,-22 13 0 0,0-13 0 16,22 0-1-16,-22 0 1 0,22 0 1 15,-22 0 0-15,21 0-1 0,-21 0 0 16,22-1 1-16,-22 1-3 0,22 14 3 16,-22-14-3-16,21-1 2 0,-21 15-1 15,22-14 1-15,-22 13 0 0,22-13-1 16,-1 13 0-16,-21 1 2 0,22-14-1 0,0 27 0 15,0-14 2-15,-22 1-4 0,21-1 3 16,1 14-2-16,-22 0 0 0,22 0 1 16,-1 0-2-16,-21 0 3 0,22 0 1 15,0 14-2-15,-22-1 0 0,22 1 0 16,-1-1 0-16,1 1 1 0,0-1-2 16,-1 15 1-16,23-15 2 0,-23 14 0 15,1-13-1-15,0 13 2 0,0 0-1 16,21 0 1-16,-21 0 2 0,-1 1 3 15,1-1-1-15,0 0-1 0,0 13-4 16,-22-12 1-16,21-1 1 0,-21 0-1 16,0 14-1-16,0-14 1 0,0 0-1 15,0 0-1-15,0-13-1 0,0 13 2 16,-21 0 1-16,21-14-3 0,-22 14 0 16,22-13 0-16,-22 0 1 0,22-1-1 15,-22 1 1-15,1-1-1 16,21-13 3-16,0 0-1 0,0 0 1 15,0 0-2-15,0 0 5 16,0 0-5-16,0-13-1 16,0-1-3-16,0 14 4 0,0-13-1 15,0-15-3-15,0 15 1 0,0-14 0 16,0 0 3-16,0 0 0 0,21-14-1 16,-21 14 0-16,22 0-2 0,-22-14 0 15,22 14 2-15,-22-14-2 0,22 14 0 16,-1 0 1-16,1 0 1 0,0 0 2 15,-1-1-5-15,1 1 5 0,0 14-4 16,-1-1 0-16,1-13 0 0,0 13 3 16,0 14 0-16,-1-13 0 0,1-1-1 15,0 14 2-15,21 0-2 0,-21 0-1 16,-1 0 1-16,1 0 0 0,0 14-3 16,0-1 4-16,-1-13-1 0,1 14 0 15,0 0-2-15,-1 13 3 0,-21-14 1 16,22 14-3-16,0 1 1 0,0-15 1 15,-22 14 0-15,21 0 0 0,1 0-1 16,-22 1 0-16,22-1 2 0,-22-14-2 16,0 14 0-16,0-13 1 0,0 13 0 0,0-13-1 15,0 13 2-15,0-14-1 0,0 15-1 16,0-15 2-16,-22 1-2 0,22 13 0 16,-22-14 2-16,1 1-2 0,21 13 2 15,-22-13-2-15,0-1 1 0,22 1-1 16,-22 13-3-16,1-14 4 0,-1 1-4 15,0 0 4-15,1 13-1 0,-1-14-3 16,0 1 4-16,0-1-3 0,-21 1 3 16,21-14-1-16,1 13 0 0,-1 1 0 15,0-14 0-15,1 0 1 0,-1 0-1 16,22 0-2-16,-22 0 2 0,0 0-4 16,1 0 2-16,21 0 0 15,0 0-1-15,0 0 0 0,0 0-3 16,0 0-1-16,0 0-1 0,0 0 2 15,0-14 3-15,21 14 3 0,-21 0 1 16,0-13-1-16,22 13-2 0,0 0 2 16,-22-14 0-16,22 14 0 0,-1 0 1 15,-21-13-3-15,22 13 5 0,0 0-3 16,-1 0-1-16,1 0 2 0,0 0-1 16,-1 13 1-16,1-13 0 15,0 14 1-15,0-1 1 0,-1-13 2 16,1 14-5-16,0 0 1 0,-1-1-1 0,1 1 2 15,0 13-2-15,-22-27 4 0,22 13-4 16,-1 1 3-16,-21 13 0 0,22-13-2 16,-22-1 1-16,22 1 1 15,-22-1-2-15,0 1 2 0,0 0-1 16,0-1 1-16,0 1 1 0,0-1-3 16,0 14 0-16,0-13 0 0,0-1 1 15,-22 15 0-15,22-15-4 0,-22 14 0 16,22-13 3-16,-21 13 2 0,-1 0-6 15,22-13 5-15,-22 13-3 0,0-14 1 16,1 15 2-16,-1-15-1 0,0 1-4 16,1-1 3-16,-1 1 1 0,0-1-4 15,0 1 2-15,1-14 4 0,21 0-5 16,-22 0 2-16,0 0-5 0,1 0 7 16,-1 0-2-16,0-14 0 0,22 1-4 0,-21 13 2 15,-1-14 2-15,22 1-2 0,-22-1-1 16,22 1 2-16,0-1 1 0,-22 0-4 15,22 14-2-15,0-13-1 0,0 13 0 16,0 0 4-16,0-14 0 0,0 14-1 16,22-13 4-16,0 13 0 15,0 0-2-15,-1 0 3 16,1 0-1 0,0 13 2-16,-22 1-3 0,21-1 4 15,1 1-3-15,-22 0 2 0,22-1 0 16,-1 14-1-16,1-13 2 0,-22 13 1 15,22-14-2-15,-22 15 4 0,22-1-5 16,-22-14 1-16,21 14 0 0,-21 1 2 16,0-1-2-16,0-14 0 0,0 14 1 15,0 1-3-15,0-1 3 0,0 0-1 16,-21-14-2-16,21 14 2 0,-22-13-2 16,22 13 3-16,-22-13-2 0,22-1 0 0,-22 14 2 15,1-13-1-15,21 0-2 16,-22-1 0-16,0 1 0 0,-21-1 1 0,21 1-1 15,1-1 0-15,-1 1 1 0,-22 0 0 16,23-14-2-16,-1 13 1 0,-21-13-2 16,21 0 1-16,0 0 3 0,-21 0-2 15,21 0 2-15,0 0-4 0,1 0 2 16,-23 0 0-16,44 0-1 0,-21 0 1 16,-1-13-1-16,0 13-2 0,22-14 0 15,-22 0 0-15,22 1 3 0,0-1-4 16,0-13 2-16,0 14 1 0,0-1-3 15,0-13 1-15,0 13 3 0,0-13 2 16,22 14-3-16,-22-1 1 0,0-13 0 0,22 13 1 16,-22 1-3-16,0 13 3 0,22-14-5 15,-22 1 3-15,0 13 0 0,0 0-2 16,21 0 2 0,-21 0 4-16,0 13-1 15,0 1-1-15,0-1 2 0,22 1-3 16,-22 13 3-16,0-13-3 0,0-1 0 15,0 1 0-15,0 13 3 0,0 0-3 16,0-13 1-16,-22 13-1 0,22 0 3 16,0-14-1-16,-21 15 0 0,21-15-3 15,-22 14 5-15,0-13-2 0,22-1 1 16,-22 14-2-16,1-13 0 0,-1 0 0 16,-21 13 2-16,21-14-3 0,-21 1 1 15,21-1 1-15,0-13-4 0,-21 0 1 0,21 0 0 16,0 14 1-16,-21-14 2 0,21 0 1 15,0 0-3-15,1 0 1 0,-1 0-2 16,0 0-3-16,1-14 4 0,-1 1 0 16,0-1-2-16,1 14 1 0,-1-13 1 15,0-14-1-15,22 13 1 0,-22 0-3 16,22 1-1-16,-21-14 1 0,21 13 3 16,0-13-2-16,0 0 1 0,-22 13-1 15,22-13 0-15,0 0 2 0,0 14-2 0,0-1 3 16,0-13-1-16,0 13-2 0,0 1 4 15,0-14-2-15,0 13-3 0,0 0 4 16,0 1-3-16,22-1 2 0,-22 1 0 16,21-1-1-16,-21 1 1 0,0-1 0 15,22 1-3-15,-22-1 0 0,22 14 2 16,-22-14 4-16,22 1-5 0,-22 13 4 16,0-14 0-16,0 14-3 0,0 0 2 15,21 0 0-15,-21-13-1 0,0 13-3 16,0 0 1-16,0 0 3 0,0 0-3 15,0 0 1-15,0 0 2 0,0 0 0 16,0 0-3 0,0 0 4-16,0 0-3 0,0 0 3 15,0 0 0-15,0 0-4 0,0 0 3 16,0 0 0-16,0 0 0 16,0 0-2-16,0 0-1 15,-21 0 2-15,21 0 2 16,-22 0-4-16,0 0 4 15,22 0-3-15,-22 0 1 16,1 0 0-16,21-14 0 16,-22 14 0-16,0-13-2 0,22 13-1 15,-21-14 3-15,-1 14 1 0,22 0 0 16,-22-14-1-16,1 14 1 0,-1-13-3 16,0-1 3-16,22 14-4 0,-22-13 5 15,1-1-2-15,-1 14 0 0,0-13 0 16,1-1 0-16,-1 14-3 0,0-14 0 15,22 1 4-15,-22 13-3 0,22-14 2 16,-21 1 0-16,21 13-2 0,-22-14 3 16,22 1 0-16,0-1-3 0,-22 14 0 15,22-13 1-15,0-1-2 0,0 14 2 16,0-14-4-16,0 1 5 0,0-1-3 16,22 14 1-16,-22-13 2 0,22-14 0 15,-22 13 0-15,21 0 0 0,-21 1 0 16,22-1 0-16,-22 1 0 0,22-1 0 15,0 1 0-15,-22-1 0 16,0 0 1-16,21 14-3 0,-21-13 2 16,22-1 2-16,-22 1-5 0,22 13 2 0,-22-14 1 15,21 14 3-15,-21-13-5 0,22 13 2 16,-22 0 1-16,22 0 0 16,0-14 0-16,-22 14-2 15,21 0 2-15,-21 0-4 0,22 0 4 16,-22 0-2-16,22 0 2 15,-22 0 0 1,0 0-2-16,0 0 3 0,0 0 0 16,0 0-4-16,0 0 4 0,21 0-4 15,-21-13 3 1,0 13-2-16,22 0 1 16,-22 0-2-16,0 0 5 15,0 0-2-15,0 0-2 0,0 0 0 16,0 0-1-16,0 0 4 0,0 0-1 15,0 0 0-15,0 0-3 16,0 0 3-16,0 0 0 16,0 0 1-16,0 0-1 0,0 0 0 15,0 0 4 1,0 0-4-16,0 0-2 0,0 0 5 16,0 0-2-16,0 0-1 0,0 0 0 15,0 0-3-15,0 0 3 16,0 0 1 15,0 0-1-15,0 0 1-1,0 0-4-15,0 0 0 0,0 0 4 16,0 0-4 0,0 0 0-16,0 0 3 0,0 0-5 0,0 0 1 15,0 0-4-15,0 0-2 0,0 0-6 16,0 0-2-16,0 0-6 0,0 0-4 15,0 0-2-15,0 0-2 0,0 0 0 16</inkml:trace>
  <inkml:trace contextRef="#ctx0" brushRef="#br0" timeOffset="2">1194 3527 26 0,'0'0'4'0,"0"0"0"0,0 0 2 16,0 0 3-16,0 0-2 0,0 0 0 0,0 0-1 15,0 0-1-15,0 0-3 16,0 0 0-16,0 0 0 0,0 0 2 0,0 0 1 16,0 0 1-16,0 0 2 0,0 0 1 15,0 0-1-15,0 0 1 0,0 0 0 16,0 0-1-16,0 0-3 0,0 0 0 15,0 0-1-15,0 0 1 0,0 0 4 16,0 13-1-16,0-13 1 0,0 14 5 16,0-1 6-16,0 1-3 0,0-14-8 15,0 13 10-15,0 1-1 0,0-1-7 16,0 15-4-16,0-15-1 0,0 1 14 16,0 13 0-16,0 0-7 0,0-13-5 15,0 13 6-15,0 0-4 0,0 0 2 16,0 14-1-16,0-14 1 0,0 0 8 15,-22 14-3-15,22-14-2 0,0 0-8 16,0 14 4-16,0-14 0 0,0 13 0 16,0 1 0-16,0-14-6 0,0 0-2 0,0 14 1 15,0-14 4-15,0 0-1 16,-22 14-2-16,22-14 3 0,0 0-3 0,0 0 5 16,0 1-2-16,0 12-2 0,0-13 5 15,0 0-5-15,0 1 0 0,0-1-3 16,0 0 2-16,0 0-1 0,0 0 2 15,22 0 1-15,-22 0-4 0,0 1 2 16,0-1 0-16,0 0 2 0,0-14-4 16,0 14 4-16,0 1 0 0,0-1 0 15,0 13 4-15,0-12-5 0,0-1 5 16,0 0 0-16,0 0-4 0,0 14 0 16,0-14 4-16,0 13-2 0,0-12 1 15,0-1 1-15,0 0-3 0,0 0-5 16,0 14 2-16,0-14-5 0,0 0 4 0,0 0 3 15,0-13-4-15,0 13-1 0,0 0 1 16,-22-14 3-16,22 15 0 0,0-15-7 16,0 14 6-16,0-13-4 0,0-1 2 15,0 1-8-15,-21-14 5 0,21 14 2 16,0-14-4-16,0 13 0 0,0-13-3 16,0 0 3-16,0 0-3 0,0 0-4 15,0 0-1-15,0 0-19 0,0 0-15 16,0 0-7-16,0 0-8 0,0 0-10 15,0 0-7-15,0-13 0 0,0-1-9 16,0 14 3-16,0-27 10 0,0 13 15 16,0 1 13-16</inkml:trace>
  <inkml:trace contextRef="#ctx0" brushRef="#br0" timeOffset="3">1129 4381 21 0,'0'0'4'0,"0"0"-3"15,0 0 0-15,0 0 0 0,0 0 0 16,0 14 2-16,0-14 1 0,0 0-1 15,0 0 2-15,0 0 0 0,0 0 2 16,0 0 2-16,0 0 1 0,0 0 2 16,0 0 1-16,0 0 0 0,0 0-2 15,0 0-5-15,0 0 3 0,0 0-2 16,0-14 1-16,0 14 0 0,0 0-3 16,0-13-3-16,0 13 0 0,-22-14 0 15,22 14 1-15,0-14 1 16,0 14-1-16,0-13 1 0,0 13 1 15,-22-14 1-15,22 1-3 0,0 13-1 16,0-14 5-16,0 1-2 0,-22 13 0 16,22-14-2-16,0 0 1 0,0 1 1 15,-21 13 1-15,21-14-2 0,0 1-1 16,0 13 2-16,-22-14 2 0,22 1-3 16,0-1 0-16,-22 14-1 0,22-13 0 15,0 13-2-15,-21-14 4 0,21 0-1 16,0 14 0-16,-22-13-2 0,22 13 3 15,-22-14 1-15,22 1-2 0,-21 13 2 16,21-14-2-16,-22 14 1 0,22 0-4 16,-22 0-1-16,22 0 2 0,-22 0-3 15,1 0 3-15,21 0-4 0,-22 0 3 0,22 0 0 16,-22 0-4-16,1 14 6 0,21-1-2 16,-22 1-1-16,0-14 2 0,0 13-1 15,22 1-2-15,-21 0 1 0,-1-1 0 16,22 1 0-16,-22-14 0 0,1 13 0 15,21 1 0-15,-22-1 0 0,0 1-1 16,22-1 1-16,-21-13 1 0,21 14 0 16,-22 0 0-16,22-14 0 0,0 13-3 15,-22 1 3-15,0-1 1 16,22-13-3-16,-21 14 1 0,21-1 0 16,-22-13 1-16,22 14-1 0,-22-14 0 0,1 0 3 15,21 14-2-15,-22-14-2 16,0 13 3-16,22-13 1 0,-21 0-5 15,-1 0 6-15,22 0-1 0,0 0 1 16,-22 0 0-16,22 0-1 0,-22 0-1 16,22 0-4-16,-21 0 2 15,-1 0 0-15,22-13 4 16,-22 13 0-16,22-14 3 0,-21 0-6 16,-1 1-1-16,0-1 3 15,0 1-3-15,22-1-1 0,-21 1-1 16,-1-1 3-16,22 14 2 0,-22-14 0 15,22 14-1-15,0-13 1 0,0 13-1 16,0-14 1-16,-21 14-3 0,21-13 3 16,0 13-5-16,0-14 1 15,0 14 0-15,0-13 2 0,0 13 1 16,0 0-3-16,0 0 3 0,0 0-1 16,0-14-1-16,0 14-3 15,0 0 5 1,0 0-4-16,-22 0-1 0,22 0 1 15,0 0 3-15,0 0 0 0,0 0-3 16,0 0 0 0,0 0 1-16,0 0 3 15,0 0-3-15,0 0-1 16,0 0 0-16,0 0 5 0,0 0-4 0,0 0-2 16,0 0 1-1,0 0 3-15,0 0-3 0,0 0 0 16,0 0 0-16,0 0 1 0,0 0 3 15,0 14-5-15,0-1 2 16,0 1-2-16,0-14 5 16,0 13-4-16,0 1 5 0,22-1-1 15,-22 1-2-15,0 0 0 0,0-1-3 16,0 1 1-16,0-1 5 0,0 1-3 16,0-1-2-16,0 1 6 0,0 0-4 15,0-1 2-15,0 1-4 0,21-1 4 16,-21 1-6-16,0-1 6 0,0 1 0 15,0 0 0-15,0-1-1 0,0 1-3 16,22-1 2-16,-22 1 2 0,0-1-6 16,0 1 5-16,0-1 1 0,22-13-4 15,-22 14 3-15,0 0-1 0,21-1-2 16,-21-13 0-16,0 14 5 16,0-14-1-16,0 13-2 0,22-13 0 0,-22 14-2 15,0-14 3 1,22 0-1-16,-22 13 0 0,0-13-3 15,22 0 4-15,-22 14-4 0,21-14 3 0,-21 0-2 16,22 0 2-16,-22 0 2 0,22 0-4 16,-22 14 2-16,0-14 1 0,21 0 0 15,1 0-3-15,-22 0 3 16,22 0-1-16,-22 13-2 16,0-13 4-16,22 0 0 0,-22 0-6 15,21 0 5-15,-21 14-3 16,22-14 5-16,0 0-5 15,-22 0 6-15,21 0-6 0,-21 0-1 0,22 0 4 16,-22 0-3-16,22 0 2 0,-22-14 2 16,21 14 0-16,-21 0 0 0,22-13-1 15,-22 13-3-15,22-14-1 0,-22 14 6 16,0 0-6-16,22-14 4 0,-22 14 0 16,21-13 0-16,-21 13-4 0,22-14 2 15,0 1 5-15,-22-1-4 16,21 14 0-16,-21-13 1 0,0 13-4 15,22-14 3-15,-22 0-2 0,22 1 2 16,-22-1 1-16,21 14 1 16,-21 0-5-16,22-13 4 0,-22 13-3 15,0-14 2-15,22 14-1 0,-22 0 3 16,22 0-3-16,-22-13 0 0,0 13 3 16,21 0-2-16,-21 0-2 15,22 0 2-15,-22-14-1 0,22 14 1 16,-22 0-2-16,0 0 3 0,21 0 0 15,-21 0 0-15,0 0 0 16,22 0-2-16,0 0-1 16,-22 0 4-16,0 0-1 0,22 0-4 15,-22 0 5-15,21 0-4 0,-21 0 4 16,0 0-1-16,22 0-3 0,-22 0 6 0,0 0-6 16,0 0 1-16,22 14 1 0,-1-1 2 15,-21-13-1 1,22 0-3-16,-22 14 4 15,22-1-1-15,-22-13-3 16,0 0 3-16,21 0-1 0,-21 14 1 16,0-14 0-16,22 0 0 0,-22 13-1 15,0-13-2-15,22 14 5 0,-22 0-4 16,22-14 1-16,-22 0 1 16,21 13 0-16,-21-13-3 15,0 0-1 1,22 0 2-16,-22 0-1 15,0 0-13-15,0 0-29 0,0 0-20 16,0-13-6-16,-22-1 5 0</inkml:trace>
  <inkml:trace contextRef="#ctx0" brushRef="#br0" timeOffset="4">1237 4368 28 0,'-22'0'10'0,"22"-14"0"0,0 14-1 16,0 0-1-16,0 0-1 0,0 0-1 15,0 0 0-15,0 0-3 0,0-14 0 16,0 14-1-16,0 0 0 0,0 0 1 16,0 0-2-16,-21 0 1 0,21-13 1 15,0 13 1-15,0-14 1 0,0 14-1 16,0 0-2-16,0-13 2 0,0 13 1 16,0-14 0-16,0 14-3 0,0-13 1 15,0 13 0-15,0-14-1 0,0 0 0 16,0 1-2-16,0-1 0 15,0 1 0-15,0-1-2 16,0 1 4-16,0-1-3 0,0 1 2 16,21-1-3-16,-21 0 2 0,0 1 1 15,22-1-2-15,-22 1 1 0,0-1 1 16,22 1-1-16,0-1 0 16,-22 0 0-16,21 1 0 0,-21-1 0 15,22 1-1-15,-22-1 1 0,22 1 1 0,-1-1-2 16,-21 0 2-1,22 14-1-15,-22-13-2 0,22 13 2 16,-1-14 1-16,1 14 1 16,-22 0-1-16,22 0-1 15,-22 0 1-15,22 0-1 0,-22 0 2 16,21 0-1-16,-21 0 0 0,22 0 0 16,-22 0-2-16,22 0 1 0,-1 0 1 0,-21 0 0 15,22-13-1-15,0 13 0 16,-22 0 3-16,21 0-3 0,1 0 0 15,-22 0 1 1,22 0 0-16,-22 0 2 0,22 0-1 0,-22 0-1 16,21 0 0-16,1 0 0 15,-22-14 0-15,22 14 0 16,-22 0 0-16,21 0 1 0,-21-13-2 16,0 13 2-16,22 0-1 0,-22-14 0 15,22 14 0-15,-22-13 1 0,22 13-1 16,-22-14 0-16,21 14 2 0,-21-14 0 15,22 1 5-15,-22 13-3 0,22-14-3 16,-22 1-2-16,21 13 0 0,-21-14 2 16,0 1 1-16,22 13-1 0,-22-14-1 15,22 0-1-15,-22 1 1 0,21 13 0 16,1-14 0-16,-22 1-3 0,22-1 2 16,-22 14 2-16,0-13-2 0,22-1-1 15,-22 0 1-15,0 14 1 0,0-13 1 16,21-1-2-16,-21 14 2 0,0-13-2 15,0-1 1-15,22 1 0 16,-22 13-3-16,0-14 0 0,0 14 3 16,0-13 0-16,0 13 0 15,0 0-4-15,0 0 5 16,0 0-3 0,0 0 3-16,0 0-4 15,0 0 4-15,0 0-1 0,0 0-2 16,0 0 2-16,0 0 0 15,0 0 2-15,0 0-1 0,0 0-1 16,0 0 2-16,0 0-2 0,0 0 1 16,0 0-1-16,0 0 1 0,0 0-1 15,0 0 0-15,0 0 0 0,0 0 2 16,0 0 0-16,0 0-1 0,0 0 0 16,0 0 2-16,0 0-3 0,0 0 2 15,0 0-2-15,0 0 0 0,0 0 1 16,0 0-3-16,0 0-1 0,0 0 3 15,0 0-2-15,0 0 2 0,0 0 1 16,0 0 0-16,0 13-2 16,0-13 1-1,0 14 0-15,0-14-2 0,0 13 0 16,0-13 4 0,0 14-2-16,0-1-2 0,0-13 0 15,0 14 1-15,0-1 2 0,0 1-2 16,0-14 1-16,0 14 0 15,-22-1-1-15,22-13-1 16,0 14 2-16,0-1 1 16,0 1-2-16,0-1 1 15,0-13-2-15,0 14 3 0,0 0-3 16,0-14 4-16,0 13-3 0,-21 1 0 16,21-1-1-16,0 1 3 0,0-1-2 15,0 1-1-15,0 0 2 0,0-1 0 16,0 1 0-16,0-1-1 0,-22 1-2 15,22-1 3-15,0 14 0 0,0-13-1 16,0 0 0-16,0-1 2 0,0 1-2 16,-22-1 0-16,22 1 1 0,0-1-1 15,0 1 2-15,0 0-4 0,0-14 4 16,0 13 0-16,0 1-2 0,0 13 2 16,0-14-1-16,0 1-1 0,0 0 0 15,0-1 1-15,0 1-1 0,0-1 1 16,0 1-1-16,0-1 2 0,0 1-2 15,0-1 4-15,0 1-4 0,0 0 1 16,22-1 3-16,-22 1 0 0,0-1 0 16,0 1 1-16,0-14 0 0,0 13 0 15,0 1 0-15,0-14 1 0,0 14 0 16,0-14-1-16,-22 13-4 0,22 1 2 16,0-14 0-16,0 13 0 0,-22 1-3 15,22-14 3-15,-21 13 0 0,21-13 0 0,-22 14-3 16,22-14 3-16,-22 0 1 15,22 0-3-15,-21 14-3 0,-1-1 2 16,22-13 4-16,-22 0-6 0,1 0 3 16,21 0 1-16,-22 0 1 0,22 0-1 15,-22 0-1-15,0 0-1 16,22 0-2-16,-21 0 2 0,-1 0 1 16,0 0-1-1,22-13 2-15,-21 13-2 0,21-14-2 16,-22 14 4-16,22-14-5 0,-22 14 4 15,22-13-3-15,-22 13 2 0,22-14 1 16,0 14 0-16,-21-13-4 0,21 13 0 16,0-14 5-16,0 14-3 0,-22-13 1 15,22 13 2-15,0-14-1 16,0 14 1-16,-22-14-4 0,22 14-1 16,0 0 5-16,0 0-4 0,0-13 2 15,0 13 1-15,0 0 3 0,-21 0-5 16,21 0 0-16,0 0 2 0,0 0-2 15,0 0 2-15,0 0-3 0,-22 0 2 16,22 0 1-16,0 0-3 0,-22 0 4 16,22 0-4-16,0 13 3 0,0-13 2 15,-21 14-3-15,21-14-2 0,-22 14 2 16,22-1 2-16,-22 1-2 0,22-1-2 16,0 1 3-16,-22-1 0 0,22 1-3 15,-21 0 2-15,21-1 0 0,-22 1 3 16,22-1-3-16,0 1 0 0,-22-1 0 0,22 1-2 15,0-1 4-15,-21 1-3 0,21-14 2 16,0 14-1-16,-22-1 0 0,22 1-3 16,0-14 4-16,-22 13 0 15,22 1-3-15,0-1-3 16,-21-13 1-16,21 0-12 0,0 14-11 16,0-14-7-16,0 0-6 0,0 14-4 15,0-14 0-15,0 0-2 0,0 0 6 16,0 0 5-16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49:53.718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326 191 205 0,'0'-14'41'0,"0"-13"-4"15,0 0-8-15,0 14 10 0,0-14 3 16,0 13 3-16,0 0 3 0,0-13-7 16,-22 14 9-16,22 13-1 0,-22-14-19 15,1 14-10-15,-1 0-9 0,0 14-3 16,1-1-1-16,-1 1-4 0,0 13-2 16,-21-13-5-16,21 26 4 0,0-13-1 15,22 14 1-15,-21-14-3 0,21 14 3 16,-22 0-5-16,22-14 5 0,0 13-1 15,0 1 3-15,22-14-1 0,-22 14 2 16,21-14 11-16,1 0-4 0,-22 14 4 16,44-14 16-16,-23 0 7 0,1-13 10 15,0 13-14-15,-1 0-6 0,23 0 1 16,-23 0 9-16,1-13-4 0,0 13-9 0,21 0-11 16,-21 0 1-16,0 0 12 0,-1 0-12 15,1 1 3-15,0-15 10 0,0 14 10 16,-22 0 14-16,21 1-4 0,-21-1-9 15,0 0 3-15,0 0 15 0,0 0-4 16,0-13 3-16,-21 13-5 0,21 0-21 16,-44 0-8-16,22 0-13 0,1-13-4 15,-23 13 2-15,1-14-7 0,21 1-23 16,-21 0-17-16,-1-14-19 0,23 0-6 16,-23 0-21-16,23 0-15 0,-23-14-25 15,22 0-33-15,1-13-11 0,-1 0-2 16,22-14 20-16,-22 14 14 0,22-13 20 15,0-1 23-15</inkml:trace>
  <inkml:trace contextRef="#ctx0" brushRef="#br0" timeOffset="759">977 571 169 0,'0'0'49'16,"0"0"-14"-16,0 0-17 0,0 0-12 16,0 0-2-16,0 0 12 0,0 0 13 15,22 0 17-15,-22 0 9 0,21 13-10 16,1-13-11-16,0 0-7 0,0 14-7 15,21-14-7-15,-21 0 1 0,21 0-7 16,-21 0-1-16,21 0-2 0,-21-14 2 16,0 1 0-16,-1-1-3 0,23 1 0 15,-23-1-6-15,1-13 6 0,0 0-3 16,-1 0 1-16,-21 0 0 0,22 0-3 16,0-1-3-16,-22-12 3 0,0 13 0 15,0-14 0-15,0 0 5 0,0 14-1 16,-22-14-6-16,22 14 4 0,-22 0 3 15,1 0 9-15,-1 13-7 0,0 1-5 16,1-1 2-16,-1 14-1 0,0 0 2 16,1 0 7-16,-23 14-5 0,22-1 6 15,1 15 2-15,-23 12 6 0,23-13-2 16,-23 14-2-16,23 0 0 0,-1 13 8 16,0-13-1-16,0 13 11 0,1 0-9 15,-1 0-5-15,0 1 0 0,22-1 8 16,-21-13-5-16,21 13 4 0,0-13-10 15,0 13 0-15,0-13-1 0,0-1-7 16,21 1 3-16,-21 0 5 0,22-1-3 16,0 1-1-16,-1-14-7 0,1 0 3 15,0 14-3-15,0-14 2 0,-1 0-8 16,23-13 4-16,-23-1-1 0,23 1 1 16,-1 0-11-16,-21-14-13 0,21 0-21 15,1-14-18-15,-1 0-24 0,22-13-13 0,-21 0-15 16,-1 0-12-16,0 0 0 0,1-14 2 15,-1 14 14-15,1-14 19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49:55.626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261 82 155 0,'0'0'66'16,"0"0"-2"-16,0 0-17 0,0 0-5 15,0 0 6-15,-22-13 8 0,22 13 2 16,0 0-4-16,-22-14-13 0,22 14-15 15,-22 0-5-15,22 0-7 0,-21 0-7 16,-1 0-2-16,22 14-2 0,-22-1-2 0,22 1-4 16,0-14 5-16,0 14-5 0,-21-1 3 15,21 14-4-15,0-13-1 0,0-1-1 16,0 1 1-16,0-1-1 0,0 1 3 16,0-14 0-16,21 14 5 0,-21-1-5 15,0-13-1-15,22 0 5 0,-22 14 3 16,0-1-4-16,22-13-1 0,-22 0 4 15,21 0 3-15,-21 14 4 0,22-14-2 16,-22 0 3-16,22 0 5 0,0-14-1 16,-1 14 6-16,1-13 2 0,0-1 8 15,-22 14 15-15,21-13 17 0,1-1 14 0,-22 0 8 16,0 1 9-16,0-1-10 0,0 1-20 16,0-1-23-16,0-13-14 0,-22 14-13 15,22-1-13-15,-21 0-6 0,-23-13-26 16,23 14-23-16,-1-1-28 0,0 1-17 15,0-1-28-15,-21 14-30 0,21 0 2 16,-21 0 1-16,21 0 9 0,0 0 14 16,-21 0 18-16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20:53:05.869"/>
    </inkml:context>
    <inkml:brush xml:id="br0">
      <inkml:brushProperty name="width" value="0.15875" units="cm"/>
      <inkml:brushProperty name="height" value="0.15875" units="cm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FFFFFF"/>
      <inkml:brushProperty name="fitToCurve" value="1"/>
    </inkml:brush>
  </inkml:definitions>
  <inkml:trace contextRef="#ctx0" brushRef="#br0">177 1056 19 0,'0'0'7'0,"0"0"0"15,0 0 0-15,0 0 0 0,0 0 0 16,-22 0 1-16,22 0-2 0,0 0 2 16,0 0 1-16,0-13-2 0,0 13 2 0,0 0 1 15,0 0-1-15,0 0 3 0,0 0-1 16,0 0-2-16,0 0 1 0,0 0-1 16,0 0-2-16,0 0 0 0,0 0-3 15,0 0-2-15,0 0 0 16,0 0-3-16,0 0 2 15,0 0 0-15,0 0 0 16,0 0 2-16,0 0 3 0,0 0-2 16,0 13-1-16,0-13-1 0,0 14 1 15,-21-14 2-15,21 13-1 0,0 1 0 16,0-14-2-16,0 13 3 0,0 1-2 16,0 0-2-16,-22-1 0 0,22 1 0 15,0-14 3-15,0 13-1 0,-22 14 2 16,22-13-1-16,0 0 0 0,0 13 0 15,-21-14 1-15,21 1-4 0,0 13 1 16,0-14-1-16,0 15-1 0,-22-15 0 16,22 1 4-16,0 13-6 0,-22 0 2 15,22-13 3-15,0-1-3 0,0 14 1 16,0-13-3-16,0-1 3 0,0 1-3 16,-22 0 2-16,22-1 1 0,0 1-1 15,0-1-3-15,0-13-7 0,0 14-5 16,0-14-7-16,0 0-3 0,0 0-3 15,0 0 2-15,0 0 1 0,0 0-2 16,0 0-3-16,0 0 4 0,0 0-15 16</inkml:trace>
  <inkml:trace contextRef="#ctx0" brushRef="#br1" timeOffset="-80624">3563 948 10 0,'0'0'2'0,"0"0"-1"0,-22 0 0 16,22 0 0-16,-21 13 1 0,21 1-1 16,-22-14 1-16,0 13 1 0,22-13-1 15,-22 14 0-15,22-1 2 0,-21-13-1 16,21 0-1-16,0 0-5 15,0 0 0-15,0 0 1 0,0 0-1 16,21-13-2-16,1-1 0 0,0-13-7 16</inkml:trace>
  <inkml:trace contextRef="#ctx0" brushRef="#br1" timeOffset="-68836">3823 703 18 0,'0'0'10'0,"0"0"-1"0,0 0-4 16,0 0-4-16,-21 0 0 15,-1 14-1-15,0 0 0 0,1-1 0 16,-1 14 0-16,-22-13 0 0,23-1 2 0,-1 15 1 16,0-15 0-16,-21 14-1 0,21-13-2 15,1-1 2-15,21 1-3 0,-22 0-5 16,22-14 1-16,0 0 2 0,22 0 0 16,-22-14-2-16,21 0-1 0,1 1 2 15,21-1 1-15,-21-13 0 0,21 14 2 16,-21-15 0-16,22 1 1 0,-23 0 0 15,23 14 0-15,-23-15 0 0,1 15 2 16,-22-1 4-16,22 1 2 0,-22 13-1 16,0 0-3-16,0 0-1 0,0 0 0 15,-22 0-3-15,0 13 1 0,1-13 0 16,-1 27 0-16,-21-13 1 0,21 0 0 16,-22 13 1-16,23-14 0 0,-23 14 3 15,23-13-2-15,-1 13-1 0,-21-13-1 16,21-1 0-16,0 1-1 0,0-1-1 15,22 1-3-15,-21-14-5 0,21 0-2 16,0 0 4-16,0 0 3 0,0 0 2 16,21 0 1-16,-21 0-1 0,22-14 0 15,0 1 2-15,-22-1-1 0,22 1 0 0,-1-1 0 16,1 1 1-16,0-15-1 0,-1 28 0 16,-21-13 2-16,0-1 0 0,22 1 1 15,-22 13 3-15,0 0 1 0,0 0 0 16,0 0-1-16,0-14 0 0,0 14 1 15,0 0-1-15,0 0-1 0,0 0 1 16,0 0 3-16,0 0-2 0,0 0-2 16,0 14-2-16,-22-1-1 0,22 1-2 15,-43 13 1-15,21 0-1 0,1 0 0 16,-23 0 0-16,22 1-2 0,-21 12 2 16,0-13-1-16,21 0-2 0,0 1 1 15,0-15-3-15,1 1-7 0,-1-1-3 16,22 1 8-16,0-14 0 0,0 0 4 15,22-14 2-15,-1-13 0 0,1 14-3 16,0-15 1-16,21-12-1 0,1 13 1 16,-23 0 0-16,23-14 1 0,-1 0 2 15,-21 14 0-15,21-14 0 0,1 14 0 16,-23-14 4-16,1 14-1 0,0 14 1 16,0-14 5-16,-1 13 6 0,-21 14 1 15,22-13-5-15,-22 13-6 0,0 0-2 16,-22 0-3-16,1 0 2 0,-1 13-1 15,0 1-1-15,0-1 2 0,1 1 0 16,-23-1 0-16,23 14 2 0,-1-13 2 0,0 13-1 16,-21-13 1-16,21-1-3 0,22 1-3 15,-22-1-8-15,22-13-8 0,0 0 1 16,0 0 8-16,0 0 5 0,0 0 0 16,22-13 1-16,0-1 1 0,0 1 1 15,-1-14-1-15,1-1-2 0,21 15 4 16,-21-14-3-16,0 0 1 0,-1 13 0 15,1-13 1-15,0 13 3 0,0 1 7 16,-22 13 5-16,0 0 1 0,0 0-5 16,0 0-7-16,-22 0-4 15,0 13 1-15,0 1-2 0,1 13-2 16,-23-13 2-16,23 13 1 0,-1 0 0 16,-21 0-1-16,21 0 1 0,0-13-3 15,0 13 3-15,1-14-1 0,-1 1-5 16,0 0-10-16,22-14 1 0,0 0 5 15,0 0 6-15,22 0 1 0,-22 0 0 16,22-14 2-16,-1-13 0 0,23 13 1 16,-22-13-2-16,-1 0 1 0,1 13 1 15,0-13 0-15,-1 0-1 0,1 14 1 16,0-14-1-16,-1 13 5 0,-21 0 7 0,22 14 7 16,-22-13 2-16,0 13-3 15,0 0-1-15,0 0-7 0,-22 0-10 0,1 13 0 16,-1 1-2-16,0 13 3 15,1-13 1-15,-1 13 0 0,0-14-3 16,-21 14 3-16,21 1-2 0,-21-1 0 16,21 0 4-16,0-14 0 0,-21 15-1 15,43-15-5-15,-22-13 2 0,0 14-7 16,22-14-4-16,0 0 3 0,0 0 5 16,0 0-5-16,0 0 1 0,0 0 4 15,0 0 1-15,22-27-1 0,0 13 0 16,0-13-6-16,-1 0 2 0,23 0 3 15,-1-14 2-15,-21 0 2 0,21 1-2 16,-21-1 3-16,21 14-1 0,-21-14 0 16,0 0 0-16,21 14 1 0,-43 0 12 15,22 13 7-15,-22 1-1 0,22 13 1 16,-22 0-7-16,0 0-4 0,-22 0-9 16,0 0 4-16,0 27-2 0,1 0-1 15,-1-13-2-15,-21 26 1 0,21-12 4 16,-21 12-2-16,21-13 0 0,-22 14 7 15,1-14-2-15,21 14-2 0,-21-14-4 16,21-13-2-16,0 13-5 0,22-14-11 16,-21-13-8-16,21 14 1 0,0-14 11 15,0 0 6-15,0 0 4 0,21-14 0 16,1 1 2-16,0-1 3 0,0-13-2 0,21-14 1 16,-21 14-1-16,21 0-2 0,1-14 1 15,-23 14 2-15,1-13-2 0,21 12 1 16,-21 1 1-16,-22 14 3 0,22-1 6 15,-22 1 1-15,0-1 5 0,0 14-1 16,0 0-3-16,0 0-8 0,0 0-3 16,-22 14-1-16,0 13-2 0,1-14 2 15,-1 28 2-15,-21-14-4 0,21 0 3 16,-22 14 1-16,1 0 2 0,21-14 4 16,-21 13-4-16,-1-12-4 0,23-1 0 15,-1 0-3-15,0-14-15 0,1 1-4 16,21 0 4-16,0-14 11 0,0 0 2 15,21 0 3-15,1-14 0 0,0-13-1 16,21 0 3-16,-21 0-3 0,21-1 1 16,-21 1 2-16,21 0 0 0,-21-13 0 15,0 12 0-15,0 1-1 0,-1 0 3 16,1 0-1-16,0 13 1 0,-22 1 11 16,21-1 1-16,-21 1-1 0,0 13 0 15,0 0-4-15,0 0-1 0,-21 0-11 16,21 13 0-16,-22 1 5 0,0-1-1 15,-21 15-2-15,21-1 1 16,-21 13 3-16,21-12-4 0,-21-1 1 0,-1 13 0 16,22-13 0-16,1 1 0 15,-1-15 1-15,0 1-8 0,1-1-14 0,21 1-3 16,0-14 4-16,0 0 6 0,0 0 7 16,0 0 4-16,21-14 0 0,1 1 1 15,0-14 2-15,-1 13 1 0,23-13-3 16,-22 0 2-16,-1 0 0 0,23-14-1 15,-23 14 1-15,1 0 0 0,0 13 0 16,-22-13-2-16,22 13 5 0,-22 1 10 16,0-1 5-16,0 14-2 0,0 0-3 15,0 0-7-15,0 14-5 16,-22-1-2-16,0 1 0 0,0 13 3 16,1 0-1-16,-23 0-1 0,23 1 1 15,-23-1-1-15,1 13 9 0,21-13-4 16,-21 1 0-16,-1-1-2 0,23 0-1 15,-1-14-2-15,0 1-7 0,22 0-12 16,-22-1-3-16,22-13 0 0,0 0 9 16,0 0 7-16,22-13 2 0,0-15 3 15,0 15-2-15,-1-14 0 0,23 0 2 16,-1-14-1-16,0 0 2 0,-21 14 0 16,22-14 1-16,-23 1-3 0,23-1 4 15,-23 0-2-15,1 14 0 0,0 0 0 16,0 0 1-16,-1 13 7 0,-21 1 7 15,0-1 1-15,0 14-7 0,0 0-5 16,0 0-1-16,0 0 1 0,-21 14-3 0,21-1 3 16,-44 14-2-16,22 1 0 15,1-1 2-15,-23 13-1 0,23-12 1 0,-23 12 3 16,1 1-2-16,21-14-2 0,-21 0-3 16,21 0 1-16,0 0-4 0,1-13-13 15,-1 0-9-15,22-14 4 0,0 0 7 16,0 0 8-16,22 0 3 0,-22-14 1 15,21 0 2-15,23-13-1 0,-23 0 2 16,23 0-1-16,-1-14 0 0,-21 14 0 16,21-13 0-16,-21-1 0 0,21 0 0 15,-21 14 0-15,0-14-2 0,0 14 2 16,-1 0 3-16,1 14 7 0,-22-1 5 16,22 14 3-16,-22 0-11 0,0 0-5 15,-22 0 0-15,0 14 0 0,1 13-2 16,-1-14 5-16,0 28-3 0,-21-14-3 15,21 14 3-15,-21-1 6 0,-1-12-4 16,1 12 6-16,-1 1-5 0,1-14 1 16,21 0-6-16,-21 0 1 0,21-13-13 15,22-1-11-15,-22 1 0 0,22-14 10 16,0 0 4-16,22-14 6 0,0 1 1 16,0-1-1-16,21-13-1 0,-21 0 2 15,21 0 2-15,0 0-2 0,-21-14 2 16,22 0 1-16,-23 1-2 0,23 13 3 15,-23-14-2-15,1 0-1 0,22 14 1 16,-23 0 1-16,-21 0 1 0,22 13 9 16,-22 1 5-16,0 13-4 0,0-14-5 15,0 14-2-15,0 0-4 0,0 14 0 16,-22-1-1-16,1 1 0 0,-1 13 2 16,0 0-4-16,-21 0 3 0,21 0 3 15,-21 0 3-15,21 1-4 0,-22-1-2 16,23 0 1-16,-1 0-1 0,0-13-6 15,1-1-13-15,21-13-4 0,0 0 2 16,0 0 9-16,0 0 8 0,0 0 0 16,21-13 1-16,1-1 2 0,0-13 0 0,21 0-2 15,-21-14 2-15,21 14-3 16,1-14 3-16,-23 14 1 0,23-14-1 16,-22 14-2-16,-1-13 3 0,1 12-1 0,0 15 0 15,-1-14 2-15,-21 13 10 0,0 14 4 16,0-13 2-16,0 13 2 0,0 0-14 15,0 0-5-15,0 13 1 16,-21 14-2-16,-1-13 0 0,0 13-3 0,-21 14 5 16,21-14-2-16,-21 14 2 0,-1-14 5 15,1 13 4-15,21 1-6 0,-21 0 0 16,-1-14-5-16,23 0 0 0,-1-13-3 16,0-1-18-16,1 1-4 0,21-14 5 15,0 0 10-15,0 0 4 0,21 0 3 16,1-27-2-16,21-1 2 0,-21 1-1 15,21 0 2-15,1 0 3 0,-22-14-1 16,-1 14 0-16,23 0 0 0,-23-14 0 16,1 14 0-16,0 0-1 0,0 0 1 15,-1 13-1-15,1 1 4 0,-22-1 4 16,0 14 2-16,0 0 1 0,0 0 3 16,0 0 1-16,0 0-12 0,0 14 0 15,-22-1-2-15,1 15 2 0,-1-15 0 16,-22 14 0-16,23 0-1 0,-1 14 2 15,-21-14-3-15,21 0 2 0,-22 0 3 16,23-13-3-16,-1 13-5 0,0-13-11 16,22-14-7-16,-21 13 4 0,21-13 2 15,0 0 11-15,21 0 1 0,-21-13 3 16,22-1-2-16,0-13 2 0,21 0-2 16,-21 0 2-16,21 0 0 0,-21 0 0 15,0-14 0-15,21 14 0 0,-21 0-2 16,0-1 3-16,-1 1-1 0,1 0 1 15,0 14-1-15,-22-1 6 0,21 0 6 16,-21 1 1-16,0 13 2 0,0 0 3 16,0 0 0-16,0 0-10 0,-21 13-8 15,21 1 2-15,-44 13-5 0,23 0 3 16,-1 0 1-16,-22 14 4 0,1 0-3 16,0 0 4-16,-1-1-1 0,1 1-1 15,-1 0-2-15,1-14 0 0,21 0-2 16,-21 0-3-16,43 0-9 0,-22-13-11 15,22-14 4-15,0 13 5 0,0-13 10 16,0 0 1-16,22-13 1 0,0-1 2 16,21-13 0-16,-21 0-2 0,21 0 2 15,-21-14-1-15,21 14 1 0,1-14 0 16,-23 14-1-16,23-14 2 0,-23 14-1 16,1-13 2-16,0 12-5 0,0 15 4 15,-1-1 2-15,-21 1 7 0,22-1 2 16,-22 14-2-16,0 0 4 0,0 0-1 15,0 0 2-15,0 0-8 0,-22 0-3 16,22 14-1-16,-21 13-4 0,-1-14 3 16,0 15 3-16,-21 12 1 0,-1-13-3 15,23 14-3-15,-23-14 5 0,22 14-2 16,-21-14-3-16,21 0-1 0,1-13-1 16,-1-1-4-16,22 1-5 0,0-1-5 15,0-13 5-15,0 0-3 0,0 0 3 16,0 0 7-16,0 0 1 0,22-13 3 15,-1-14 1-15,1 13-1 0,21-27-2 16,-21 14 5-16,22 0-3 0,-23 0 1 16,23-14-1-16,-23 14-3 0,23 0 4 15,-22 0-1-15,-1 0 1 0,-21 13-1 16,22 1 0-16,-22 13 5 0,0-14 5 16,0 14 1-16,0 0 1 0,0 0-6 15,0 14-2-15,-22-1 0 0,1 14-2 16,-1-13-1-16,0 13-1 0,0 0 1 15,-21 14 1-15,21-14-4 0,-21 14 2 16,-1-14 5-16,1 14-5 0,21-14 1 16,1-14 1-16,-23 14-3 0,44-13-10 15,-21 0-10-15,21-14-6 0,0 0 7 16,0 0 10-16,0 0 8 0,21 0-2 16,-21-14 2-16,44-13 2 0,-23 0 1 15,1 0-1-15,21-1 0 0,-21 1 0 16,0-13-2-16,21 13 4 0,-21-1-2 15,21-12-1-15,-21 13 1 0,0-1 0 16,0 15 0-16,-22-1 0 0,21 1 7 16,-21-1 6-16,0 14 0 0,0 0 0 15,0 0-1-15,0 0-9 0,-21 27 1 16,-1-13-1-16,0 13-3 16,0 0 1-16,1 0 1 0,-23 14-2 15,1-14 2-15,21 0 2 0,-21 14 0 16,21-14-1-16,-21 0-5 0,21-13 2 15,22-1-10-15,-22 1-9 0,22-14-7 16,0 0 10-16,0 0 9 0,0 0 2 16,22-14 3-16,0 1 2 0,-1-1-3 15,1-13 3-15,0 0 0 0,-1 0 0 16,23 0 0-16,-22-14 0 0,-1 14 0 16,1 0 2-16,0-14-2 0,-1 14 0 15,1 13-1-15,0-13 1 0,0 27 5 16,-22-13 6-16,0-1 5 0,0 14-2 15,0 0-2-15,0 0-3 0,0 14-5 16,-22-1-3-16,0 1-1 0,0 13 2 16,1 0-1-16,-1 0-1 0,-21 14-2 15,21-14 4-15,-22 14 2 0,1-14-1 0,21 13 1 16,-21-26 0-16,21 13-4 16,1-13-4-16,21-1-10 0,-22 1-7 0,22-14-2 15,0 0 9-15,0 0 8 16,0 0 2-16,22-14 0 0,-1 1 2 15,1-1 4-15,0-13-2 0,-1 0 0 16,1 0 2-16,0 0-2 0,21 0-2 0,-21-1 3 16,0 1-1-16,-1 0 0 15,1 0 1-15,0 13-1 0,-1 1 1 16,-21-1 0-16,0 1 10 0,22 13 3 16,-22 0-1-16,0 0 0 0,0 0-6 15,0 0-3-15,-22 13-3 0,1 1 1 0,21-1-4 16,-22 1 5-16,0 13-1 15,1 0 0-15,-1 0-2 0,-22 1 0 0,23-1 4 16,-1 0 0-16,0 0-4 0,1-14-2 16,-1 1-1-16,22 0-13 15,-22-1-4-15,22-13-1 0,0 0 7 0,0 0 5 16,0 0 5-16,0 0 2 0,22-13 2 16,0-1 0-16,-1-13 1 15,1 13-3-15,0-13 4 0,-1 0-2 16,1 0-1-16,0 0 2 0,21 0-2 15,-43 0 1-15,22 13-1 0,0 0 4 0,-22 14-1 16,21-13 1-16,-21 13 5 16,0 0-3-16,0 0 0 0,0 0-1 0,0 13-2 15,-21 1 2-15,-1 0-1 0,22 13 3 16,-22 0-3-16,1 0 2 0,-1 0-2 16,0 0-2-16,0 0 6 0,1-13-3 15,-1 13-2-15,0 0-2 0,22-13-5 16,-21-1-5-16,21 1 2 0,0-1-3 15,0-13 2-15,0 14 5 0,0-14 2 16,21 0 2-16,1 0-2 0,-22-14 2 16,43 1-2-16,-21-1 5 0,0 1-3 15,21-1-1-15,-21-13 1 0,21 13 1 16,-21 1 0-16,22-14-3 0,-1 13 2 16,-21 1-1-16,-1-1 2 0,1 14-1 15,-22 0 3-15,22 0 4 0,-22 0 8 16,0 0 1-16,0 0-5 0,0 0-7 15,-22 14-3-15,0-1 0 0,1 14 0 16,-1 0-1-16,-21 1 1 0,21-1 0 16,-22 0 1-16,1 14-1 0,0-1 1 15,-1-13 1-15,1 14 5 0,-1 0-4 16,1-1-1-16,0 1-2 0,-1-14 0 16,22 0-2-16,1 1-14 0,-1-15-10 15,22 1 1-15,0-14 11 0,0 0 3 16,0 0 8-16,22 0 0 0,21-14 3 15,-21-13-1-15,21 0-3 0,1 0 1 16,-1 0 4-16,0-1-1 0,-21 1-2 16,22 0 1-16,-23 14 1 0,23-14-2 15,-23 13 3-15,-21 0-3 0,22 1 6 16,-22 13 6-16,22 0 6 0,-22 0 0 16,0 0-9-16,-22 0-4 0,22 13-2 15,-22-13-4-15,1 14 3 0,-1 13 1 16,-21 0-2-16,21-13 1 0,-22 13 0 15,23 0 0-15,-23 0 2 0,23 0 0 16,-23 0-2-16,23 1 0 0,-1-15-1 16,0 1-8-16,0-1-9 0,22 1 4 0,0-14 2 15,0 0 6-15,0 0 0 16,22 0 6-16,0-14-1 0,0 1-1 16,-1-1 0-16,1 1 0 15,0-1 4-15,-22 14 1 0,21 0 3 16,-21 0 1-16,0 0 0 0,0 0 2 15,0 0-4-15,-21 14-5 16,21-1 0-16,-22 1-2 16,22-1 3-16,-22 1-4 0,1-1 3 15,21 1-3-15,-22 0 3 0,22-1 0 16,-22-13-4-16,22 14 3 0,0-14-2 16,0 0-9-16,0 0-1 0,0 0-2 15,0 0 4-15,0 0 5 0,0 0 1 16,0 0 5-16,0 0-2 0,0 0 2 15,22 0 1-15,0-14-2 0,-22 14-1 16,21-13 1-16,1-15 1 0,0 15-1 16,-1-1 0-16,1 1-2 0,0-14 4 15,21 13-1-15,-21-13-1 0,0 13 1 16,21-13 0-16,-21 0-1 0,21 13 1 16,-21-13 4-16,0 14-1 0,-1-1-3 15,1 1 7-15,-22 13 10 0,0 0 11 16,0 0 3-16,0 0-9 0,0 0-12 15,0 0-9-15,-22 13-4 0,1 1 1 16,-1 13 1-16,0-14-3 0,0 1 6 16,1 13-3-16,-1-13-3 0,0 13 0 15,1-14 4-15,-1 1-4 0,0 0-13 16,22-1-10-16,0-13-9 0,0 0 11 16,0 0 13-16,0 0 4 0,0 0 3 15,22-13 2-15,21-1 2 0,-21-13-3 16,21 0 2-16,23 0-6 0,-23-14 3 15,22 0 1-15,-22 1 2 0,23-1 0 16,-1 0 1-16,0 0-2 0,0-13 2 16,0 27 1-16,-22-14-1 0,1 14 0 15,-22 14 3-15,-1-1 5 0,1 1 5 16,-22 13 6-16,0 0-8 0,0 0-6 16,0 13-3-16,-22 1-1 0,-21 13-1 15,21 0 1-15,-21 0 0 0,-1 0 4 16,1 14 0-16,-1-14 2 0,-21 14 2 15,0-14-1-15,22 14-2 0,-1-14-1 16,-21 13-2-16,44-13-2 0,-23-13-4 16,23 0-23-16,-1-1-5 0,22 1 15 15,0-14 5-15,0 0 7 0,22-14 1 16,-1 1-1-16,23-15 4 0,-1 15 0 16,0-14-3-16,1-14 2 0,-1 14 3 15,1 0-1-15,-1-14-4 0,0 0 5 16,1 14-4-16,-1-13 3 0,1 12 0 15,-23 1 2-15,1 14 1 0,0-1 5 16,0 1 0-16,-22-1 8 0,0 14-2 16,0 0-8-16,0 0-5 0,0 0 4 15,-22 14-4-15,0-1-1 0,-21 14 0 16,21 0 1-16,-21 1 4 0,-1 12 1 16,-21-13 0-16,0 14 3 0,22 13-1 15,-23-13 0-15,1 0-7 0,22-1 2 16,0 1-5-16,-1-14-10 0,22 0-16 15,1-13-2-15,21 0 12 0,0-1 8 16,0-13 7-16,21 0-1 0,1-13-3 16,0-15 0-16,21 1-1 0,1 0 0 15,-1 0 6-15,22-14 0 0,-21 14-2 16,-1-13 3-16,0-1-1 0,1 0 2 16,-1 0-3-16,1 1 2 0,-1-15-1 15,-21 15-2-15,21-1 3 0,-21 14 0 16,0 0 11-16,-22 13 1 0,0 1-4 15,0-1 0-15,0 14-5 0,-22 0-2 16,0 0 2-16,0 14-2 0,-21 13-1 16,21-14 0-16,-21 15 0 0,-22-1 1 15,21 0 2-15,-21 0-3 0,22 14 3 16,-22-14 1-16,21 0 1 0,1 0-4 16,0-13 0-16,21-1-1 0,0 1-6 15,0-14-11-15,1 0-5 0,21 0 6 16,0 0 9-16,21 0 3 0,-21-27-1 15,22 13 3-15,0-13-2 0,21 0 2 16,-21 0 2-16,0-1 0 0,-1 1-2 16,23 0 4-16,-23 0-1 0,1 0-1 15,0 13-2-15,0-13 3 0,-1 14 0 16,-21-1 7-16,22 1 2 0,-22 13 3 16,0 0 0-16,0 0 1 0,0 0 0 15,0 0-4-15,0 0-5 0,-22 13 0 16,1 1-5-16,-1-1 3 0,0 14-2 15,0 1-3-15,-21-1 2 0,21-14 0 16,1 14 1-16,-1 0 0 0,0-13-7 16,22 0-12-16,-21-14 2 0,21 13 1 15,0-13 5-15,21 0 4 0,-21-13 6 16,22-1-2-16,21 0-1 0,-21-13 0 16,21 0 0-16,1 0 3 0,-22 0-1 15,-1 0 1-15,23 13 0 0,-23-13 2 16,-21 14-2-16,22-1 0 0,0 0 6 15,-22 1 7-15,0 13 4 0,0 0-2 16,0 0-1-16,0 0-6 0,0 0-3 16,0 0-6-16,-22 13 2 0,0 1-1 15,-21 13-1-15,21-13 1 0,-21 13 1 16,-1 0-1-16,23 0 0 0,-23-13 3 16,1 13-2-16,21 0 1 0,1-14 0 15,-1 1 1-15,0 0-1 0,0-14-6 16,22 0-8-16,-21 0-9 0,21 0 6 15,0 0 5-15,21 0 8 0,-21 0-1 16,22-14 3-16,0-13 0 0,0 13 0 16,21-13-2-16,-21 0 2 0,-1 14 1 15,23-15 0-15,-23 1-1 0,23 14 0 16,-22-1-2-16,-1 1 1 0,1-1 3 16,0 0-2-16,-22 14-1 0,0 0 7 15,21 0-2-15,-21 0-1 0,0 0 1 16,0 0 9-16,0 14 0 0,-21 0 2 15,21-1-8-15,-22 14-1 0,0 0-2 16,-21 14 3-16,21 0 3 0,-21-1-5 16,-1 1 3-16,1 13-3 0,0-13-4 15,-1 13-1-15,1-13 1 0,21 0-6 16,0-14-16-16,1 14-5 0,-1-28 5 16,22 1 6-16,22-1 8 0,-1-13 2 15,1-13 2-15,21-1 1 0,1-13 1 16,-1 0 2-16,22-14-1 0,-21 14 0 15,21-14 0-15,0 1 2 0,-22 13-3 16,22-28 1-16,-21 15 1 0,21-1 0 16,-22 0 0-16,1 1-1 0,-1 12 0 15,-21 1 0-15,0 0 5 0,-1 14 3 16,1 13 9-16,-22-14 3 0,0 14-1 16,0 14-10-16,-22-1-3 0,1 14-2 15,-1 0 0-15,-21 1-2 0,-1 12 0 16,1 1 2-16,-22 13 0 0,-1-13 2 15,1 13 1-15,22 0-3 0,-22-13 0 16,21 0-5-16,1-14-9 0,21 0-9 16,1 0-6-16,-1-13 8 0,22-1 5 15,22-13 5-15,-1 0 5 0,1-13-2 16,21-14 5-16,1-1-4 0,-1 1 0 16,22-13 3-16,-21 13-5 0,21-14 2 15,0 0 4-15,-22-13-3 0,23 13 4 16,-23 0-2-16,0-13-2 0,1 14 2 15,-1 12-3-15,-21 1 5 0,0 14 4 16,-1-1 4-16,-21 1 2 0,0 13-7 16,0 13-2-16,-21 14-2 0,-1-13 0 15,-22 27-1-15,23-1 0 0,-23 1 1 16,-21 0 4-16,22 13 3 0,-22-13 9 16,0 13 0-16,-1 0-6 15,1 0-5-15,0-13-3 0,0 13-3 16,43-27-4-16,-21 14-14 0,21-27-7 0,1 13-4 15,21-14 8-15,0-13 12 0,0 0 5 16,21-13 2-16,23-1 2 0,-23-13-2 16,45 0 3-16,-23 0 0 0,22-14-1 15,-22 0-1-15,23 1 1 0,-1-1 0 16,-22 0-2-16,1 1 2 0,-1-1 1 16,0 14-1-16,1 0 0 0,-23 13 1 15,1-13 4-15,0 27 6 0,-22-14 3 16,0 14 3-16,0 0-5 0,0 14-6 15,-22 13-1-15,0 0 0 0,-21 0 4 16,21 14-3-16,-21 0 9 0,0 0-2 16,-23 13 5-16,23 0-3 0,-22-13 3 15,0 13-10-15,0 0-6 0,21-13-5 16,1-14-9-16,21 0-18 0,0 0-1 16,1-13 5-16,21-1 7 0,0-13 11 15,21 0 4-15,1 0 1 0,0-27 4 16,21 14-3-16,1-14-2 0,21-14 2 15,-22 14-1-15,22-14 1 0,-21 14-1 16,-1-14 0-16,22 14 3 0,-21-14 0 16,-1 14 2-16,-21 14-3 0,21-14-1 15,-21 13 3-15,-22 1 0 0,22 13 4 16,-22 0 5-16,0 0 4 0,0 0-5 16,0 0-2-16,0 0-4 0,-22 13 0 15,0 14 2-15,0 0 2 0,1 0 5 16,-23 1 1-16,1 12-2 0,21-13-3 15,-21 14 0-15,-1-14-7 0,23 0-7 16,-1-13-16-16,0 0-4 0,22-1 5 16,0 1 4-16,0-14 11 0,22 0 3 15,0 0 1-15,-1-14 1 0,1 1 1 16,22-15 0-16,-1 15-1 0,-21-14 1 16,21 13 1-16,-21-13-2 0,21 0 1 15,-21 13 0-15,0 1-2 0,-1-1 4 16,1 1 0-16,0-1-1 0,-1 14 8 15,-21 0 3-15,0 0 2 16,0 0-6-16,0 0-2 0,0 14-3 16,-21-1 4-16,-1 1 0 0,0-1-2 15,22 14-3-15,-21-13-2 0,-1 0 0 16,0-1 2-16,22 1-6 0,0-1-15 16,0-13 1-16,0 0 3 0,0 0 4 15,0 0 4-15,0 0 6 0,22 0-1 16,0-13 2-16,-1-1 0 15,23 1 0-15,-23-15 1 0,1 15 0 16,22-14 1-16,-23 0-5 0,23 13 3 16,-1-13-1-16,-21 0 1 0,21 0 1 15,1 0-1-15,-23 13 1 0,1 0-2 16,0 1 2-16,-1-1 14 0,-21 1 7 0,22 13 0 16,-22 0-13-16,0 0-3 15,-22 0-5-15,1 13-1 0,-1 1 4 0,0-1-7 16,1 15 5-16,-1-15 1 15,-22 14 5-15,23-13-4 0,-23 13 0 0,23-14 0 16,-23 15 1-16,23-15-2 0,-23 14 1 16,22-13-1-16,22-14-4 0,-21 13-2 15,-1-13-6-15,22 0-4 0,0 0-3 16,0 0 1-16,0 0 8 0,0-13 3 16,22 13 2-16,-1-27-1 0,1 13 0 15,0-13-7-15,21 0 4 0,-21 0 3 16,21 0-1-16,-21-14 4 0,0 14-4 15,21 0 2-15,-21 0 1 0,-22-1-1 16,22 15 0-16,-22-14 5 0,21 13 8 16,-21 1-5-16,0 13 0 0,0-14-5 15,-21 14 0-15,-1 0 1 0,-22 0-3 16,23 0 2-16,-1 14-1 16,0-1 1-16,-21 1 0 0,0-1 2 15,21 1 1-15,-22-1 1 0,1 1-3 16,0-14 0-16,21 14-1 0,-22-1-1 15,44-13-3-15,-21 0-17 0,21 0 0 16,0 0 6-16,0-13 4 0,0-15-4 16,43 1-1-16,-21 0 0 0,21-14 1 15,1 1 2-15,-23-1 3 0,23 0 3 16,-1 1 5-16,1-1 0 0,-1 0-2 16,-21 14 2-16,-1-14 3 0,1 14-2 15,0 0 9-15,0 14 11 0,-22-1 9 16,0 1-7-16,0 13-9 0,0 0-7 15,0 0-2-15,-22 13-4 0,22 1 3 16,-44-1-2-16,23 14 2 0,-1 0 1 16,-21 1 2-16,-1-1 7 0,1 0 1 15,21 14-7-15,-21-14 4 0,-1 0-8 16,1 0-2-16,21 0 0 0,0-13-23 16,1-1-6-16,21-13 8 0,0 0 8 15,0 0 9-15,0 0 1 0,21-13 2 16,23-1-3-16,-22-13 1 15,-1 0 2-15,23 0-1 0,-23 0 0 0,23-1 1 16,-22 1-2-16,-1 0 3 0,1 14-2 16,0-15 1-16,-22 15 4 15,21-1 9-15,-21 14 7 0,0-13 3 0,0 13-7 16,0 0-8-16,0 0-5 16,0 0-1-16,-21 13-3 0,-1 1 0 15,0 13 1-15,1-13 0 0,-23 13 0 16,22 0 2-16,-21 0-4 0,0 0 4 15,-1 0-3-15,1 14 0 0,21-27 1 0,0 13-3 16,1-14-22-16,-1-13-8 16,22 14 13-16,0-14 5 0,22 0 8 15,-1-14 5-15,23 1 2 0,-23-14-3 16,23-1-1-16,-1 1 1 0,1 14 1 16,-1-14 2-16,-21-1 0 0,0 1 0 15,-1 14 0-15,1-14-2 0,0 13 0 16,-1 0 4-16,1 1 1 0,-22 13 9 15,0 0 5-15,0 0-1 0,0 0-2 16,0 0-5-16,0 0-3 0,0 13-2 16,-22 1 0-16,1 13-2 0,-1 0-2 15,0 0 6-15,1 14-1 0,-23-14-1 16,1 14 3-16,21 0-2 0,-21-1-4 16,-1 1 1-16,22 0-2 0,1-14-15 15,-1 0-10-15,22-13 4 0,0-1 5 16,0 1 5-16,22-14 5 0,-1-14 0 15,1 14 1-15,22-27 1 0,-1 13 2 16,0-13-1-16,1 0-2 0,-1 0 3 16,-21 0 2-16,21 0-1 0,1 13-1 15,-23-13 3-15,23 0-3 0,-22 0 2 16,-1 13 1-16,1 1 2 0,0 13 7 16,-22-14 8-16,21 14 3 0,-21 0-3 15,0 0-6-15,-21 14-6 0,21-1-3 16,-22 1 1-16,0 13-1 0,1 0-3 15,-23 14 3-15,22-1 6 0,-21 1-1 16,0 0 7-16,-1 0-2 0,1 13 2 16,-1 0-1-16,1-13-7 0,-22 13-1 15,21-13-8-15,23-1-11 0,-23-12-18 16,44-1-9-16,-21-14 5 0,21 1 16 16,21-14 8-16,1 0 4 0,0-14-2 15,21 1-2-15,22-14 2 0,-21-14 5 16,21 14 1-16,-22 0 2 0,1-14-3 15,21 0 1-15,-22 14 0 0,1-14 2 16,-1 1 1-16,0 13-3 0,1-1 3 16,-23 1 2-16,1 14 1 0,0-1 9 15,-22 14 8-15,22 0 2 0,-22 0-9 16,0 0-6-16,-22 14-3 0,0-1 2 16,0 14 1-16,1 1 0 0,-23-1 5 15,23 13-1-15,-23-12 4 0,1 12-2 16,21-13-5-16,-21 0-6 0,21 1-4 15,0-1-4-15,1 0-5 0,21-14-7 16,0 1 1-16,0-14 4 0,0 14 2 16,0-14 4-16,0 0 4 0,21 0 1 0,-21-14 2 15,22 0 0-15,0 1 0 0,21-1 1 16,-21-13-4-16,21 14 3 0,-21-15 1 16,21 1-1-16,1 0-4 0,-1 0 5 15,-21 0-1-15,21 0-2 0,-21 13 0 16,0 1 2-16,-1 13 5 15,1-14 4-15,-22 14 1 0,0 0 1 0,0 0-5 16,0 0-3-16,-22 14 1 16,22-1 3-16,-21 14-3 0,-1-13-1 15,0 13 0-15,1 14 5 0,-23-14 0 0,22 0 2 16,-21 0-5-16,21 14 3 0,1-14-5 16,-1-13-2-16,0 13-10 0,1-14-3 15,21 1-10-15,0-1 2 0,0 1 11 16,0-14-3-16,21 0 5 0,1 0 1 15,0-14 6-15,-1 14 0 0,1-13-2 16,0-1 3-16,21-13-3 0,-21 14 0 16,21-15 2-16,1 15-3 0,-23-14 0 15,23 13 0-15,-1-13 2 0,-21 13 0 16,0 1 1-16,-1 13-2 0,1-14 3 16,-22 14 4-16,0 0 4 0,0 0 1 15,0 0-4-15,0 0 0 0,0 14-2 16,-22-14-1-16,22 13-3 0,-21 15 10 15,-1-15-1-15,0 1 0 0,1-1-5 16,-1 1-1-16,0 13-3 0,0-13 0 16,1-14-2-16,21 13-4 0,0-13-7 15,0 0 4-15,0 0-6 0,0 0 7 16,0 0 5-16,0 0 0 0,0 0 1 16,21 0 3-16,1-13-3 0,0-1 0 15,0 0 4-15,-1 1-1 0,1 13-2 16,0-14 3-16,-1 1-4 0,1-1 0 15,0 1 2-15,-1-1-1 0,1 14 1 16,-22-14 3-16,22 14-2 0,-22 0-4 16,22-13 3-16,-22 13 4 0,0 0 4 15,0 0 3-15,0 0-1 0,0 0 2 16,0 0-7-16,0 0 2 0,0 13-4 16,-22 1-1-16,22 0-2 0,-22 13 3 15,0-14 1-15,1 1-3 0,-1 13-1 16,0-13 3-16,1-1-5 0,21 1-2 15,-22-1-1-15,22 1-6 0,0-14-7 16,0 0 4-16,0 0 5 0,0 0 2 16,22 0 5-16,-1 0 2 0,1-14 1 15,0 1-2-15,-22-1 1 16,21 1 0-16,23-15 1 0,-22 15-2 0,-1-1 2 16,-21 1-3-16,22 13 1 15,0-14 2-15,-22 1 0 0,21 13 0 0,-21 0 3 16,0 0 1-16,0 0 8 15,0 0-4-15,0 0 3 0,0 0-7 0,0 0-1 16,0 13-3-16,-21-13 2 0,-1 14-2 16,0 13 3-16,1-14-1 0,-1 1 0 15,0 13 2-15,0-13 2 0,1 13-3 16,-1-14-1-16,0 1-2 0,1 0-3 16,-1-1 0-16,22 1-6 0,0-14-1 15,0 0-2-15,0 0-2 0,0 0-1 16,0 0 8-16,0-14 0 0,22 1 6 15,-1 13-3-15,1-28 1 0,0 15 2 16,-1-14 2-16,1 13-3 0,0-13 3 16,21 13-4-16,-21-13 2 0,0 0 1 15,-1 14-1-15,-21-1-2 0,22 0 2 16,-22 1 1-16,22-1 8 0,-22 1 8 16,0 13 0-16,0-14-1 0,0 14-7 15,0 0-1-15,0 0-3 0,0 0-1 16,-22 0-6-16,22 0 3 0,-22 0 1 15,1 14 1-15,-1-14-1 16,22 13-5-16,-22-13 1 0,22 0-1 16,0 0-7-16,0 0-10 0,0 0 1 15,0 0-1-15,0 0 8 0,0 0 4 16,0 0 5-16,22-13 1 0,0-1 2 16,-1 1-3-16,1-1 6 0,0-13-5 15,-1 13 5-15,-21 1-2 0,22-1-3 16,0 1 4-16,0-1-2 0,-22 1 1 15,21 13 6-15,-21 0 0 16,0 0 0-16,0 0-3 0,0 0-1 16,0 13 0-16,-21 1-1 0,21-1-2 15,-22 1 5-15,22-1-1 0,-22 15-2 16,0-15 1-16,22 14-5 0,-21-13 1 16,-1-1 2-16,22 1 3 0,-22-1-4 15,22 1 1-15,-21 0-2 0,21-1-2 16,0-13 4-16,0 14-3 0,0-1 2 15,0-13-2-15,0 0-2 0,0 0 2 16,0 0-3-16,0 0 1 0,0 0 0 16,0 0-1-16,0 0 0 0,0 0 0 15,0 0 1-15,0-13 4 0,21 13 1 16,-21-14-1-16,22 1-3 0,0-1 4 0,-22 0-3 16,21 1-1-16,1-1 3 15,-22-13 1-15,22 14-1 0,0-14 0 16,-22 13 2-16,21-13-2 0,-21 13-1 15,22-13-1-15,-22 14 3 0,0-1-1 16,0-13 10-16,0 13 10 0,0 14 2 0,0-13 0 16,0 13-11-16,0-14-5 15,0 14-5-15,0 0 0 0,-22 0 0 0,22 0-4 16,-21 0 3-16,-1 0 1 0,0 14 1 16,22-14-4-16,-22 13 3 0,1-13-1 15,-1 14 0-15,22-14 3 0,-22 0-6 16,22 0 4-16,0 0-2 15,0 0-5-15,0 0-2 16,0 0-5-16,0 0 1 0,0-14 0 0,0 1 2 16,22-1 2-16,-22 1 4 15,22-1-1-15,-1-13 3 0,1 13 0 0,0-13-1 16,-22 14 4-16,22-1-1 0,-1 1 0 16,-21-1-2-16,22 0 3 15,-22 1 5-15,0-1 6 0,0 14 11 0,0 0 4 16,0 0-3-16,0-13-10 0,0 13-4 15,0 0-6-15,0 0-3 16,-22 0-4-16,22 0-1 0,-21 0 4 0,-1 13 0 16,22 1 0-16,-22-14 0 0,0 0-1 15,22 0-6 1,-21 0-2-16,21 0-6 16,0 0-2-16,0 0-1 0,0 0 8 15,21-14 3-15,-21 14 3 0,0-13-2 16,22-1 2-16,-22-13 2 0,22 13 3 15,-22 1-3-15,22-1 3 0,-22-13-1 16,21 14-1-16,-21-1 0 0,0 0 3 16,22 1 5-16,-22 13 7 0,0-14 5 15,0 14-1-15,0 0-8 0,0 0-5 16,-22 0-1-16,1 0-9 16,-1 0 5-16,0 14 2 0,-21-1-2 15,21 1 1-15,-21 0-2 0,21-1 1 16,-21 1 4-16,-23-1-1 0,23 1-1 15,0 13-1-15,-1-13 2 0,1-1-3 16,-1-13 0-16,23 14 1 0,-1-14-16 16,0 0-9-16,22 0-4 0,0 0 8 15,0 0 9-15,0 0 2 0,0 0 4 16,22-14 5-16,0-13 0 0,-1 13-3 16,1 1 3-16,0-1 1 0,0 1-2 15,-1-1 2-15,1 1 1 0,-22-1 3 16,0 14 10-16,22 0 5 0,-22-14 4 15,0 14-3-15,0 0-9 0,0 0-6 16,-22 0-4-16,22 0-1 0,-22 14-3 16,1 0 0-16,-1-1 4 0,0 1-2 15,-21-1-3-15,21 14 6 0,-21 1-5 16,-1-15 2-16,22 14 2 0,-21 0-2 16,0 1 1-16,21-15-4 0,-21 14 1 15,21-13-2-15,22-1-9 0,-22-13-8 16,22 0-3-16,0 0 3 0,0 0 3 15,0 0 5-15,0 0 8 0,0-13 3 16,22-1-7-16,0 1 0 0,21-1 2 16,-21-13-4-16,-1 0 4 0,23 13 0 15,-23-13 4-15,23 0-2 0,-22 13 5 16,-1 1-3-16,23-14 3 0,-23 13 0 16,-21 14-3-16,22-13 5 0,-22 13 8 15,0 0-4-15,0 0 3 16,0 0-3-16,0 0 2 0,0 13 1 15,0 1-3-15,-22-1 3 0,22 14-2 16,-21-13-5-16,21 13 2 0,-22 0 2 16,0 0 2-16,22 1-2 0,-43-1 1 15,21 0-3-15,22 0-4 0,-22 0 3 16,1-13-13-16,21-1-5 0,0 1-7 16,0-1 5-16,0-13 10 0,21 0 2 0,1 0 3 15,0-13 0-15,21-1 1 16,-21 1-2-16,21-15 3 0,-21 15-1 15,22-1-1-15,-23-13 0 0,23 14 3 16,-23-1-2-16,1-13 3 0,0 13-2 16,-1 1-2-16,1-1 3 0,-22 1 1 15,22 13 7-15,-22-14 11 0,0 14 6 16,0 0-1-16,0 0-13 0,0 0-8 16,-22 0 0-16,22 14-1 0,-22-1-2 15,1 14 1-15,-1-13-2 0,0 0 3 16,1 13-3-16,-1-14-1 0,0 14-1 15,1-13 2-15,-1-1-3 0,22 1 3 16,-22 0-7-16,22-1-3 0,0-13 2 16,0 0 2-16,0 0 4 0,0 14 3 15,0-14 0-15,0 0 3 0,0 0 1 16,0 0-1-16,0-14-2 0,-22 1-4 16,22-1 0-16,-21 0 3 15,21 1 2-15,-22-1-1 0,22 1 0 16,-22-1-3-16,1 1 1 0,-23-1 1 15,22 14-3-15,1 0 2 0,-1 0 1 16,-21 0 1-16,21 0-5 0,0 0 3 16,-21 0 0-16,21 14 0 0,-21-1 0 15,21-13-2-15,0 14 1 0,-21-14 1 16,21 13 1-16,22-13-2 0,-21 0-2 16,-1 0-2-16,22 0-4 0,0 0 2 15,0 0 2-15,0 0 2 0,0 0 1 16,0 0 3-16,0 0 1 15,0 0 3-15,0 0 2 16,0 0 1-16,0 0-4 0,0 0-1 16,0 0-2-16,0 0-9 0,0 0-6 15,0 0-14-15,0 0-11 0,0 0-23 16,0 0 2-16</inkml:trace>
  <inkml:trace contextRef="#ctx0" brushRef="#br0" timeOffset="-39431">3324 120 85 0,'0'0'21'16,"0"0"1"-16,0 0 6 0,0 0 5 15,0 0 5-15,0 0-1 0,0 0-1 16,0 0-3-16,0 0-3 0,0 0 0 15,0 0-1-15,0 0 1 0,0 0-2 16,0 0 1-16,0 0-3 0,0 0-6 16,0 0 4-16,0 0 1 0,0 0-7 15,0 0-2-15,0 0-2 0,0 0-3 16,0 0-6-16,0 0 7 0,0 0 9 16,0 14 14-16,0-1-2 0,0 1-14 15,0 13 0-15,-22-13-3 0,22 13 2 16,0 0-5-16,-21 0-1 0,21 0-7 15,-22 14 2-15,22-14-1 0,-22 0-7 16,22 0 1-16,-21 0 4 0,21 0-6 16,-22 1 2-16,22-1 1 0,-22-14 1 15,22 1-2-15,0 13 0 0,-21-13 1 16,21-1 2-16,0 1-8 0,-22-1 5 16,22 14 2-16,0-13-1 0,0-1 2 15,-22 1-1-15,22 0-2 0,0-1-2 16,0-13-4-16,-22 14 8 0,22-1-1 15,0 1-9-15,0-14 2 0,0 13 0 16,0-13-5-16,0 0-3 0,0 0 9 16,0 14 1-16,0-14-1 0,0 0 2 15,22 0 4-15,-22 0 0 0,0 14-1 16,22-14-3-16,-22 0 5 0,22 0-3 16,-1 0 3-16,1 0-2 15,0 0-4-15,-1 0 5 0,1 0 1 0,0 0-2 16,-1 0-1-16,1 0 2 0,0 0 1 15,-22 0-3-15,22 0 3 0,-1 13 3 16,1-13-7-16,0 0 3 0,-22 0-3 16,21 0-20-16,1 0-11 0,-22 0-12 15,0 0-6-15,0 0-11 0,0 0-3 16,0 0-8-16,0 0-6 0,0 0-2 16,0 0 0-16,22 0 10 0,-22-13 7 15,0-1 15-15</inkml:trace>
  <inkml:trace contextRef="#ctx0" brushRef="#br0" timeOffset="-38891">3997 229 113 0,'0'0'41'0,"0"0"-2"16,0 0 2-16,0 0-2 0,0 0-4 15,0 0-2-15,0 0-6 0,0 0-9 16,0 0 7-16,0 0 16 0,0 13 3 16,0 1 3-16,0-1 0 0,0 1 1 15,0 13-9-15,0 0 6 0,-22 0-4 16,22 0 0-16,-21 1-12 0,21-1 0 16,0 0 0-16,-22 0-7 0,22 0-3 15,-22 0-8-15,22 0-6 0,0 1 2 16,-22-1 4-16,22-14-9 0,0 14-5 15,-21-13 9-15,21 13-5 0,0-13 1 16,0-1-2-16,0 1-1 0,0-1 5 16,0 1-9-16,0-14 1 15,0 0-1-15,0 0 1 0,0 13-13 16,0-13-10-16,0 0-16 0,0 0 1 0,0 0-7 16,0 0 0-16,0 0-6 0,0 0-11 15,0 0-9-15,0 0-2 0,0 0-2 16,0 0 7-16,0 0 0 0,0 0 1 15,21-13 9-15,-21 13 13 0</inkml:trace>
  <inkml:trace contextRef="#ctx0" brushRef="#br0" timeOffset="-37985">4106 866 30 0,'0'0'12'0,"0"14"0"0,0-14 3 16,0 0 0-16,0 0 5 0,0 0 0 15,0 0 5-15,0 0 3 0,0 0-1 16,0 0-1-16,0 0 1 0,0 0 3 16,0 0 1-16,0 0 1 0,0 0-2 15,21-14-7-15,-21 1-3 0,22 13-1 16,-22-14-8-16,22 1 3 0,-22-15-1 15,21 15-3-15,-21-1-3 0,22-13 2 16,-22 14-1-16,22-15 4 0,-1 1-6 16,-21 0 4-16,22 0-3 0,-22 0 5 15,22 0 1-15,0 0 2 0,-22 0-3 16,21 13-5-16,-21-13 0 0,22 0 0 16,-22 13-4-16,22-13-1 0,-22 13-2 15,21-13 1-15,-21 14-2 0,22-1 3 16,-22 1 2-16,22-1 5 0,-22 1 1 15,0 13-2-15,0 0-7 0,0 0 6 16,0 0-8-16,22 0-2 16,-22 0 2-16,0 0-1 0,0 0 1 15,0 13 4-15,0 1 3 0,0-1-4 16,0 1 2-16,0 13 0 0,21-14 5 16,-21 15-2-16,0-1 0 0,0-14 1 15,0 14-1-15,0 1 1 0,0-15-1 16,22 14-1-16,-22-13-3 0,0 13 0 15,0-13-5-15,0-1 4 0,0 1-2 16,0 13 0-16,0-14 1 0,22 1 0 0,-22-1 0 16,0-13 0-16,0 14-1 15,21 0 0-15,-21-1 3 0,0-13-2 0,0 14-1 16,0-1-6-16,0-13 11 0,0 14-9 16,0-14 5-16,22 0 0 0,-22 0 2 15,0 13-3-15,0-13-3 0,0 0 7 16,0 0-6-16,0 0 3 15,0 0 2-15,22 0 1 0,-22 0 0 16,0-13-6-16,21 13 7 0,-21-14-4 16,22-13-2-16,-22 14-1 0,22-15 1 15,0 15 4-15,-1-14-5 0,1-14 2 16,-22 14 1-16,22 0-4 0,-1 0-7 16,1-14-3-16,0 14-1 0,-1 0 1 15,-21 0-3-15,22-1-5 0,0 15-6 16,-22-14-7-16,22 13-1 0,-22 1-9 0,0-1-4 15,0 1-11-15,21 13 0 16,-21 0-6-16,0-14-1 0,0 14 0 16,0 0 9-16,0 0 12 0,0 0-22 0</inkml:trace>
  <inkml:trace contextRef="#ctx0" brushRef="#br0" timeOffset="-37384">5256 120 122 0,'0'-13'30'0,"0"13"-4"15,0 0-2-15,0 0 2 0,0 0 2 16,0 0-1-16,0 0-9 0,0 0-6 16,0 0 11-16,0 0 8 0,0 13 8 15,0 1 7-15,0-1 7 0,0 1-11 16,0-1-3-16,0 15 2 0,0-15-1 16,0 14-6-16,0-13-5 0,0 13-7 15,-22 0-4-15,22 0-1 0,0 0-4 16,-22 0-6-16,22 1-7 0,-21 12 3 15,21-13 3-15,-22 1-6 0,22-1 2 16,-22 0-2-16,22-14 0 0,-21 15 7 16,21-15-5-16,-22 1 0 0,22-1-6 15,0 1 9-15,0-1-5 0,-22 1 2 16,22-1-2-16,0-13-4 0,0 14 9 0,0-14-7 16,-21 0-1-16,21 0 1 15,0 0-1-15,0 0-2 16,0 0-2-16,0 0 9 0,0 0 1 15,0 0 0-15,21 0 5 0,-21 0 7 16,22 0 2-16,-22 0-1 0,22 0-4 16,-1-14-11-16,1 14-1 0,-22 0 6 15,22 0-5-15,-1-13-1 0,1 13 1 16,0-14-6-16,-22 14-4 0,22 0-8 16,-1 0-8-16,-21 0-8 0,22 0-10 15,-22-13-6-15,0 13-7 0,22 0-1 16,-22 0-5-16,0 0-7 0,0 0-7 15,0-14-8-15,0 14 0 0,0 0 11 16,0-13 9-16</inkml:trace>
  <inkml:trace contextRef="#ctx0" brushRef="#br0" timeOffset="-2448">720 1599 38 0,'0'0'17'0,"0"0"0"0,0 0 0 16,0 0-3-16,0 0-1 0,0 0 1 16,0 0 0-16,0 0 0 0,0 0 1 15,0 0 2-15,0 0 2 0,0 0 3 16,0 0 3-16,0 0-1 0,0 0-14 15,0 0-5-15,0 0-3 0,0-14 2 16,0 1-1-16,0 13-2 0,0-14-1 16,0 1 0-16,0-1 0 0,0-13-1 15,21 13 2-15,-21 1 0 0,0-14-3 16,0 13 2-16,22-13 2 0,-22 13-3 16,0-13 1-16,22 14 0 0,-22-15 2 15,0 1-3-15,22 14 2 0,-22-14 0 16,0 13-3-16,21 1 2 0,-21-15 3 15,0 15-2-15,22-1-1 0,-22 1 3 16,0-1 2-16,0 1-3 0,0 13 2 16,22-14-2-16,-22 0 5 0,0 14 3 15,0 0-4-15,0 0 1 0,0 0-2 16,0 0-4-16,0 0-3 0,0 0 0 16,0 0 3-16,0 0 1 15,0 14-2-15,0 0 1 0,0-1 3 16,0 1-1-16,0-1 4 0,0 14 2 15,0-13-5-15,0 0 3 0,0-1 0 16,0 14-1-16,0-13 1 0,21-1 4 16,-21 14-4-16,0-13-2 0,0 0-1 15,0-1-3-15,0 1 3 0,0 13 0 16,0-14 1-16,0 1 0 0,22 0-2 16,-22-1 2-16,0 1-4 0,0-1 0 15,0 1-1-15,0-1 0 0,0 1 4 16,0 0-1-16,0-1-7 15,22-13-1-15,-22 0-3 0,0 14-10 16,0-14-9-16,0 0-1 0,0 0-4 16,0 0-2-16,0 0 0 0,0 0 1 15,0 0 2-15,0 0-1 0,0 0 0 16,0 0-8-16,0 0 2 0,0 0 4 16</inkml:trace>
  <inkml:trace contextRef="#ctx0" brushRef="#br0" timeOffset="-2146">720 1409 62 0,'0'0'21'0,"0"0"2"16,0-14-4-16,21 14 3 0,-21 0-3 16,0 0-3-16,22-13-5 0,0 13-3 15,-22 0-3-15,22 0-3 0,-22 0 3 16,21 0-4-16,-21 0 2 16,22-14-2-16,-22 14-2 0,22 0-5 0,-22 0-6 15,21 0-8-15,1 0-3 0,-22 0-6 16,22 0 1-16,-22 0 1 15,21 0 1-15,-21 0-18 0</inkml:trace>
  <inkml:trace contextRef="#ctx0" brushRef="#br0" timeOffset="-1234">1024 1612 23 0,'0'0'6'0,"0"0"1"16,0 0 2-16,0 0-1 0,0 0 4 15,0 0 5-15,0 0 5 0,0 0 3 16,0 0 2-16,0 0 2 0,0 0-3 0,0 0-1 16,0 0 0-16,0 0-9 0,0 0-12 15,0 0 3-15,0-13 3 0,0 13-3 16,0-14 0-16,0 1 1 16,0-1-7-16,0 1 1 0,0-1-1 0,0 0 1 15,0-13-1-15,0 14 1 0,0-1 0 16,0-13-2-16,0 13 0 15,0-13-2-15,0 14 3 0,0-14-2 0,0 13 1 16,0-13 0-16,0 13 1 0,21 1-3 16,-21-1 2-16,0 1 2 15,0-14-1-15,0 13-1 0,0 0 1 16,0 14-2-16,0-13 1 0,22-1-2 16,-22 1 2-16,0-1 5 0,0 14-4 15,0-13 6-15,0 13-5 0,0 0 2 16,0 0-2-16,0 0-3 15,0 0-1-15,0 0 1 0,0 0-3 16,0 0 2-16,0 0 5 0,0 13-4 16,0 1 2-16,22-1-3 15,-22 1 0-15,0-1 3 0,21 1 1 16,-21 13-2-16,0-13 1 0,0-1 3 16,22 14-3-16,-22-13 2 0,22 13 5 15,-22-13-3-15,0-1-1 0,0 14 1 16,21-13-4-16,-21-1 5 0,0 15-2 15,22-15 2-15,-22 1-5 0,0-1-1 16,22 1 2-16,-22-1-2 0,0-13-1 16,0 14 1-16,22 0 0 0,-22-1 1 15,0 1 2-15,21-14-2 16,-21 13-1-16,0-13-1 0,0 0 0 16,0 14 1-1,0-14 1-15,0 0 3 0,0 0-3 0,0 0 5 16,0 0 0-16,0 0 10 0,0 0 0 15,0 0-13-15,22-14 2 0,-22 14-3 16,0-13-2-16,0-1-2 0,0 1 2 16,0-1 2-16,0 0-4 0,0 1 1 15,0-14 3-15,22 0-2 0,-22-1-5 16,0 1 5-16,21 0-2 0,-21 0-2 16,0 0 1-16,0 0 2 0,0 0-9 15,0 0 4-15,22 13-4 0,-22 0-5 16,0 1-1-16,0-1-5 0,0 1-7 15,0 13-9-15,0 0-9 0,0 0-6 16,0 0 7-16,22 0 12 0,-22 0 4 16,0 0 1-16,0 13 3 0</inkml:trace>
  <inkml:trace contextRef="#ctx0" brushRef="#br0" timeOffset="1811">1436 1653 19 0,'0'0'5'0,"0"0"1"0,0 0 1 16,0 0-1-16,0 0 0 16,0 0 4-16,0 0 0 0,0 0-1 0,0 0-2 15,0 0 0-15,0 0 1 0,0-14-4 16,0 14-2-16,0-13 1 0,0-1 2 15,22 14 1-15,-22-13-2 0,0-1-2 16,0 1-2-16,21-1 2 0,-21 1 1 16,0-15 1-16,22 15-1 0,-22-1 0 15,0-13-2-15,22 14 0 0,-22-15 0 16,0 15 1-16,0-1 3 0,21-13-1 16,-21 14-4-16,0-1 3 0,0 0 0 15,22 1-1-15,-22-1-1 0,0 1-1 16,0 13 3-16,22-14-1 0,-22 14-1 15,0-13-1-15,0-1 2 16,0 14 0-16,0-13-2 0,22 13 2 16,-22 0 3-16,0 0-3 0,0 0 4 0,0 0-3 15,0 0-1-15,0 0 2 16,0 0-3 0,0 0 0-1,0 0-3-15,0 0 0 0,0 0 3 16,0 0-2-16,0 0 2 15,0 13-1-15,0-13 2 0,0 14 4 16,0-1 0-16,0 1 1 0,0-1-1 16,0 1 3-16,0-1-1 0,0 1 1 15,0 0 0-15,0 13 1 0,0-14-1 16,0 14 1-16,0-13 0 0,0 13-2 16,0-13 3-16,0-1-7 0,0 14 3 15,0-13 1-15,0 0-3 0,0 13-3 16,0-14 2-16,21 1-4 0,-21-1 0 15,0-13 1-15,0 14 0 0,0-1-1 16,0 1 2-16,0-14-6 16,0 14-3-16,0-14-7 0,0 0-6 15,0 0-3-15,0 0-6 0,0 0-1 16,0 0 3-16,0 0-8 0,22 0-5 16,-22 0 1-16,0 0 5 0</inkml:trace>
  <inkml:trace contextRef="#ctx0" brushRef="#br0" timeOffset="2141">1501 1477 28 0,'0'0'9'0,"0"0"1"0,0 0 0 15,0 0-1-15,0 0 1 0,0 0 6 16,0 0 1-16,0 0 1 0,22 0-6 16,-22-14 0-16,21 14-2 0,-21 0 2 15,22-13-6-15,0 13 2 0,-22 0-5 16,22-14-1-16,-1 14 0 0,1-14-4 15,-22 14-9-15,22 0-8 16,-22 0-2-16,21 0-7 0,-21 0-3 16,0 0 1-16,22 0-21 0</inkml:trace>
  <inkml:trace contextRef="#ctx0" brushRef="#br0" timeOffset="3090">1935 1233 20 0,'0'0'8'0,"22"0"1"0,-22-14 0 16,0 14 2-16,0 0 2 0,0 0 1 16,0 0 0-16,0 0 1 0,0-14-1 15,0 14 0-15,0 0-2 0,0 0-3 16,0 0-1-16,0 0-5 0,-22 0 0 15,22 14-3-15,-22 0 3 0,22-14-4 16,-21 13 2-16,21 1-1 0,-22-1 7 16,22 1-3-16,-22-1 2 0,22 14 1 15,-21-13 1-15,21 0 3 0,-22 13-2 16,22-14-3-16,0 1 1 0,0 13-2 16,-22-13 3-16,22-1-1 0,0 14-3 15,0-13-1-15,0-1-1 0,0 15 0 16,0-15 0-16,0 1 2 0,0-1-6 15,0 1 2-15,0-1 2 0,0 14-3 16,22-13 3-16,-22 0 0 16,22-1-5-16,-22 1 2 0,21-1 1 15,-21-13 3-15,0 0-5 16,22 0 3-16,-22 0 0 0,0 0 0 16,22 0-1-16,-22 0 1 0,21 0-1 15,1 0 2 1,0-13-2-16,-22 13-4 15,22-14 1-15,-22 14-2 0,21-13 1 16,-21-1 1-16,0 14-3 0,22-14 4 16,-22 1 1-16,0-1-2 0,0 1 4 15,22-1-2-15,-22 1 0 16,0 13-1-16,0-14 2 0,0 1 2 16,0-1-2-16,0 14 1 0,0-14-4 15,0 1 0-15,0-1 4 16,0 1-3-16,0 13 0 15,0 0 4 1,0 0 1 15,0 0 0-31,0 0 1 16,0 0-1-16,0 0-1 16,0 0 6-16,0 0-1 0,0 0 1 15,0 0 3-15,0 0 0 0,0 0 3 0,0 0-5 16,0 0-3-16,-22 0-6 15,22 0 2-15,0 0-1 0,-22 0 0 16,22 0-5-16,-21 0 4 0,21 0-2 0,0 13-2 16,-22-13 2-16,22 0-5 15,-22 0-5-15,22 0-3 0,0 0-4 16,0 0 2-16,0 0-5 0,-22 0-4 16,22 0 5-16,0 0-1 0,0 0-2 15,0 0-3-15,0 0 4 0,0 0-2 16,0 0 1-16,0 0-18 0</inkml:trace>
  <inkml:trace contextRef="#ctx0" brushRef="#br0" timeOffset="3709">2217 1287 27 0,'0'0'9'0,"0"0"-3"16,0-14 1-16,0 14 3 0,0 0 1 16,0 0 0-16,0 0 3 15,0 0 3-15,0 0-1 0,0 0 0 0,0 0-4 16,0 0-1-16,0 0-5 16,0 0 1-16,-21 0-4 0,21 0 0 15,0 0 1-15,-22 14-2 0,22-14 1 16,-22 13 1-16,22-13 2 0,-22 14 0 15,22-1 0-15,-21 1 2 0,21 0 1 16,0-1 0-16,-22 14-1 0,22-13 4 16,0-1 4-16,0 15 2 0,0-15-5 15,0 1-2-15,-22 13-1 0,22-14-1 16,0 1-5-16,0 13 3 0,0-13 0 16,0-1-2-16,0 1-2 0,0-1-1 15,0 1 1-15,0-1-2 0,0 1 1 16,0 0-4-16,22-14 2 0,-22 13 1 15,0 1-3-15,0-14 1 0,0 13 1 16,22-13 4-16,-1 0-2 16,1 0 0-16,-22 0-4 15,22 0-1-15,0 0-9 0,-1 0-8 16,1-13-2-16,-22 13-8 0,22-14-3 16,-1 1-1-16,1 13-1 0,-22-14 0 15,22 0 2-15,-22 14 2 0,21-13 2 16,-21-1 3-16</inkml:trace>
  <inkml:trace contextRef="#ctx0" brushRef="#br0" timeOffset="3946">2087 1545 26 0,'0'0'10'0,"0"0"0"16,0 0 4-16,0 0-1 0,0 0 1 16,0 0 0-16,22 0-1 0,-22 0-4 15,21 0-6-15,-21 0 0 0,22 0-1 16,0-14-2-16,-22 14-3 0,22 0-9 16,-22-14-5-16,21 14-4 0,1 0-1 15,-22-13 0-15</inkml:trace>
  <inkml:trace contextRef="#ctx0" brushRef="#br0" timeOffset="4896">2413 1639 17 0,'0'0'5'0,"0"0"1"16,0 0 1-16,0 0 0 0,0 0 5 15,0 0 0-15,0 0 1 0,0 0-3 16,0 0-1-16,0 0 1 0,0-13-2 15,0-1-2-15,0 14-3 0,0-13 2 16,0-1-4-16,0 1 1 0,0-1-1 16,21 1-1-16,-21-1 1 0,0 0-1 15,0 1-1-15,0-14 1 0,0 13 0 16,22 1 2-16,-22-1-2 0,0 0 2 16,0 1 0-16,0-1-2 0,22 1 0 15,-22-1 1-15,0 1 1 16,0 13 0-16,0-14-1 0,0 14-3 15,21 0 3-15,-21 0 1 16,0 0-1-16,0 0 1 0,0 0 2 16,22 0 1-16,-22 0 0 0,0 0 1 15,0 14-4-15,0-1 0 0,0-13 5 16,0 14-4-16,22-1 4 0,-22 14 1 16,0-13-2-16,0 0 1 0,0 13 0 15,0-14 2-15,0 1-1 0,0-1 0 16,0 15-2-16,0-15 0 0,0-13-3 15,0 14-3-15,0-1 0 0,0-13-3 16,22 14 4-16,-22-14 1 16,0 0 0-16,0 0-1 0,0 0-3 15,0 0 5-15,0 0-2 0,0 0-3 16,21-14 2-16,-21 1-3 16,0 13 1-16,0-14-2 0,22 1-3 15,-22-1 4-15,22-13-1 0,-22 13 1 16,21 1 1-16,-21-1 1 0,0-13 1 15,22 13-2-15,-22 1 2 0,22-1-3 16,-22 1 3-16,0-1 2 0,0 14-1 16,0-13-2-16,21 13 2 0,-21 0 1 15,0 0 0-15,0 0-1 16,0 0 0-16,0 0 0 16,0 0-3-16,0 0 6 15,0 0 1-15,0 0-1 0,0 0 4 16,22 0 5-16,-22 0 1 15,0 13 2-15,0 1 3 0,0-1-6 16,22 1 1-16,-22-1 3 0,0 1-2 16,0 13-4-16,0-13 0 0,0-1 0 15,22 1 5-15,-22-1-6 0,0 15 0 16,0-15-7-16,0 1-2 0,0-1 1 16,0 1-2-16,0-1 0 0,0 14 3 15,0-13-5-15,0 0 4 16,0-1-4-16,0-13-8 0,21 14-12 15,-21-14-6-15,0 0-7 0,0 0-3 16,0 0-1-16,0 0-2 0,0 0 1 16,0 0-5-16,22 0 3 0,-22 0 2 15,0-14-33-15</inkml:trace>
  <inkml:trace contextRef="#ctx0" brushRef="#br0" timeOffset="5419">3172 1287 55 0,'0'0'19'16,"0"0"-2"-16,0 0-4 0,0 0-2 16,-21 0 4-16,21 0 1 0,-22 0 1 15,22 0 0-15,-22 0-2 0,22 13 3 16,-22 1-8-16,22-14 0 0,-21 13-2 16,21 1 0-16,-22 0 0 0,0-14 4 15,22 13 4-15,0 1 2 0,-21-1-2 16,21 1-3-16,-22-1 0 0,22 15 1 15,0-15 0-15,-22 1 0 0,22-1-6 16,0 1 3-16,0 13-1 0,0-13-3 16,0-1 0-16,-21 1-5 0,21-1 0 15,0 1 2-15,0-1 0 0,0 1-4 16,0-1 3-16,0 1-3 16,0 0 0-16,0-14 4 0,0 13-3 15,0 1-3-15,21-1-1 16,-21-13 8-16,0 14-5 0,22-14 0 15,-22 0 1-15,22 0 0 0,-1 0-1 16,-21 0-8-16,22 0-6 0,0 0-11 16,-1 0-5-16,-21-14-4 0,22 14-2 15,0-13-7-15,0 13-9 0,-22-14-4 16,21 1 6-16,-21-1 5 0</inkml:trace>
  <inkml:trace contextRef="#ctx0" brushRef="#br0" timeOffset="5662">2912 1558 40 0,'0'0'16'16,"22"0"-2"-16,-22 0-1 15,21 0-6-15,-21 0 1 0,22 0-3 16,0 0-4-16,-22-13 2 0,21 13-2 16,1 0-1-16,0-14-4 0,-1 14-6 15,-21 0-4-15,22 0-5 0,0 0 1 16,-22 0 0-16</inkml:trace>
  <inkml:trace contextRef="#ctx0" brushRef="#br0" timeOffset="6335">3281 1680 25 0,'0'0'7'0,"0"14"-1"16,0-14 1-16,0 0-1 0,0 0 3 15,0 0 0-15,0 0 5 0,21 0-1 16,-21 0-1-16,0-14 1 0,0 1-2 16,0 13 3-16,22-14-2 0,-22 14-3 15,0-14 0-15,0 1-2 0,0-1-3 16,0 1-3-16,0-14 1 0,0 13 0 16,0-13-2-16,0 13 1 0,0-13-1 15,0 14 0-15,22-14 2 0,-22 13-1 16,0 0-1-16,0-13 1 0,0 14-2 15,0-1 1-15,0 14 1 0,0-13-2 16,22-1 1-16,-22 14-2 0,0 0 0 16,0 0 3-1,21 14 1 1,-21-1 4-16,0 1-3 16,0-1-2-16,0 1-1 0,0-1 3 15,0 1 1-15,22 13 4 0,-22-13 0 16,0-1 6-16,0 14-1 0,22-13 1 15,-22 0 0-15,0-1-4 0,0 1 2 16,21-1-4-16,-21 1 1 0,0-1-4 16,0-13-4-16,22 14 6 0,-22-14-3 15,0 0 2-15,0 13 3 0,22-13-1 16,-22 0-4-16,0 0 9 0,0 0 3 16,0 0 2-16,0 0-1 0,22-13 2 15,-22 13-6-15,0-14-1 0,0 1-2 16,21-1 0-16,-21 1-9 0,0-1 1 15,22 1 3-15,-22-15-4 0,0 15-1 16,0-14-6-16,22 0-7 0,-22 13 0 16,0-13-4-16,21 13-1 0,-21-13-2 15,0 14-3-15,22-1-5 0,-22 0 0 16,22 1 0-16,-22-1-3 0,0 1-1 16,21-1-8-16,-21 14 2 0,22-13 2 15,-22 13 4-15,0 0 0 0,0 0 2 16</inkml:trace>
  <inkml:trace contextRef="#ctx0" brushRef="#br0" timeOffset="6629">3758 1273 74 0,'0'0'13'16,"0"0"0"-16,0 0 8 0,0 0 3 16,0 0 5-16,0 0-2 15,22 0 1-15,-22 0-6 0,22 0-5 16,-1 0-3-16,-21 0-6 0,22 0-2 16,0 0 0-16,-1 0-2 0,1-13-3 15,-22 13 2-15,22 0-5 0,0 0-5 16,-22-14-7-16,21 14-10 0,-21-13-5 15,22 13-7-15,0 0-1 0,-22 0-1 16,0 0 2-16,21-14 5 0,-21 14-21 16</inkml:trace>
  <inkml:trace contextRef="#ctx0" brushRef="#br0" timeOffset="6909">3910 1233 58 0,'0'0'23'0,"-22"13"1"16,22-13 3-16,0 14 4 0,-21-1 1 16,21 1 3-16,0-1 0 0,0 1-7 15,-22-1 1-15,22 15 1 0,0-15-6 16,-22 1-2-16,22 13 3 0,0-14-1 16,0 1-12-16,0 13 1 0,0-13-6 15,0-1-1-15,0 1-3 0,0-1-1 16,0 15-5-16,0-15 3 0,0 1 0 15,0-1-7-15,0 1-6 0,0-1-12 16,0 1-4-16,0-14-10 0,0 13-6 16,0 1-8-16,0-14 0 0,0 0 3 15,0 0 3-15,0 0 5 0,0 0 4 16</inkml:trace>
  <inkml:trace contextRef="#ctx0" brushRef="#br0" timeOffset="7191">4171 1205 80 0,'0'0'23'0,"0"0"0"0,0 0-1 16,0 0 3-16,0 0-5 0,0 14-3 15,0 0-9-15,0-1-3 0,0 1-3 16,0-1-2-16,0 14-19 0,0-13-11 16,0-1-9-16,0 1-9 0,0 0-40 15</inkml:trace>
  <inkml:trace contextRef="#ctx0" brushRef="#br0" timeOffset="7392">4084 1639 232 0,'-22'0'52'15,"22"14"-2"-15,0-14-11 0,0 0-13 16,0 0-9-16,0 14-7 0,0-14-7 15,0 0 0-15,0 0-12 0,0 13-18 16,0-13-19-16,0 0-16 0,0 14-4 16,0-14 3-16,0 0 11 0,0 0 8 15</inkml:trace>
  <inkml:trace contextRef="#ctx0" brushRef="#br0" timeOffset="11827">5256 120 25 0,'0'0'13'0,"0"0"-1"0,0 0 1 15,0 0 0-15,0 0 2 0,0 0-3 16,0 0 2-16,0 0-1 16,0 0 2-16,0 0 4 0,0 0 0 0,0 0 1 15,0 0-3-15,0 0 6 0,0 0-4 16,0 0-1-16,0 0 2 15,0 0-2-15,0 0-3 0,0 0 1 16,0 0 0-16,0 0 0 0,0 0 6 0,0 0-2 16,0 0 4-16,0 0-1 15,0 0 2-15,0 0-5 0,0 0-2 16,0 0 3-16,0 0-10 0,0 0-5 16,0 0-3-16,0 0 5 0,0 0-6 15,0 0-3-15,0 0 4 16,0 0-8-16,0 0 6 15,0 0-4-15,0 0 4 16,0 0 7-16,22 0 2 0,-22 14 0 16,0-14 5-16,21 0-4 0,-21 0-4 15,22 0 2-15,0 0-1 0,-1-14-1 16,-21 14-2-16,22-13-2 0,0 13-5 16,-1-14 4-16,1 14-4 0,0 0 4 15,0 0-1-15,-22-14-5 0,21 14 9 16,1-13-5-16,-22 13-2 0,22 0 4 15,-22 0-3-15,0 0-1 0,21 0 0 16,-21 0-9-16,0 0-1 0,0 0-13 16,0 0-6-16,0 0-4 0,0 0-9 15,0 0 0-15,0 0-5 0,0 0 0 16,0 0-4-16,0 0 4 0,0 0 2 16,0 0 1-16,0 0 1 0,0 0 3 15,-21 0 8-15,21 0-16 0</inkml:trace>
  <inkml:trace contextRef="#ctx0" brushRef="#br0" timeOffset="12445">5212 391 19 0,'0'0'8'0,"0"14"-1"16,0-14 1-16,0 0 1 0,0 0 2 16,0 14 2-16,0-14-3 0,0 0 2 15,0 0 3-15,0 13-4 0,0-13-1 16,0 0 0-16,0 0 3 0,0 0 0 15,0 0-2-15,0 14 1 0,0-14-1 16,0 0 0-16,0 0 0 0,0 0 1 16,0 0 1-16,0 0 3 0,22 0 5 15,-22 0-3-15,0 0-2 0,22 13 0 16,-22-13-3-16,0 0 4 0,22 0-1 16,-22 0 7-16,21 0-7 0,1 0 3 15,-22 0 0-15,22 0 1 0,-1 0-6 16,1 0-3-16,0 0-5 0,-1 0 1 15,-21 0-4-15,22 0-3 0,0 0 3 16,0 0-4-16,-22 0 4 0,0 0-6 16,21 0-4-16,-21 0-6 0,0 0-9 15,0 0-2-15,0 0-3 0,0-13-8 16,0 13-16-16,0 0-4 0,0 0-1 16,0 0 3-16,0-14 3 0,0 14 6 15,0 0 8-15</inkml:trace>
  <inkml:trace contextRef="#ctx0" brushRef="#br0" timeOffset="22609">220 1382 34 0,'0'0'12'0,"0"0"1"0,0 0 0 15,0 0 1-15,0 0-1 0,0 0 4 16,0 0-2-16,0 0 2 0,0 0-2 16,0 0 2-16,0 0-2 0,0 0 0 15,0 0-2-15,0 0-5 0,0 0 0 16,0 0-3-16,0 0 2 0,0 0 0 15,0 0 4-15,0 0-3 0,0 0 4 16,0 0 0-16,0 0 7 0,0 0-10 16,0 0-2-16,0-14-5 0,22 1 1 15,-22 13 3-15,0-14-3 0,0 0-1 16,22 1-1-16,-22-1 1 0,0 14-3 16,22-13 1-16,-22-1 2 0,0 1 3 15,21 13-3-15,-21-14 0 0,22 1 0 16,-22 13 1-16,0-14 0 0,0 0 3 15,22 14-2-15,-22 0-2 0,0-13 1 16,0 13-2-16,0-14 0 0,0 14 0 16,21-13-3-16,-21 13 3 15,0 0-2-15,22-14 3 0,-22 1-2 16,22-1-2-16,-22 0 5 16,0 14-5-1,0 0 4-15,22-13-2 16,-22 13 1-16,0 0 1 0,0-14-4 15,0 14 0-15,21 0 3 16,-21-13 0-16,0 13-3 16,0 0 4-16,0 0-3 0,0 0 3 15,0 0-5-15,0 0 1 0,0 0-1 16,0 0-9-16,0 0-6 0,0 0-6 16,0 0-3-16,0 0-8 0,0 0 1 15,0 0-2-15,0 0 1 0,0 0 5 16,0 0 3-16,0 0 2 0,0 0 3 15,0 0 5-15,0 13 0 0</inkml:trace>
  <inkml:trace contextRef="#ctx0" brushRef="#br0" timeOffset="23249">481 1110 18 0,'0'0'9'15,"0"0"0"-15,0 0-2 0,0 0-1 16,0 0 0-16,0 0 0 0,0 0-2 16,0 0 1-16,0 0 2 0,0 0-2 15,0 0 1-15,0 0 2 16,0 0 0-16,0 0 0 0,0 0-2 16,0 0 1-16,0 0-3 0,0 0 0 15,0 0 0-15,0 0 1 0,0 0 1 16,0 0-2-16,0 0 1 0,0 0-3 15,0 14 0-15,0-14 0 0,0 0 1 16,0 0 0-16,0 0 1 0,0 0 1 16,0 0-1-16,0 0 0 0,0 14-4 15,0-14 4-15,0 0 1 0,0 13 0 16,0-13-4-16,0 0 4 0,0 0-1 16,0 14-4-16,0-1 4 0,0-13 1 15,0 14-1-15,0-1-2 0,0 1 1 16,0 0 1-16,22-1-1 0,-22 14-2 15,0-13 2-15,0 13-1 0,0-14 2 16,21 1 2-16,-21 13 0 0,0-13-3 16,0-1-1-16,22 1 0 0,-22 13-1 15,0-13 0-15,0-1 0 0,0 1-1 16,22-14 0-16,-22 13 0 0,0 1 1 16,0-14-5-16,0 0-6 0,0 0-1 15,0 0-1-15,21 0-5 0,-21 13 1 16,0-13-2-16,0 0 1 0,0 0-2 15,0 0-7-15,0 0-2 0,0 0 2 16,0-13 4-16,0 13 3 0</inkml:trace>
  <inkml:trace contextRef="#ctx0" brushRef="#br0" timeOffset="25583">199 1070 16 0,'0'0'9'0,"0"0"0"0,0 0 2 16,0-14-1-16,0 14 0 0,0 0-1 15,0 0 0-15,0 0 2 0,0 0-1 16,0 0 2-16,0 0-1 0,0 0-1 15,0 0 1-15,0 0-1 0,0 0-4 16,0 0-1-16,0 0 1 0,0 0-1 16,0 0 1-16,0 0 3 0,0 0 1 15,0 0 1-15,0 0-1 0,0 0-2 16,0 0 2-16,0 0 1 0,0 0-5 16,0 0 4-16,0 0-2 0,0 0-2 15,0 0-1-15,0 0 0 0,0 0-3 16,0 0-1-16,0 0 4 0,0 0-3 15,0 0 1-15,0 0-1 0,0 0-1 16,0 0 0-16,0 0-3 0,0 0 0 16,0 0 0-16,0 0-1 0,0 0 1 15,0 0 4-15,0 14-4 16,0-1 2-16,0 1 3 0,0-1-3 16,0 1-1-16,0 0 1 0,0-1 1 15,0 1 1-15,0-1-2 0,0 1 1 16,0-1 0-16,21 1 1 0,-21 13 0 15,0-13-1-15,0-1 0 0,0 1 1 16,0-1-1-16,0 1-2 16,22-1 2-16,-22 1-1 15,0-14-3-15,0 14-1 0,0-14-7 16,0 0-11-16,0 0-1 0,0 0-9 16,0 0 1-16,0 0 0 0,0 0 3 15,0 0 0-15,0 0 1 0,0 0 2 0,0 0 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8-10-12T19:53:02.7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109 258 100 0,'0'0'4'0,"0"0"-8"0,0 0-10 15,0 0-3-15,-22 14 2 0,22-14 1 16,-22 13 1-16,22 1-10 0</inkml:trace>
  <inkml:trace contextRef="#ctx0" brushRef="#br0" timeOffset="216">87 367 24 0,'0'0'3'0,"0"0"-1"15,0 0-4 1,0 0 0-16,0 0 0 0,0 0-1 16,22 0-4-16</inkml:trace>
  <inkml:trace contextRef="#ctx0" brushRef="#br0" timeOffset="673">369 136 37 0,'0'0'13'0,"0"-14"-1"15,0 14-4-15,0-13 0 0,0-1-5 16,0 14-1-16,0 0 0 0,0 0-1 0,0-13-2 15,0 13-2-15,0 0-6 16,0 0-3-16,0 0-1 0,0-14 0 0,0 14 2 16,0 0 1-16,0 0-3 0</inkml:trace>
  <inkml:trace contextRef="#ctx0" brushRef="#br0" timeOffset="804">369 27 8 0,'0'-13'2'0,"0"13"-1"15,0 0 0-15,0 0 0 0,0-14-1 16,-21 14 0 0,21 0-1-16,0 0-2 15,0 0-2-15</inkml:trace>
  <inkml:trace contextRef="#ctx0" brushRef="#br0" timeOffset="1054">174 14 93 0,'-22'0'8'0,"22"0"-2"16,0 0 1-16,0-14-2 0,0 14 2 0,0 0-5 15,-21 0-1-15,21 0-4 0,0 0-9 16,0 0-7-16,0 0 0 0,0 0 3 16,0 0 1-16,0 0 2 0,0 14 0 15</inkml:trace>
  <inkml:trace contextRef="#ctx0" brushRef="#br0" timeOffset="1210">131 68 21 0,'0'0'9'0,"0"0"2"0,0 0-2 16,0 0-3-16,0 0-2 0,0 0-1 15,0 0-2-15,0 0 0 0,0 0-5 0,0 14-4 16,0-14-2-16,0 0-1 0,-22 13-3 16</inkml:trace>
  <inkml:trace contextRef="#ctx0" brushRef="#br0" timeOffset="1504">0 367 27 0,'0'0'9'0,"0"0"1"15,0 0 0-15,0 13-3 0,0-13-2 16,0 0-3-16,0 0-1 0,0 0-6 16,0 0-2-16,0 0 0 15,0 0 0-15,0 14 1 0,0-14-3 16,0 13 0-16,0 1 2 0,0-14-5 15</inkml:trace>
  <inkml:trace contextRef="#ctx0" brushRef="#br0" timeOffset="1742">174 448 33 0,'0'0'5'16,"0"0"-2"-16,0-14-2 0,0 14-2 15,0 0-2-15,0 0-2 0,0 0-3 16,0 0-2-16</inkml:trace>
  <inkml:trace contextRef="#ctx0" brushRef="#br0" timeOffset="2033">239 434 28 0,'22'0'8'16,"-22"0"-1"-16,0 0-2 15,0 0-2-15,0-13-3 0,21 13 0 16,-21-14-3-1,0 14-4-15,0 0-2 0,22 0 1 16,-22 0-1-16,0-13-5 0</inkml:trace>
  <inkml:trace contextRef="#ctx0" brushRef="#br0" timeOffset="2183">348 299 9 0,'0'0'2'0,"0"0"-1"0,0-14-1 16,0 14 1 0,0 0-4-1,0-13-6-15</inkml:trace>
  <inkml:trace contextRef="#ctx0" brushRef="#br0" timeOffset="2323">348 204 13 0,'0'-14'2'15,"0"14"-1"-15,0 0-6 16</inkml:trace>
  <inkml:trace contextRef="#ctx0" brushRef="#br0" timeOffset="2453">326 122 2 0</inkml:trace>
  <inkml:trace contextRef="#ctx0" brushRef="#br0" timeOffset="2916">109 163 8 0,'0'0'1'16,"0"14"-1"-16,0-14-1 16,0 13-3-16</inkml:trace>
  <inkml:trace contextRef="#ctx0" brushRef="#br0" timeOffset="3164">152 380 2 0,'0'0'-1'16</inkml:trace>
  <inkml:trace contextRef="#ctx0" brushRef="#br0" timeOffset="3304">239 380 14 0,'0'0'1'0,"0"0"0"16,22 0-1-16,-22 0-1 16,0 0-2-16,0 0-6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2582-C6F6-4C17-8D74-206F09CBB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41C04-52EC-4192-A90C-BD3ECCC1E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CA68-F166-4629-BC66-8C681AB1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578-9EE8-437C-8656-951E02691250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74FCE-F682-40CF-8DD7-0DE2EBC1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134E-0240-49D9-9D8F-4537D39A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A01-D9BF-498F-A56A-10674ED1C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3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E213-E61D-4C08-BD8E-9F9C5251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90FB3-15A1-4660-B968-7798F461E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4CDD-E160-45A1-BB17-E67D3F19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578-9EE8-437C-8656-951E02691250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98E2A-875A-4566-9B7C-C637011B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AB07-570F-4864-AA0D-7542567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A01-D9BF-498F-A56A-10674ED1C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3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EDCF1-5F05-4ED5-B84D-9796665D5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0FBAB-A19E-4429-AE5D-C6E809C94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F129-270B-45C9-B67F-E87674C0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578-9EE8-437C-8656-951E02691250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9B34-F3A5-4E39-BFF1-207889C2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3872-D91F-4A32-9CD5-9F2D72EA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A01-D9BF-498F-A56A-10674ED1C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94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0EE6-9E8B-4347-8E48-F1F4D3B0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74DA-BABA-498B-A1CE-EA3D9BDB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5CBD-F183-4331-8B9C-B6DF2F69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578-9EE8-437C-8656-951E02691250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1CCC-47F7-4553-963D-B4FCF7CF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580F-F8F3-45AA-9C1A-54A5DBD1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A01-D9BF-498F-A56A-10674ED1C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5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A2A9-C839-4BF8-A76A-E11638D0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D7D69-E9AC-4664-99C1-3EEDD8BF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27A4-AA0B-4836-B874-99DEEF96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578-9EE8-437C-8656-951E02691250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F674-5B7B-4E84-935C-16D8DEEA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8F45-F37D-4656-A93F-7607A75B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A01-D9BF-498F-A56A-10674ED1C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8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853D-B888-4A58-8A7A-A062C991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0FB6-04A7-41EF-96FB-3EC79D994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07812-4106-4BFA-B159-28DE35825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1BC4E-4FA6-4CD1-9FE1-F734470A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578-9EE8-437C-8656-951E02691250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9817C-B45D-4459-B32A-6BBFFFC9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FB5D8-D558-497C-BB70-0C3B2BB8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A01-D9BF-498F-A56A-10674ED1C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17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A620-150C-4AF2-9F03-5075B857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15000-949F-49FB-8B7E-8F023F76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CCEB0-198F-4A09-8358-C540889C3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C050A-69D2-4486-B30C-23E422EE6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01127-DFDC-49AD-AD2E-5A3A45D23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54620-666B-4A50-9C4B-724518F3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578-9EE8-437C-8656-951E02691250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DA333-F0D1-4A69-A38B-245EDB7F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9780E-708A-4FF1-9585-B0F0AD48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A01-D9BF-498F-A56A-10674ED1C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23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73E8-8E08-40F0-B086-54029FB4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AC604-269F-4E9C-84EC-1D1D95C6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578-9EE8-437C-8656-951E02691250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8C30-A191-40E7-BD21-F186CED9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EF271-6FAE-4D12-9C46-419C112A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A01-D9BF-498F-A56A-10674ED1C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04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3A160-E5FA-44BA-A8C1-AD4993B3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578-9EE8-437C-8656-951E02691250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F9DB6-8D51-4FEC-9606-447F253B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E74D-84A7-45FA-A885-86D703C9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A01-D9BF-498F-A56A-10674ED1C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20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7048-F9D1-402E-80C7-BFF56A53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9E2A-8EED-4A19-9428-49710204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5EF9-F493-46D5-AED9-2EADA281F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01DE-5885-43C0-AFAC-00806A8B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578-9EE8-437C-8656-951E02691250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962E-2B05-4A03-B0B2-4C3D98CC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7F52C-F7C6-41C6-81CB-7A99A7D8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A01-D9BF-498F-A56A-10674ED1C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84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9649-2ABE-48AE-B47A-9B36D8C5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CAA95-2661-4920-A164-CB3D9FDE8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DDFEB-3CD2-495E-90DB-BF3E26C16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650E-F718-4DE0-96C3-EAE0C6B6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578-9EE8-437C-8656-951E02691250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AD425-2695-4304-A056-E884CB6A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B1894-B311-457B-8737-5CF285E0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CA01-D9BF-498F-A56A-10674ED1C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6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4939C-08B6-4D61-88FA-0E3C717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ECBE7-C818-4E7B-8EB2-6FEF1622D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EA72-94E3-423A-BB66-31F63BD8F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8578-9EE8-437C-8656-951E02691250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4C87-24C2-43D5-A185-14A7093D2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54EC-0323-4CC6-84FC-EFEF2736F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CA01-D9BF-498F-A56A-10674ED1C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61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5.emf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20.emf"/><Relationship Id="rId21" Type="http://schemas.openxmlformats.org/officeDocument/2006/relationships/image" Target="../media/image29.emf"/><Relationship Id="rId7" Type="http://schemas.openxmlformats.org/officeDocument/2006/relationships/image" Target="../media/image22.emf"/><Relationship Id="rId12" Type="http://schemas.openxmlformats.org/officeDocument/2006/relationships/customXml" Target="../ink/ink25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11" Type="http://schemas.openxmlformats.org/officeDocument/2006/relationships/image" Target="../media/image24.emf"/><Relationship Id="rId24" Type="http://schemas.openxmlformats.org/officeDocument/2006/relationships/customXml" Target="../ink/ink31.xml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customXml" Target="../ink/ink33.xml"/><Relationship Id="rId10" Type="http://schemas.openxmlformats.org/officeDocument/2006/relationships/customXml" Target="../ink/ink24.xml"/><Relationship Id="rId19" Type="http://schemas.openxmlformats.org/officeDocument/2006/relationships/image" Target="../media/image28.emf"/><Relationship Id="rId4" Type="http://schemas.openxmlformats.org/officeDocument/2006/relationships/customXml" Target="../ink/ink21.xml"/><Relationship Id="rId9" Type="http://schemas.openxmlformats.org/officeDocument/2006/relationships/image" Target="../media/image23.emf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32.emf"/><Relationship Id="rId30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40.emf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9" Type="http://schemas.openxmlformats.org/officeDocument/2006/relationships/image" Target="../media/image53.emf"/><Relationship Id="rId3" Type="http://schemas.openxmlformats.org/officeDocument/2006/relationships/image" Target="../media/image35.emf"/><Relationship Id="rId21" Type="http://schemas.openxmlformats.org/officeDocument/2006/relationships/image" Target="../media/image44.emf"/><Relationship Id="rId34" Type="http://schemas.openxmlformats.org/officeDocument/2006/relationships/customXml" Target="../ink/ink50.xml"/><Relationship Id="rId42" Type="http://schemas.openxmlformats.org/officeDocument/2006/relationships/customXml" Target="../ink/ink54.xml"/><Relationship Id="rId7" Type="http://schemas.openxmlformats.org/officeDocument/2006/relationships/image" Target="../media/image37.emf"/><Relationship Id="rId12" Type="http://schemas.openxmlformats.org/officeDocument/2006/relationships/customXml" Target="../ink/ink39.xml"/><Relationship Id="rId17" Type="http://schemas.openxmlformats.org/officeDocument/2006/relationships/image" Target="../media/image42.emf"/><Relationship Id="rId25" Type="http://schemas.openxmlformats.org/officeDocument/2006/relationships/image" Target="../media/image46.emf"/><Relationship Id="rId33" Type="http://schemas.openxmlformats.org/officeDocument/2006/relationships/image" Target="../media/image50.emf"/><Relationship Id="rId38" Type="http://schemas.openxmlformats.org/officeDocument/2006/relationships/customXml" Target="../ink/ink52.xml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48.emf"/><Relationship Id="rId41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.xml"/><Relationship Id="rId11" Type="http://schemas.openxmlformats.org/officeDocument/2006/relationships/image" Target="../media/image39.emf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52.emf"/><Relationship Id="rId40" Type="http://schemas.openxmlformats.org/officeDocument/2006/relationships/customXml" Target="../ink/ink53.xml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23" Type="http://schemas.openxmlformats.org/officeDocument/2006/relationships/image" Target="../media/image45.emf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43.emf"/><Relationship Id="rId31" Type="http://schemas.openxmlformats.org/officeDocument/2006/relationships/image" Target="../media/image49.emf"/><Relationship Id="rId4" Type="http://schemas.openxmlformats.org/officeDocument/2006/relationships/customXml" Target="../ink/ink35.xml"/><Relationship Id="rId9" Type="http://schemas.openxmlformats.org/officeDocument/2006/relationships/image" Target="../media/image38.emf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47.emf"/><Relationship Id="rId30" Type="http://schemas.openxmlformats.org/officeDocument/2006/relationships/customXml" Target="../ink/ink48.xml"/><Relationship Id="rId35" Type="http://schemas.openxmlformats.org/officeDocument/2006/relationships/image" Target="../media/image51.emf"/><Relationship Id="rId43" Type="http://schemas.openxmlformats.org/officeDocument/2006/relationships/image" Target="../media/image5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62.emf"/><Relationship Id="rId18" Type="http://schemas.openxmlformats.org/officeDocument/2006/relationships/customXml" Target="../ink/ink62.xml"/><Relationship Id="rId3" Type="http://schemas.openxmlformats.org/officeDocument/2006/relationships/image" Target="../media/image57.png"/><Relationship Id="rId7" Type="http://schemas.openxmlformats.org/officeDocument/2006/relationships/image" Target="../media/image59.emf"/><Relationship Id="rId12" Type="http://schemas.openxmlformats.org/officeDocument/2006/relationships/customXml" Target="../ink/ink59.xml"/><Relationship Id="rId17" Type="http://schemas.openxmlformats.org/officeDocument/2006/relationships/image" Target="../media/image64.emf"/><Relationship Id="rId2" Type="http://schemas.openxmlformats.org/officeDocument/2006/relationships/image" Target="../media/image56.png"/><Relationship Id="rId16" Type="http://schemas.openxmlformats.org/officeDocument/2006/relationships/customXml" Target="../ink/ink6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.xml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10" Type="http://schemas.openxmlformats.org/officeDocument/2006/relationships/customXml" Target="../ink/ink58.xml"/><Relationship Id="rId19" Type="http://schemas.openxmlformats.org/officeDocument/2006/relationships/image" Target="../media/image65.emf"/><Relationship Id="rId4" Type="http://schemas.openxmlformats.org/officeDocument/2006/relationships/customXml" Target="../ink/ink55.xml"/><Relationship Id="rId9" Type="http://schemas.openxmlformats.org/officeDocument/2006/relationships/image" Target="../media/image60.emf"/><Relationship Id="rId14" Type="http://schemas.openxmlformats.org/officeDocument/2006/relationships/customXml" Target="../ink/ink6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71.emf"/><Relationship Id="rId18" Type="http://schemas.openxmlformats.org/officeDocument/2006/relationships/customXml" Target="../ink/ink71.xml"/><Relationship Id="rId3" Type="http://schemas.openxmlformats.org/officeDocument/2006/relationships/image" Target="../media/image66.emf"/><Relationship Id="rId21" Type="http://schemas.openxmlformats.org/officeDocument/2006/relationships/image" Target="../media/image75.emf"/><Relationship Id="rId7" Type="http://schemas.openxmlformats.org/officeDocument/2006/relationships/image" Target="../media/image68.emf"/><Relationship Id="rId12" Type="http://schemas.openxmlformats.org/officeDocument/2006/relationships/customXml" Target="../ink/ink68.xml"/><Relationship Id="rId17" Type="http://schemas.openxmlformats.org/officeDocument/2006/relationships/image" Target="../media/image73.emf"/><Relationship Id="rId25" Type="http://schemas.openxmlformats.org/officeDocument/2006/relationships/image" Target="../media/image77.emf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.xml"/><Relationship Id="rId11" Type="http://schemas.openxmlformats.org/officeDocument/2006/relationships/image" Target="../media/image70.emf"/><Relationship Id="rId24" Type="http://schemas.openxmlformats.org/officeDocument/2006/relationships/customXml" Target="../ink/ink74.xml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23" Type="http://schemas.openxmlformats.org/officeDocument/2006/relationships/image" Target="../media/image76.emf"/><Relationship Id="rId10" Type="http://schemas.openxmlformats.org/officeDocument/2006/relationships/customXml" Target="../ink/ink67.xml"/><Relationship Id="rId19" Type="http://schemas.openxmlformats.org/officeDocument/2006/relationships/image" Target="../media/image74.emf"/><Relationship Id="rId4" Type="http://schemas.openxmlformats.org/officeDocument/2006/relationships/customXml" Target="../ink/ink64.xml"/><Relationship Id="rId9" Type="http://schemas.openxmlformats.org/officeDocument/2006/relationships/image" Target="../media/image69.emf"/><Relationship Id="rId14" Type="http://schemas.openxmlformats.org/officeDocument/2006/relationships/customXml" Target="../ink/ink69.xml"/><Relationship Id="rId22" Type="http://schemas.openxmlformats.org/officeDocument/2006/relationships/customXml" Target="../ink/ink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emf"/><Relationship Id="rId5" Type="http://schemas.openxmlformats.org/officeDocument/2006/relationships/customXml" Target="../ink/ink75.xml"/><Relationship Id="rId4" Type="http://schemas.openxmlformats.org/officeDocument/2006/relationships/image" Target="../media/image8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3" Type="http://schemas.openxmlformats.org/officeDocument/2006/relationships/image" Target="../media/image83.emf"/><Relationship Id="rId7" Type="http://schemas.openxmlformats.org/officeDocument/2006/relationships/image" Target="../media/image85.emf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.xml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0" Type="http://schemas.openxmlformats.org/officeDocument/2006/relationships/customXml" Target="../ink/ink81.xml"/><Relationship Id="rId4" Type="http://schemas.openxmlformats.org/officeDocument/2006/relationships/customXml" Target="../ink/ink78.xml"/><Relationship Id="rId9" Type="http://schemas.openxmlformats.org/officeDocument/2006/relationships/image" Target="../media/image8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5C45F0B-1E86-4B8E-BC8B-31C984D65E7B}"/>
                  </a:ext>
                </a:extLst>
              </p14:cNvPr>
              <p14:cNvContentPartPr/>
              <p14:nvPr/>
            </p14:nvContentPartPr>
            <p14:xfrm>
              <a:off x="1282650" y="700455"/>
              <a:ext cx="1711800" cy="1754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5C45F0B-1E86-4B8E-BC8B-31C984D65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4490" y="662295"/>
                <a:ext cx="1787760" cy="18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CD386E3-6AFC-4FE9-A918-3BD2873EE80C}"/>
                  </a:ext>
                </a:extLst>
              </p14:cNvPr>
              <p14:cNvContentPartPr/>
              <p14:nvPr/>
            </p14:nvContentPartPr>
            <p14:xfrm>
              <a:off x="3148530" y="1223895"/>
              <a:ext cx="1668240" cy="1256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CD386E3-6AFC-4FE9-A918-3BD2873EE8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0370" y="1185735"/>
                <a:ext cx="1744200" cy="13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F424914-1F6E-416B-BADD-31BD6C99C5C5}"/>
                  </a:ext>
                </a:extLst>
              </p14:cNvPr>
              <p14:cNvContentPartPr/>
              <p14:nvPr/>
            </p14:nvContentPartPr>
            <p14:xfrm>
              <a:off x="4330050" y="2967375"/>
              <a:ext cx="885960" cy="1553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F424914-1F6E-416B-BADD-31BD6C99C5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1890" y="2929215"/>
                <a:ext cx="96192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7147542-C92B-4F62-AD81-095D8B0400C1}"/>
                  </a:ext>
                </a:extLst>
              </p14:cNvPr>
              <p14:cNvContentPartPr/>
              <p14:nvPr/>
            </p14:nvContentPartPr>
            <p14:xfrm>
              <a:off x="5345970" y="3304335"/>
              <a:ext cx="446760" cy="674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7147542-C92B-4F62-AD81-095D8B0400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7810" y="3266175"/>
                <a:ext cx="52272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12CA365-18BB-45EE-993B-C17B87101386}"/>
                  </a:ext>
                </a:extLst>
              </p14:cNvPr>
              <p14:cNvContentPartPr/>
              <p14:nvPr/>
            </p14:nvContentPartPr>
            <p14:xfrm>
              <a:off x="899970" y="3167535"/>
              <a:ext cx="3078720" cy="1605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12CA365-18BB-45EE-993B-C17B871013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3970" y="3095535"/>
                <a:ext cx="3150360" cy="17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C69774D-FDF3-410A-8C2B-5E437533FE6D}"/>
                  </a:ext>
                </a:extLst>
              </p14:cNvPr>
              <p14:cNvContentPartPr/>
              <p14:nvPr/>
            </p14:nvContentPartPr>
            <p14:xfrm>
              <a:off x="1509450" y="4896255"/>
              <a:ext cx="31680" cy="44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C69774D-FDF3-410A-8C2B-5E437533FE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3450" y="4824255"/>
                <a:ext cx="1033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FC88F2E-4B68-4E8D-82DF-42CB202FD34B}"/>
                  </a:ext>
                </a:extLst>
              </p14:cNvPr>
              <p14:cNvContentPartPr/>
              <p14:nvPr/>
            </p14:nvContentPartPr>
            <p14:xfrm>
              <a:off x="1603050" y="4095255"/>
              <a:ext cx="6360480" cy="1577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FC88F2E-4B68-4E8D-82DF-42CB202FD3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67050" y="4023255"/>
                <a:ext cx="6432120" cy="17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43838D0-21AC-4CF7-8914-3EBFEA1EE471}"/>
                  </a:ext>
                </a:extLst>
              </p14:cNvPr>
              <p14:cNvContentPartPr/>
              <p14:nvPr/>
            </p14:nvContentPartPr>
            <p14:xfrm>
              <a:off x="6392850" y="2614215"/>
              <a:ext cx="766800" cy="1505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43838D0-21AC-4CF7-8914-3EBFEA1EE4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83850" y="2605215"/>
                <a:ext cx="784440" cy="15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A2D97B4-2652-4B32-89EE-6EA7A39B73B1}"/>
                  </a:ext>
                </a:extLst>
              </p14:cNvPr>
              <p14:cNvContentPartPr/>
              <p14:nvPr/>
            </p14:nvContentPartPr>
            <p14:xfrm>
              <a:off x="6674010" y="3006255"/>
              <a:ext cx="133560" cy="1616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A2D97B4-2652-4B32-89EE-6EA7A39B73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65010" y="2997255"/>
                <a:ext cx="1512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D789AF5-CF8F-4154-BD0E-85D046FDFD9D}"/>
                  </a:ext>
                </a:extLst>
              </p14:cNvPr>
              <p14:cNvContentPartPr/>
              <p14:nvPr/>
            </p14:nvContentPartPr>
            <p14:xfrm>
              <a:off x="7138770" y="2249535"/>
              <a:ext cx="756000" cy="17989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D789AF5-CF8F-4154-BD0E-85D046FDFD9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29770" y="2240535"/>
                <a:ext cx="773640" cy="18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F5F5BB6-F983-4543-A7A5-2FBF217CCD35}"/>
                  </a:ext>
                </a:extLst>
              </p14:cNvPr>
              <p14:cNvContentPartPr/>
              <p14:nvPr/>
            </p14:nvContentPartPr>
            <p14:xfrm>
              <a:off x="7406970" y="2679015"/>
              <a:ext cx="267480" cy="1036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F5F5BB6-F983-4543-A7A5-2FBF217CCD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97970" y="2670015"/>
                <a:ext cx="2851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A77C562-4711-4DFE-97BF-18353C1D0D99}"/>
                  </a:ext>
                </a:extLst>
              </p14:cNvPr>
              <p14:cNvContentPartPr/>
              <p14:nvPr/>
            </p14:nvContentPartPr>
            <p14:xfrm>
              <a:off x="3205050" y="6170655"/>
              <a:ext cx="7920" cy="151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A77C562-4711-4DFE-97BF-18353C1D0D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66890" y="6132495"/>
                <a:ext cx="838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0FE2275-BCE8-48E9-B572-610DCCFAFDB3}"/>
                  </a:ext>
                </a:extLst>
              </p14:cNvPr>
              <p14:cNvContentPartPr/>
              <p14:nvPr/>
            </p14:nvContentPartPr>
            <p14:xfrm>
              <a:off x="3329970" y="6223935"/>
              <a:ext cx="31680" cy="57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0FE2275-BCE8-48E9-B572-610DCCFAFD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91810" y="6185775"/>
                <a:ext cx="1076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4D1288D-AA39-4267-996B-BF77B967D882}"/>
                  </a:ext>
                </a:extLst>
              </p14:cNvPr>
              <p14:cNvContentPartPr/>
              <p14:nvPr/>
            </p14:nvContentPartPr>
            <p14:xfrm>
              <a:off x="3462810" y="6195135"/>
              <a:ext cx="15840" cy="54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4D1288D-AA39-4267-996B-BF77B967D8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24650" y="6156975"/>
                <a:ext cx="918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58ACCBE-1482-4AC2-B3CF-578188E4BEF7}"/>
                  </a:ext>
                </a:extLst>
              </p14:cNvPr>
              <p14:cNvContentPartPr/>
              <p14:nvPr/>
            </p14:nvContentPartPr>
            <p14:xfrm>
              <a:off x="3673770" y="5858175"/>
              <a:ext cx="158760" cy="3524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58ACCBE-1482-4AC2-B3CF-578188E4BE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35610" y="5820015"/>
                <a:ext cx="2347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629D932-3AD0-4CF9-B1BA-A4B10E30ED05}"/>
                  </a:ext>
                </a:extLst>
              </p14:cNvPr>
              <p14:cNvContentPartPr/>
              <p14:nvPr/>
            </p14:nvContentPartPr>
            <p14:xfrm>
              <a:off x="3954930" y="6043935"/>
              <a:ext cx="172440" cy="386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629D932-3AD0-4CF9-B1BA-A4B10E30ED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16770" y="6005775"/>
                <a:ext cx="2484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0E78CF-CF13-43D2-BF6F-A629CBE90C64}"/>
                  </a:ext>
                </a:extLst>
              </p14:cNvPr>
              <p14:cNvContentPartPr/>
              <p14:nvPr/>
            </p14:nvContentPartPr>
            <p14:xfrm>
              <a:off x="4353450" y="5658015"/>
              <a:ext cx="1064880" cy="7135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0E78CF-CF13-43D2-BF6F-A629CBE90C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15290" y="5619855"/>
                <a:ext cx="114084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CAAE08B-CFFD-4D0F-81D4-0A3298EF7E46}"/>
                  </a:ext>
                </a:extLst>
              </p14:cNvPr>
              <p14:cNvContentPartPr/>
              <p14:nvPr/>
            </p14:nvContentPartPr>
            <p14:xfrm>
              <a:off x="5853570" y="5428695"/>
              <a:ext cx="1180440" cy="7866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CAAE08B-CFFD-4D0F-81D4-0A3298EF7E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15410" y="5390535"/>
                <a:ext cx="125640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877241B-161C-4AD3-88DC-67DEAF7E47B4}"/>
                  </a:ext>
                </a:extLst>
              </p14:cNvPr>
              <p14:cNvContentPartPr/>
              <p14:nvPr/>
            </p14:nvContentPartPr>
            <p14:xfrm>
              <a:off x="7221210" y="5960775"/>
              <a:ext cx="8280" cy="100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877241B-161C-4AD3-88DC-67DEAF7E47B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83050" y="5922615"/>
                <a:ext cx="8424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95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B98CEC-F825-43A5-B080-52464EB1CEB2}"/>
                  </a:ext>
                </a:extLst>
              </p14:cNvPr>
              <p14:cNvContentPartPr/>
              <p14:nvPr/>
            </p14:nvContentPartPr>
            <p14:xfrm>
              <a:off x="911130" y="709455"/>
              <a:ext cx="559440" cy="646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B98CEC-F825-43A5-B080-52464EB1CE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970" y="671295"/>
                <a:ext cx="63540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C5E1031-0DD3-473B-8293-594473A33946}"/>
                  </a:ext>
                </a:extLst>
              </p14:cNvPr>
              <p14:cNvContentPartPr/>
              <p14:nvPr/>
            </p14:nvContentPartPr>
            <p14:xfrm>
              <a:off x="4375050" y="564735"/>
              <a:ext cx="64800" cy="684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C5E1031-0DD3-473B-8293-594473A339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6890" y="526575"/>
                <a:ext cx="14076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4B7936-158D-4D51-9B13-BA10770F8C83}"/>
                  </a:ext>
                </a:extLst>
              </p14:cNvPr>
              <p14:cNvContentPartPr/>
              <p14:nvPr/>
            </p14:nvContentPartPr>
            <p14:xfrm>
              <a:off x="3133770" y="618375"/>
              <a:ext cx="610920" cy="651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4B7936-158D-4D51-9B13-BA10770F8C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5610" y="580215"/>
                <a:ext cx="68688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35AD3B2-A01F-492D-B793-BA67ACBBB2DC}"/>
                  </a:ext>
                </a:extLst>
              </p14:cNvPr>
              <p14:cNvContentPartPr/>
              <p14:nvPr/>
            </p14:nvContentPartPr>
            <p14:xfrm>
              <a:off x="1640490" y="745455"/>
              <a:ext cx="1049040" cy="596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35AD3B2-A01F-492D-B793-BA67ACBBB2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2330" y="707295"/>
                <a:ext cx="112500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23F32EB-78AF-4F3C-B130-6DAD5FD42E58}"/>
                  </a:ext>
                </a:extLst>
              </p14:cNvPr>
              <p14:cNvContentPartPr/>
              <p14:nvPr/>
            </p14:nvContentPartPr>
            <p14:xfrm>
              <a:off x="4970850" y="837255"/>
              <a:ext cx="164520" cy="474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23F32EB-78AF-4F3C-B130-6DAD5FD42E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32690" y="799095"/>
                <a:ext cx="24048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29EE08B-7572-43EB-BA95-8A0C15D436EE}"/>
                  </a:ext>
                </a:extLst>
              </p14:cNvPr>
              <p14:cNvContentPartPr/>
              <p14:nvPr/>
            </p14:nvContentPartPr>
            <p14:xfrm>
              <a:off x="4970850" y="1028415"/>
              <a:ext cx="187920" cy="68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29EE08B-7572-43EB-BA95-8A0C15D436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32690" y="990255"/>
                <a:ext cx="2638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01D55EF-7AD1-4948-9064-BD90EEC5096D}"/>
                  </a:ext>
                </a:extLst>
              </p14:cNvPr>
              <p14:cNvContentPartPr/>
              <p14:nvPr/>
            </p14:nvContentPartPr>
            <p14:xfrm>
              <a:off x="5240490" y="970095"/>
              <a:ext cx="43200" cy="234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01D55EF-7AD1-4948-9064-BD90EEC509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02330" y="931935"/>
                <a:ext cx="1191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EC99054-6E33-4866-8492-1785F4962402}"/>
                  </a:ext>
                </a:extLst>
              </p14:cNvPr>
              <p14:cNvContentPartPr/>
              <p14:nvPr/>
            </p14:nvContentPartPr>
            <p14:xfrm>
              <a:off x="5436330" y="637815"/>
              <a:ext cx="167760" cy="532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EC99054-6E33-4866-8492-1785F49624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98170" y="599655"/>
                <a:ext cx="24372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AD36C0F-8B96-4952-9AFA-DDB827B56C5D}"/>
                  </a:ext>
                </a:extLst>
              </p14:cNvPr>
              <p14:cNvContentPartPr/>
              <p14:nvPr/>
            </p14:nvContentPartPr>
            <p14:xfrm>
              <a:off x="5431650" y="926175"/>
              <a:ext cx="86400" cy="73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AD36C0F-8B96-4952-9AFA-DDB827B56C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93490" y="888015"/>
                <a:ext cx="1623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3AAAB91-9820-47B3-A005-A37FC7F93B8F}"/>
                  </a:ext>
                </a:extLst>
              </p14:cNvPr>
              <p14:cNvContentPartPr/>
              <p14:nvPr/>
            </p14:nvContentPartPr>
            <p14:xfrm>
              <a:off x="5228610" y="745455"/>
              <a:ext cx="39600" cy="10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3AAAB91-9820-47B3-A005-A37FC7F93B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90450" y="707295"/>
                <a:ext cx="115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B8C9979-9BC3-40BE-8863-874172637C5E}"/>
                  </a:ext>
                </a:extLst>
              </p14:cNvPr>
              <p14:cNvContentPartPr/>
              <p14:nvPr/>
            </p14:nvContentPartPr>
            <p14:xfrm>
              <a:off x="6127170" y="833295"/>
              <a:ext cx="47160" cy="342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B8C9979-9BC3-40BE-8863-874172637C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89010" y="795135"/>
                <a:ext cx="1231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225B711-2E3A-438F-B4F0-4A29D62D5ED3}"/>
                  </a:ext>
                </a:extLst>
              </p14:cNvPr>
              <p14:cNvContentPartPr/>
              <p14:nvPr/>
            </p14:nvContentPartPr>
            <p14:xfrm>
              <a:off x="6681930" y="569415"/>
              <a:ext cx="274680" cy="444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225B711-2E3A-438F-B4F0-4A29D62D5E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43770" y="531255"/>
                <a:ext cx="35064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2D98A26-7EDA-4B08-A64E-C5D3664DCD9D}"/>
                  </a:ext>
                </a:extLst>
              </p14:cNvPr>
              <p14:cNvContentPartPr/>
              <p14:nvPr/>
            </p14:nvContentPartPr>
            <p14:xfrm>
              <a:off x="6711090" y="1174935"/>
              <a:ext cx="89280" cy="98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2D98A26-7EDA-4B08-A64E-C5D3664DCD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72930" y="1136775"/>
                <a:ext cx="1652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C2E4DB0-1481-4138-9C6E-17693A6C7DCC}"/>
                  </a:ext>
                </a:extLst>
              </p14:cNvPr>
              <p14:cNvContentPartPr/>
              <p14:nvPr/>
            </p14:nvContentPartPr>
            <p14:xfrm>
              <a:off x="6299250" y="891615"/>
              <a:ext cx="258120" cy="303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C2E4DB0-1481-4138-9C6E-17693A6C7D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61090" y="853455"/>
                <a:ext cx="334080" cy="379440"/>
              </a:xfrm>
              <a:prstGeom prst="rect">
                <a:avLst/>
              </a:prstGeom>
            </p:spPr>
          </p:pic>
        </mc:Fallback>
      </mc:AlternateContent>
      <p:pic>
        <p:nvPicPr>
          <p:cNvPr id="79" name="Picture 78">
            <a:extLst>
              <a:ext uri="{FF2B5EF4-FFF2-40B4-BE49-F238E27FC236}">
                <a16:creationId xmlns:a16="http://schemas.microsoft.com/office/drawing/2014/main" id="{265F9925-8DC9-4B71-9604-1B212DAFA3C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09600" y="1385175"/>
            <a:ext cx="10972800" cy="54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4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26E4895-92B9-4C3A-8C01-0C54432145FA}"/>
                  </a:ext>
                </a:extLst>
              </p14:cNvPr>
              <p14:cNvContentPartPr/>
              <p14:nvPr/>
            </p14:nvContentPartPr>
            <p14:xfrm>
              <a:off x="2923530" y="330375"/>
              <a:ext cx="8280" cy="34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26E4895-92B9-4C3A-8C01-0C54432145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5370" y="292215"/>
                <a:ext cx="842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CB8798-EFF1-40EF-A4D7-4C2F37C91D86}"/>
                  </a:ext>
                </a:extLst>
              </p14:cNvPr>
              <p14:cNvContentPartPr/>
              <p14:nvPr/>
            </p14:nvContentPartPr>
            <p14:xfrm>
              <a:off x="2969970" y="476895"/>
              <a:ext cx="221760" cy="312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CB8798-EFF1-40EF-A4D7-4C2F37C91D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1810" y="438735"/>
                <a:ext cx="2977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2084EF-5B67-454D-A80A-111C39CFB99B}"/>
                  </a:ext>
                </a:extLst>
              </p14:cNvPr>
              <p14:cNvContentPartPr/>
              <p14:nvPr/>
            </p14:nvContentPartPr>
            <p14:xfrm>
              <a:off x="1641570" y="525495"/>
              <a:ext cx="930960" cy="309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2084EF-5B67-454D-A80A-111C39CFB9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3410" y="487335"/>
                <a:ext cx="10069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B3AB176-BC04-44F1-93BC-A9A81FC0E9F2}"/>
                  </a:ext>
                </a:extLst>
              </p14:cNvPr>
              <p14:cNvContentPartPr/>
              <p14:nvPr/>
            </p14:nvContentPartPr>
            <p14:xfrm>
              <a:off x="3454530" y="388695"/>
              <a:ext cx="1461960" cy="573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B3AB176-BC04-44F1-93BC-A9A81FC0E9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6370" y="350535"/>
                <a:ext cx="153792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8BB31D-1D56-4AA3-B219-AF858B6BAAB7}"/>
                  </a:ext>
                </a:extLst>
              </p14:cNvPr>
              <p14:cNvContentPartPr/>
              <p14:nvPr/>
            </p14:nvContentPartPr>
            <p14:xfrm>
              <a:off x="5330130" y="300855"/>
              <a:ext cx="47160" cy="498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8BB31D-1D56-4AA3-B219-AF858B6BAA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1970" y="262695"/>
                <a:ext cx="12312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708BBC-1D33-4980-A336-8AC69DC9911E}"/>
                  </a:ext>
                </a:extLst>
              </p14:cNvPr>
              <p14:cNvContentPartPr/>
              <p14:nvPr/>
            </p14:nvContentPartPr>
            <p14:xfrm>
              <a:off x="5665650" y="529815"/>
              <a:ext cx="743400" cy="285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708BBC-1D33-4980-A336-8AC69DC991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7490" y="491655"/>
                <a:ext cx="8193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1C147F-D082-4A2C-BD55-8A505473CCD1}"/>
                  </a:ext>
                </a:extLst>
              </p14:cNvPr>
              <p14:cNvContentPartPr/>
              <p14:nvPr/>
            </p14:nvContentPartPr>
            <p14:xfrm>
              <a:off x="6734490" y="246855"/>
              <a:ext cx="1557360" cy="601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1C147F-D082-4A2C-BD55-8A505473CC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96330" y="208695"/>
                <a:ext cx="163332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F69B100-AD29-402B-8878-22334963A801}"/>
                  </a:ext>
                </a:extLst>
              </p14:cNvPr>
              <p14:cNvContentPartPr/>
              <p14:nvPr/>
            </p14:nvContentPartPr>
            <p14:xfrm>
              <a:off x="8421450" y="427935"/>
              <a:ext cx="659880" cy="420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F69B100-AD29-402B-8878-22334963A8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83290" y="389775"/>
                <a:ext cx="7358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5A66D9E-DE3E-4043-B9C5-CDFF7C8E3F04}"/>
                  </a:ext>
                </a:extLst>
              </p14:cNvPr>
              <p14:cNvContentPartPr/>
              <p14:nvPr/>
            </p14:nvContentPartPr>
            <p14:xfrm>
              <a:off x="11008410" y="555015"/>
              <a:ext cx="549360" cy="273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5A66D9E-DE3E-4043-B9C5-CDFF7C8E3F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70250" y="516855"/>
                <a:ext cx="6253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6941D72-A14D-467C-942A-958BA27FBCDF}"/>
                  </a:ext>
                </a:extLst>
              </p14:cNvPr>
              <p14:cNvContentPartPr/>
              <p14:nvPr/>
            </p14:nvContentPartPr>
            <p14:xfrm>
              <a:off x="9385530" y="403815"/>
              <a:ext cx="1508400" cy="678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6941D72-A14D-467C-942A-958BA27FBC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47370" y="365655"/>
                <a:ext cx="158436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711FD2E-3D3D-4A13-A9D7-3E0D40F9E7B2}"/>
                  </a:ext>
                </a:extLst>
              </p14:cNvPr>
              <p14:cNvContentPartPr/>
              <p14:nvPr/>
            </p14:nvContentPartPr>
            <p14:xfrm>
              <a:off x="689010" y="378975"/>
              <a:ext cx="734760" cy="1240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711FD2E-3D3D-4A13-A9D7-3E0D40F9E7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0850" y="340815"/>
                <a:ext cx="810720" cy="13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B019C8A-4E73-49E8-90BF-77F6BB57D53F}"/>
                  </a:ext>
                </a:extLst>
              </p14:cNvPr>
              <p14:cNvContentPartPr/>
              <p14:nvPr/>
            </p14:nvContentPartPr>
            <p14:xfrm>
              <a:off x="1938930" y="1189695"/>
              <a:ext cx="39600" cy="400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B019C8A-4E73-49E8-90BF-77F6BB57D53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00770" y="1151535"/>
                <a:ext cx="11556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34B0D12-1C5E-4881-906D-A9F9E86FA333}"/>
                  </a:ext>
                </a:extLst>
              </p14:cNvPr>
              <p14:cNvContentPartPr/>
              <p14:nvPr/>
            </p14:nvContentPartPr>
            <p14:xfrm>
              <a:off x="3150330" y="1482735"/>
              <a:ext cx="7920" cy="24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34B0D12-1C5E-4881-906D-A9F9E86FA3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12170" y="1444575"/>
                <a:ext cx="838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F7E89F3-CC3F-4C2A-A62B-B9E6C1EB11E3}"/>
                  </a:ext>
                </a:extLst>
              </p14:cNvPr>
              <p14:cNvContentPartPr/>
              <p14:nvPr/>
            </p14:nvContentPartPr>
            <p14:xfrm>
              <a:off x="2227650" y="1199415"/>
              <a:ext cx="782280" cy="537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F7E89F3-CC3F-4C2A-A62B-B9E6C1EB11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89490" y="1161255"/>
                <a:ext cx="85824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99F7808-E588-489C-8ACA-0B2369D8E629}"/>
                  </a:ext>
                </a:extLst>
              </p14:cNvPr>
              <p14:cNvContentPartPr/>
              <p14:nvPr/>
            </p14:nvContentPartPr>
            <p14:xfrm>
              <a:off x="3157890" y="1316415"/>
              <a:ext cx="16200" cy="15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99F7808-E588-489C-8ACA-0B2369D8E6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19730" y="1278255"/>
                <a:ext cx="921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EC2D97-4485-47F4-82DF-4A69C380FCF6}"/>
                  </a:ext>
                </a:extLst>
              </p14:cNvPr>
              <p14:cNvContentPartPr/>
              <p14:nvPr/>
            </p14:nvContentPartPr>
            <p14:xfrm>
              <a:off x="2572170" y="1953975"/>
              <a:ext cx="2251080" cy="5742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EC2D97-4485-47F4-82DF-4A69C380FC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34010" y="1915815"/>
                <a:ext cx="232704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484A062-8D00-4E7F-BC86-42C53FA08DC2}"/>
                  </a:ext>
                </a:extLst>
              </p14:cNvPr>
              <p14:cNvContentPartPr/>
              <p14:nvPr/>
            </p14:nvContentPartPr>
            <p14:xfrm>
              <a:off x="2579730" y="2794935"/>
              <a:ext cx="3157920" cy="5241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484A062-8D00-4E7F-BC86-42C53FA08D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41570" y="2756775"/>
                <a:ext cx="32338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7D96BBF-28F5-4BAD-9221-7D49600E93D5}"/>
                  </a:ext>
                </a:extLst>
              </p14:cNvPr>
              <p14:cNvContentPartPr/>
              <p14:nvPr/>
            </p14:nvContentPartPr>
            <p14:xfrm>
              <a:off x="2595570" y="3559215"/>
              <a:ext cx="4251600" cy="5025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7D96BBF-28F5-4BAD-9221-7D49600E93D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57410" y="3521055"/>
                <a:ext cx="432756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695113D-BB9D-4622-A5E8-E6590B99628F}"/>
                  </a:ext>
                </a:extLst>
              </p14:cNvPr>
              <p14:cNvContentPartPr/>
              <p14:nvPr/>
            </p14:nvContentPartPr>
            <p14:xfrm>
              <a:off x="2577930" y="4495215"/>
              <a:ext cx="1205640" cy="489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695113D-BB9D-4622-A5E8-E6590B9962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39770" y="4457055"/>
                <a:ext cx="128160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B65E272-CEB7-4FB6-9C76-C13D0B43E1F9}"/>
                  </a:ext>
                </a:extLst>
              </p14:cNvPr>
              <p14:cNvContentPartPr/>
              <p14:nvPr/>
            </p14:nvContentPartPr>
            <p14:xfrm>
              <a:off x="4040970" y="4518975"/>
              <a:ext cx="484920" cy="3924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B65E272-CEB7-4FB6-9C76-C13D0B43E1F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02810" y="4480815"/>
                <a:ext cx="56088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732BD71-5532-4582-8D01-E9884FC127CD}"/>
                  </a:ext>
                </a:extLst>
              </p14:cNvPr>
              <p14:cNvContentPartPr/>
              <p14:nvPr/>
            </p14:nvContentPartPr>
            <p14:xfrm>
              <a:off x="5565930" y="4441935"/>
              <a:ext cx="1108440" cy="14655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732BD71-5532-4582-8D01-E9884FC127C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27770" y="4403775"/>
                <a:ext cx="1184400" cy="15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73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7708EF-AE9F-4C8A-9B74-17117A2A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52400"/>
            <a:ext cx="5238750" cy="421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2F00C0-3AB7-4CBE-B530-20381EFA2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400"/>
            <a:ext cx="5191125" cy="3095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AB1F6A0-4BC7-4999-BDCB-6E9BFB85F6A0}"/>
                  </a:ext>
                </a:extLst>
              </p14:cNvPr>
              <p14:cNvContentPartPr/>
              <p14:nvPr/>
            </p14:nvContentPartPr>
            <p14:xfrm>
              <a:off x="6033570" y="4911015"/>
              <a:ext cx="360" cy="5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AB1F6A0-4BC7-4999-BDCB-6E9BFB85F6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4570" y="4902015"/>
                <a:ext cx="18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0D78C95-8B8A-4CFC-B168-BC658064DE54}"/>
                  </a:ext>
                </a:extLst>
              </p14:cNvPr>
              <p14:cNvContentPartPr/>
              <p14:nvPr/>
            </p14:nvContentPartPr>
            <p14:xfrm>
              <a:off x="8549250" y="5028015"/>
              <a:ext cx="383400" cy="381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0D78C95-8B8A-4CFC-B168-BC658064DE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0250" y="5019015"/>
                <a:ext cx="4010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8BE65C0-E895-44DB-AFB0-15CFBEC0B07F}"/>
                  </a:ext>
                </a:extLst>
              </p14:cNvPr>
              <p14:cNvContentPartPr/>
              <p14:nvPr/>
            </p14:nvContentPartPr>
            <p14:xfrm>
              <a:off x="9189690" y="4905975"/>
              <a:ext cx="1094760" cy="430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8BE65C0-E895-44DB-AFB0-15CFBEC0B0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0690" y="4896975"/>
                <a:ext cx="11124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1AF0C03-44B0-4932-AC73-A5B69E5E707E}"/>
                  </a:ext>
                </a:extLst>
              </p14:cNvPr>
              <p14:cNvContentPartPr/>
              <p14:nvPr/>
            </p14:nvContentPartPr>
            <p14:xfrm>
              <a:off x="9422970" y="5452815"/>
              <a:ext cx="916560" cy="5083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1AF0C03-44B0-4932-AC73-A5B69E5E70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13970" y="5443815"/>
                <a:ext cx="93420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A26B263-82F8-4D2A-81AE-BD41E0BEE9EB}"/>
                  </a:ext>
                </a:extLst>
              </p14:cNvPr>
              <p14:cNvContentPartPr/>
              <p14:nvPr/>
            </p14:nvContentPartPr>
            <p14:xfrm>
              <a:off x="8580210" y="5506815"/>
              <a:ext cx="727560" cy="669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A26B263-82F8-4D2A-81AE-BD41E0BEE9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71210" y="5497815"/>
                <a:ext cx="74520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697A628-C7A9-4F13-9364-1BEC9FD15ABF}"/>
                  </a:ext>
                </a:extLst>
              </p14:cNvPr>
              <p14:cNvContentPartPr/>
              <p14:nvPr/>
            </p14:nvContentPartPr>
            <p14:xfrm>
              <a:off x="925170" y="4768815"/>
              <a:ext cx="7468200" cy="14094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697A628-C7A9-4F13-9364-1BEC9FD15A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7010" y="4730655"/>
                <a:ext cx="7515000" cy="14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7E125C9-38BF-458A-9612-D500EAA813B1}"/>
                  </a:ext>
                </a:extLst>
              </p14:cNvPr>
              <p14:cNvContentPartPr/>
              <p14:nvPr/>
            </p14:nvContentPartPr>
            <p14:xfrm>
              <a:off x="610890" y="4827855"/>
              <a:ext cx="156600" cy="1760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7E125C9-38BF-458A-9612-D500EAA813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890" y="4818855"/>
                <a:ext cx="1742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5E59C2C-01B1-4D9E-96CE-DD17958BC0D7}"/>
                  </a:ext>
                </a:extLst>
              </p14:cNvPr>
              <p14:cNvContentPartPr/>
              <p14:nvPr/>
            </p14:nvContentPartPr>
            <p14:xfrm>
              <a:off x="1501530" y="7123215"/>
              <a:ext cx="8280" cy="734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5E59C2C-01B1-4D9E-96CE-DD17958BC0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92530" y="7114215"/>
                <a:ext cx="25920" cy="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10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77852-B238-4AC9-A7FD-4C16137DCD21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Build projects around motivated individuals.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Give them the environment and support they need,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trust them to get the job done.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937E3A-7830-4D02-ABC1-5E834B877784}"/>
                  </a:ext>
                </a:extLst>
              </p14:cNvPr>
              <p14:cNvContentPartPr/>
              <p14:nvPr/>
            </p14:nvContentPartPr>
            <p14:xfrm>
              <a:off x="2364450" y="349815"/>
              <a:ext cx="67320" cy="449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937E3A-7830-4D02-ABC1-5E834B8777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6290" y="311655"/>
                <a:ext cx="1432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157A7F-72C4-495D-AEEB-82B6AB62FEE2}"/>
                  </a:ext>
                </a:extLst>
              </p14:cNvPr>
              <p14:cNvContentPartPr/>
              <p14:nvPr/>
            </p14:nvContentPartPr>
            <p14:xfrm>
              <a:off x="2572170" y="384015"/>
              <a:ext cx="15840" cy="146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157A7F-72C4-495D-AEEB-82B6AB62FE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4010" y="345855"/>
                <a:ext cx="918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68590D-DE66-4A29-872C-3E5CB0088878}"/>
                  </a:ext>
                </a:extLst>
              </p14:cNvPr>
              <p14:cNvContentPartPr/>
              <p14:nvPr/>
            </p14:nvContentPartPr>
            <p14:xfrm>
              <a:off x="2775210" y="510735"/>
              <a:ext cx="367560" cy="279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68590D-DE66-4A29-872C-3E5CB00888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7050" y="472575"/>
                <a:ext cx="4435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4D40C8B-6059-4FC5-9F33-4E1BA377FE6A}"/>
                  </a:ext>
                </a:extLst>
              </p14:cNvPr>
              <p14:cNvContentPartPr/>
              <p14:nvPr/>
            </p14:nvContentPartPr>
            <p14:xfrm>
              <a:off x="876570" y="310575"/>
              <a:ext cx="1148760" cy="596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4D40C8B-6059-4FC5-9F33-4E1BA377FE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410" y="272415"/>
                <a:ext cx="12247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F4668E-85F4-4B11-A01E-CF9EAA7BDD2E}"/>
                  </a:ext>
                </a:extLst>
              </p14:cNvPr>
              <p14:cNvContentPartPr/>
              <p14:nvPr/>
            </p14:nvContentPartPr>
            <p14:xfrm>
              <a:off x="3517530" y="460335"/>
              <a:ext cx="172800" cy="340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F4668E-85F4-4B11-A01E-CF9EAA7BDD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9370" y="422175"/>
                <a:ext cx="2487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989514-1723-44F7-A940-7AC57CE4091D}"/>
                  </a:ext>
                </a:extLst>
              </p14:cNvPr>
              <p14:cNvContentPartPr/>
              <p14:nvPr/>
            </p14:nvContentPartPr>
            <p14:xfrm>
              <a:off x="3712650" y="471855"/>
              <a:ext cx="47880" cy="303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989514-1723-44F7-A940-7AC57CE409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4490" y="433695"/>
                <a:ext cx="1238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66FFD6D-5DFC-437B-9278-DD3FF31EB640}"/>
                  </a:ext>
                </a:extLst>
              </p14:cNvPr>
              <p14:cNvContentPartPr/>
              <p14:nvPr/>
            </p14:nvContentPartPr>
            <p14:xfrm>
              <a:off x="3861330" y="481575"/>
              <a:ext cx="48960" cy="268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66FFD6D-5DFC-437B-9278-DD3FF31EB6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23170" y="443415"/>
                <a:ext cx="1249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691A98C-6FAE-4B01-9A1A-B6158C7AA242}"/>
                  </a:ext>
                </a:extLst>
              </p14:cNvPr>
              <p14:cNvContentPartPr/>
              <p14:nvPr/>
            </p14:nvContentPartPr>
            <p14:xfrm>
              <a:off x="4002090" y="491295"/>
              <a:ext cx="282240" cy="232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91A98C-6FAE-4B01-9A1A-B6158C7AA2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63930" y="453135"/>
                <a:ext cx="3582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8B75A48-47B8-4016-A386-AB6B05A77C92}"/>
                  </a:ext>
                </a:extLst>
              </p14:cNvPr>
              <p14:cNvContentPartPr/>
              <p14:nvPr/>
            </p14:nvContentPartPr>
            <p14:xfrm>
              <a:off x="4416090" y="457095"/>
              <a:ext cx="477000" cy="620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8B75A48-47B8-4016-A386-AB6B05A77C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7930" y="418935"/>
                <a:ext cx="55296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AD05427-C67A-4149-9554-D47C861312A2}"/>
                  </a:ext>
                </a:extLst>
              </p14:cNvPr>
              <p14:cNvContentPartPr/>
              <p14:nvPr/>
            </p14:nvContentPartPr>
            <p14:xfrm>
              <a:off x="5595810" y="481575"/>
              <a:ext cx="328680" cy="293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AD05427-C67A-4149-9554-D47C861312A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57650" y="443415"/>
                <a:ext cx="4046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1AF0730-D989-42B1-869C-BC2EA0AED7E0}"/>
                  </a:ext>
                </a:extLst>
              </p14:cNvPr>
              <p14:cNvContentPartPr/>
              <p14:nvPr/>
            </p14:nvContentPartPr>
            <p14:xfrm>
              <a:off x="5115930" y="457095"/>
              <a:ext cx="363600" cy="498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1AF0730-D989-42B1-869C-BC2EA0AED7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77770" y="418935"/>
                <a:ext cx="43956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642846F-DE9F-4A47-80AE-B2C3CCC581E3}"/>
                  </a:ext>
                </a:extLst>
              </p14:cNvPr>
              <p14:cNvContentPartPr/>
              <p14:nvPr/>
            </p14:nvContentPartPr>
            <p14:xfrm>
              <a:off x="8024370" y="5349855"/>
              <a:ext cx="1056960" cy="655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642846F-DE9F-4A47-80AE-B2C3CCC581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86210" y="5311695"/>
                <a:ext cx="1132920" cy="7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16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gaclear logo">
            <a:extLst>
              <a:ext uri="{FF2B5EF4-FFF2-40B4-BE49-F238E27FC236}">
                <a16:creationId xmlns:a16="http://schemas.microsoft.com/office/drawing/2014/main" id="{F9806B20-7586-41E3-81C1-4524BB17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61975"/>
            <a:ext cx="28003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ladstone logo">
            <a:extLst>
              <a:ext uri="{FF2B5EF4-FFF2-40B4-BE49-F238E27FC236}">
                <a16:creationId xmlns:a16="http://schemas.microsoft.com/office/drawing/2014/main" id="{6A42CE6E-3209-4B80-A9C4-3C7F66F5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048208"/>
            <a:ext cx="2962275" cy="70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ress logo">
            <a:extLst>
              <a:ext uri="{FF2B5EF4-FFF2-40B4-BE49-F238E27FC236}">
                <a16:creationId xmlns:a16="http://schemas.microsoft.com/office/drawing/2014/main" id="{514EAE32-C243-43A5-9FD0-6378B8E8C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9" y="1048208"/>
            <a:ext cx="2790825" cy="67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45" name="Ink 1144">
                <a:extLst>
                  <a:ext uri="{FF2B5EF4-FFF2-40B4-BE49-F238E27FC236}">
                    <a16:creationId xmlns:a16="http://schemas.microsoft.com/office/drawing/2014/main" id="{50969D1C-02B9-48CF-A226-31462ACF380F}"/>
                  </a:ext>
                </a:extLst>
              </p14:cNvPr>
              <p14:cNvContentPartPr/>
              <p14:nvPr/>
            </p14:nvContentPartPr>
            <p14:xfrm>
              <a:off x="1410" y="12855"/>
              <a:ext cx="12213000" cy="6783480"/>
            </p14:xfrm>
          </p:contentPart>
        </mc:Choice>
        <mc:Fallback>
          <p:pic>
            <p:nvPicPr>
              <p:cNvPr id="1145" name="Ink 1144">
                <a:extLst>
                  <a:ext uri="{FF2B5EF4-FFF2-40B4-BE49-F238E27FC236}">
                    <a16:creationId xmlns:a16="http://schemas.microsoft.com/office/drawing/2014/main" id="{50969D1C-02B9-48CF-A226-31462ACF38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6750" y="-25305"/>
                <a:ext cx="12288960" cy="68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48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258C3-A05D-4548-976A-2435269D8877}"/>
              </a:ext>
            </a:extLst>
          </p:cNvPr>
          <p:cNvSpPr/>
          <p:nvPr/>
        </p:nvSpPr>
        <p:spPr>
          <a:xfrm>
            <a:off x="7400942" y="63113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Responding to change over following a plan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470FA-869A-4777-9762-76CAB153C839}"/>
              </a:ext>
            </a:extLst>
          </p:cNvPr>
          <p:cNvSpPr/>
          <p:nvPr/>
        </p:nvSpPr>
        <p:spPr>
          <a:xfrm>
            <a:off x="0" y="177284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Individuals and interactions over processes and tools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54BAD2-7401-4D86-8EB0-B6E66270CAC6}"/>
              </a:ext>
            </a:extLst>
          </p:cNvPr>
          <p:cNvSpPr/>
          <p:nvPr/>
        </p:nvSpPr>
        <p:spPr>
          <a:xfrm>
            <a:off x="6823616" y="177284"/>
            <a:ext cx="519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Working software over comprehensive documentation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24BE8-FD7E-42F0-96F7-FB2E7BE9A5F1}"/>
              </a:ext>
            </a:extLst>
          </p:cNvPr>
          <p:cNvSpPr/>
          <p:nvPr/>
        </p:nvSpPr>
        <p:spPr>
          <a:xfrm>
            <a:off x="66690" y="6311385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Customer collaboration over contract negotiation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05131E-4BB9-470A-95A4-1F04E32241D2}"/>
                  </a:ext>
                </a:extLst>
              </p14:cNvPr>
              <p14:cNvContentPartPr/>
              <p14:nvPr/>
            </p14:nvContentPartPr>
            <p14:xfrm>
              <a:off x="33555" y="-4020"/>
              <a:ext cx="12095640" cy="685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05131E-4BB9-470A-95A4-1F04E32241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05" y="-42180"/>
                <a:ext cx="12171600" cy="69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85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12F701-70C8-4D53-9A1B-774D1385DFF8}"/>
                  </a:ext>
                </a:extLst>
              </p14:cNvPr>
              <p14:cNvContentPartPr/>
              <p14:nvPr/>
            </p14:nvContentPartPr>
            <p14:xfrm>
              <a:off x="4002090" y="2171415"/>
              <a:ext cx="1812960" cy="925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12F701-70C8-4D53-9A1B-774D1385DF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3930" y="2133255"/>
                <a:ext cx="1888920" cy="10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D08877-0653-4C52-A24F-D94721FD5517}"/>
                  </a:ext>
                </a:extLst>
              </p14:cNvPr>
              <p14:cNvContentPartPr/>
              <p14:nvPr/>
            </p14:nvContentPartPr>
            <p14:xfrm>
              <a:off x="4605450" y="3279855"/>
              <a:ext cx="584640" cy="688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D08877-0653-4C52-A24F-D94721FD55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7290" y="3241695"/>
                <a:ext cx="66060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92CEC33-AF4F-4C7E-93C0-4DE5273088FE}"/>
                  </a:ext>
                </a:extLst>
              </p14:cNvPr>
              <p14:cNvContentPartPr/>
              <p14:nvPr/>
            </p14:nvContentPartPr>
            <p14:xfrm>
              <a:off x="6142650" y="3084375"/>
              <a:ext cx="237600" cy="464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92CEC33-AF4F-4C7E-93C0-4DE5273088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4490" y="3046215"/>
                <a:ext cx="3135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05A5825-15C2-4112-8D63-364C8FF23E40}"/>
                  </a:ext>
                </a:extLst>
              </p14:cNvPr>
              <p14:cNvContentPartPr/>
              <p14:nvPr/>
            </p14:nvContentPartPr>
            <p14:xfrm>
              <a:off x="5353530" y="3445455"/>
              <a:ext cx="625680" cy="481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05A5825-15C2-4112-8D63-364C8FF23E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5370" y="3407295"/>
                <a:ext cx="7016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1F3E548-E1AF-4CB8-B220-0BF5B633F938}"/>
                  </a:ext>
                </a:extLst>
              </p14:cNvPr>
              <p14:cNvContentPartPr/>
              <p14:nvPr/>
            </p14:nvContentPartPr>
            <p14:xfrm>
              <a:off x="6205290" y="3772695"/>
              <a:ext cx="133920" cy="103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1F3E548-E1AF-4CB8-B220-0BF5B633F9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7130" y="3734535"/>
                <a:ext cx="20988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47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let's talk about SEX COVER">
            <a:extLst>
              <a:ext uri="{FF2B5EF4-FFF2-40B4-BE49-F238E27FC236}">
                <a16:creationId xmlns:a16="http://schemas.microsoft.com/office/drawing/2014/main" id="{A45FEAC9-BD37-4A42-8794-B784065C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49" y="-638175"/>
            <a:ext cx="8086725" cy="808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91" name="Ink 2090">
                <a:extLst>
                  <a:ext uri="{FF2B5EF4-FFF2-40B4-BE49-F238E27FC236}">
                    <a16:creationId xmlns:a16="http://schemas.microsoft.com/office/drawing/2014/main" id="{40C9FC13-21CB-4A42-8448-9031CAEA4A20}"/>
                  </a:ext>
                </a:extLst>
              </p14:cNvPr>
              <p14:cNvContentPartPr/>
              <p14:nvPr/>
            </p14:nvContentPartPr>
            <p14:xfrm>
              <a:off x="6563490" y="2039685"/>
              <a:ext cx="2008440" cy="620280"/>
            </p14:xfrm>
          </p:contentPart>
        </mc:Choice>
        <mc:Fallback>
          <p:pic>
            <p:nvPicPr>
              <p:cNvPr id="2091" name="Ink 2090">
                <a:extLst>
                  <a:ext uri="{FF2B5EF4-FFF2-40B4-BE49-F238E27FC236}">
                    <a16:creationId xmlns:a16="http://schemas.microsoft.com/office/drawing/2014/main" id="{40C9FC13-21CB-4A42-8448-9031CAEA4A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5050" y="2001525"/>
                <a:ext cx="2065320" cy="6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80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Ashwin</dc:creator>
  <cp:lastModifiedBy>James Ashwin</cp:lastModifiedBy>
  <cp:revision>7</cp:revision>
  <dcterms:created xsi:type="dcterms:W3CDTF">2018-10-12T19:56:06Z</dcterms:created>
  <dcterms:modified xsi:type="dcterms:W3CDTF">2018-10-12T20:55:11Z</dcterms:modified>
</cp:coreProperties>
</file>