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0" r:id="rId2"/>
    <p:sldId id="258" r:id="rId3"/>
    <p:sldId id="280" r:id="rId4"/>
    <p:sldId id="259" r:id="rId5"/>
    <p:sldId id="272" r:id="rId6"/>
    <p:sldId id="260" r:id="rId7"/>
    <p:sldId id="287" r:id="rId8"/>
    <p:sldId id="291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23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7" autoAdjust="0"/>
  </p:normalViewPr>
  <p:slideViewPr>
    <p:cSldViewPr snapToGrid="0" showGuides="1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10184-47A5-4E4B-968F-234E5F814D1F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11F5D-BEC0-4601-8541-73B45A849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9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664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1F5D-BEC0-4601-8541-73B45A849E2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49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1F5D-BEC0-4601-8541-73B45A849E2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671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1F5D-BEC0-4601-8541-73B45A849E2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228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1F5D-BEC0-4601-8541-73B45A849E2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661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更多精美模板欢迎访问 </a:t>
            </a:r>
            <a:r>
              <a:rPr lang="en-US" altLang="zh-CN" dirty="0"/>
              <a:t>WWW.33PPT.COM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1F5D-BEC0-4601-8541-73B45A849E2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714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1F5D-BEC0-4601-8541-73B45A849E2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316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69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6148-913B-44E0-8EEA-E0B3831FB5F4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6250-F514-4291-BBAA-CBB517D97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08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6148-913B-44E0-8EEA-E0B3831FB5F4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6250-F514-4291-BBAA-CBB517D97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51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6148-913B-44E0-8EEA-E0B3831FB5F4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6250-F514-4291-BBAA-CBB517D97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41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533748"/>
            <a:ext cx="12192000" cy="370881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1963" y="5539546"/>
            <a:ext cx="106919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ounded Rectangle 11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ounded Rectangle 12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91966" y="324582"/>
            <a:ext cx="1069198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966" y="827103"/>
            <a:ext cx="10691988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3636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image with colo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050847" y="1533748"/>
            <a:ext cx="6141156" cy="370881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" y="1533748"/>
            <a:ext cx="6321777" cy="3708812"/>
          </a:xfrm>
          <a:custGeom>
            <a:avLst/>
            <a:gdLst/>
            <a:ahLst/>
            <a:cxnLst/>
            <a:rect l="l" t="t" r="r" b="b"/>
            <a:pathLst>
              <a:path w="4741333" h="3090677">
                <a:moveTo>
                  <a:pt x="681038" y="182378"/>
                </a:moveTo>
                <a:cubicBezTo>
                  <a:pt x="554786" y="182378"/>
                  <a:pt x="452438" y="284726"/>
                  <a:pt x="452438" y="410978"/>
                </a:cubicBezTo>
                <a:lnTo>
                  <a:pt x="452438" y="2658878"/>
                </a:lnTo>
                <a:cubicBezTo>
                  <a:pt x="452438" y="2785130"/>
                  <a:pt x="554786" y="2887478"/>
                  <a:pt x="681038" y="2887478"/>
                </a:cubicBezTo>
                <a:cubicBezTo>
                  <a:pt x="807290" y="2887478"/>
                  <a:pt x="909638" y="2785130"/>
                  <a:pt x="909638" y="2658878"/>
                </a:cubicBezTo>
                <a:lnTo>
                  <a:pt x="909638" y="410978"/>
                </a:lnTo>
                <a:cubicBezTo>
                  <a:pt x="909638" y="284726"/>
                  <a:pt x="807290" y="182378"/>
                  <a:pt x="681038" y="182378"/>
                </a:cubicBezTo>
                <a:close/>
                <a:moveTo>
                  <a:pt x="0" y="0"/>
                </a:moveTo>
                <a:lnTo>
                  <a:pt x="4538133" y="0"/>
                </a:lnTo>
                <a:lnTo>
                  <a:pt x="4538133" y="1312678"/>
                </a:lnTo>
                <a:lnTo>
                  <a:pt x="4741333" y="1515878"/>
                </a:lnTo>
                <a:lnTo>
                  <a:pt x="4538133" y="1719078"/>
                </a:lnTo>
                <a:lnTo>
                  <a:pt x="4538133" y="3090677"/>
                </a:lnTo>
                <a:lnTo>
                  <a:pt x="0" y="3090677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1965" y="5539546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672438" y="2259912"/>
            <a:ext cx="489302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672438" y="2762434"/>
            <a:ext cx="489302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672438" y="3121469"/>
            <a:ext cx="4893029" cy="15724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>
                    <a:lumMod val="9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4" name="Rounded Rectangle 13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ounded Rectangle 15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123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965962"/>
            <a:ext cx="12192000" cy="2801723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9325" y="2221083"/>
            <a:ext cx="1205083" cy="10097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6" y="3251307"/>
            <a:ext cx="23939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552454" y="3713566"/>
            <a:ext cx="24108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054125" y="2221083"/>
            <a:ext cx="1205083" cy="10097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accent3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3414186" y="3251307"/>
            <a:ext cx="23939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3397254" y="3713566"/>
            <a:ext cx="24108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6932792" y="2221083"/>
            <a:ext cx="1205083" cy="10097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accent4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6292853" y="3251307"/>
            <a:ext cx="23939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6275921" y="3713566"/>
            <a:ext cx="24108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9822044" y="2221083"/>
            <a:ext cx="1205083" cy="10097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48" hasCustomPrompt="1"/>
          </p:nvPr>
        </p:nvSpPr>
        <p:spPr>
          <a:xfrm>
            <a:off x="9182105" y="3251307"/>
            <a:ext cx="23939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9165173" y="3713566"/>
            <a:ext cx="24108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1965" y="5356666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7" name="Rounded Rectangle 2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Rounded Rectangle 2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Rounded Rectangle 2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Rounded Rectangle 2"/>
          <p:cNvSpPr/>
          <p:nvPr userDrawn="1"/>
        </p:nvSpPr>
        <p:spPr>
          <a:xfrm>
            <a:off x="3099152" y="2447417"/>
            <a:ext cx="144000" cy="172799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 userDrawn="1"/>
        </p:nvSpPr>
        <p:spPr>
          <a:xfrm>
            <a:off x="5977819" y="2447417"/>
            <a:ext cx="144000" cy="172799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 userDrawn="1"/>
        </p:nvSpPr>
        <p:spPr>
          <a:xfrm>
            <a:off x="8872711" y="2447417"/>
            <a:ext cx="144000" cy="172799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0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animBg="1"/>
      <p:bldP spid="30" grpId="0" animBg="1"/>
      <p:bldP spid="31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84392" y="1482278"/>
            <a:ext cx="2990141" cy="2642687"/>
          </a:xfrm>
          <a:custGeom>
            <a:avLst/>
            <a:gdLst/>
            <a:ahLst/>
            <a:cxnLst/>
            <a:rect l="l" t="t" r="r" b="b"/>
            <a:pathLst>
              <a:path w="2242606" h="2202239">
                <a:moveTo>
                  <a:pt x="2014006" y="0"/>
                </a:moveTo>
                <a:cubicBezTo>
                  <a:pt x="2140258" y="0"/>
                  <a:pt x="2242606" y="102348"/>
                  <a:pt x="2242606" y="228600"/>
                </a:cubicBezTo>
                <a:lnTo>
                  <a:pt x="2242606" y="1973639"/>
                </a:lnTo>
                <a:cubicBezTo>
                  <a:pt x="2242606" y="2099891"/>
                  <a:pt x="2140258" y="2202239"/>
                  <a:pt x="2014006" y="2202239"/>
                </a:cubicBezTo>
                <a:cubicBezTo>
                  <a:pt x="1887754" y="2202239"/>
                  <a:pt x="1785406" y="2099891"/>
                  <a:pt x="1785406" y="1973639"/>
                </a:cubicBezTo>
                <a:lnTo>
                  <a:pt x="1785406" y="228600"/>
                </a:lnTo>
                <a:cubicBezTo>
                  <a:pt x="1785406" y="102348"/>
                  <a:pt x="1887754" y="0"/>
                  <a:pt x="2014006" y="0"/>
                </a:cubicBezTo>
                <a:close/>
                <a:moveTo>
                  <a:pt x="1412873" y="0"/>
                </a:moveTo>
                <a:cubicBezTo>
                  <a:pt x="1539125" y="0"/>
                  <a:pt x="1641473" y="102348"/>
                  <a:pt x="1641473" y="228600"/>
                </a:cubicBezTo>
                <a:lnTo>
                  <a:pt x="1641473" y="1973639"/>
                </a:lnTo>
                <a:cubicBezTo>
                  <a:pt x="1641473" y="2099891"/>
                  <a:pt x="1539125" y="2202239"/>
                  <a:pt x="1412873" y="2202239"/>
                </a:cubicBezTo>
                <a:cubicBezTo>
                  <a:pt x="1286621" y="2202239"/>
                  <a:pt x="1184273" y="2099891"/>
                  <a:pt x="1184273" y="1973639"/>
                </a:cubicBezTo>
                <a:lnTo>
                  <a:pt x="1184273" y="228600"/>
                </a:lnTo>
                <a:cubicBezTo>
                  <a:pt x="1184273" y="102348"/>
                  <a:pt x="1286621" y="0"/>
                  <a:pt x="1412873" y="0"/>
                </a:cubicBezTo>
                <a:close/>
                <a:moveTo>
                  <a:pt x="820206" y="0"/>
                </a:moveTo>
                <a:cubicBezTo>
                  <a:pt x="946458" y="0"/>
                  <a:pt x="1048806" y="102348"/>
                  <a:pt x="1048806" y="228600"/>
                </a:cubicBezTo>
                <a:lnTo>
                  <a:pt x="1048806" y="1973639"/>
                </a:lnTo>
                <a:cubicBezTo>
                  <a:pt x="1048806" y="2099891"/>
                  <a:pt x="946458" y="2202239"/>
                  <a:pt x="820206" y="2202239"/>
                </a:cubicBezTo>
                <a:cubicBezTo>
                  <a:pt x="693954" y="2202239"/>
                  <a:pt x="591606" y="2099891"/>
                  <a:pt x="591606" y="1973639"/>
                </a:cubicBezTo>
                <a:lnTo>
                  <a:pt x="591606" y="228600"/>
                </a:lnTo>
                <a:cubicBezTo>
                  <a:pt x="591606" y="102348"/>
                  <a:pt x="693954" y="0"/>
                  <a:pt x="820206" y="0"/>
                </a:cubicBezTo>
                <a:close/>
                <a:moveTo>
                  <a:pt x="228600" y="0"/>
                </a:moveTo>
                <a:cubicBezTo>
                  <a:pt x="354852" y="0"/>
                  <a:pt x="457200" y="102348"/>
                  <a:pt x="457200" y="228600"/>
                </a:cubicBezTo>
                <a:lnTo>
                  <a:pt x="457200" y="1973639"/>
                </a:lnTo>
                <a:cubicBezTo>
                  <a:pt x="457200" y="2099891"/>
                  <a:pt x="354852" y="2202239"/>
                  <a:pt x="228600" y="2202239"/>
                </a:cubicBezTo>
                <a:cubicBezTo>
                  <a:pt x="102348" y="2202239"/>
                  <a:pt x="0" y="2099891"/>
                  <a:pt x="0" y="1973639"/>
                </a:cubicBezTo>
                <a:lnTo>
                  <a:pt x="0" y="228600"/>
                </a:ln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603251" y="4447915"/>
            <a:ext cx="869949" cy="78295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684392" y="449363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608667" y="4971939"/>
            <a:ext cx="206586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6" y="5357392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2" name="Rounded Rectangle 71"/>
          <p:cNvSpPr/>
          <p:nvPr userDrawn="1"/>
        </p:nvSpPr>
        <p:spPr>
          <a:xfrm>
            <a:off x="4535315" y="4447915"/>
            <a:ext cx="869949" cy="78295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616456" y="449363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5554133" y="4971939"/>
            <a:ext cx="206586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548722" y="5357392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6" name="Rounded Rectangle 75"/>
          <p:cNvSpPr/>
          <p:nvPr userDrawn="1"/>
        </p:nvSpPr>
        <p:spPr>
          <a:xfrm>
            <a:off x="8504770" y="4447915"/>
            <a:ext cx="869949" cy="78295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8585911" y="449363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9510184" y="4971939"/>
            <a:ext cx="206586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8504773" y="5357392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608667" y="4452457"/>
            <a:ext cx="20658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1">
                    <a:lumMod val="60000"/>
                    <a:lumOff val="4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5554133" y="4452457"/>
            <a:ext cx="20658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9510184" y="4452457"/>
            <a:ext cx="20658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35" name="Rounded Rectangle 34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ounded Rectangle 35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Rounded Rectangle 36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3" name="Picture Placeholder 2"/>
          <p:cNvSpPr>
            <a:spLocks noGrp="1"/>
          </p:cNvSpPr>
          <p:nvPr>
            <p:ph type="pic" sz="quarter" idx="58"/>
          </p:nvPr>
        </p:nvSpPr>
        <p:spPr>
          <a:xfrm>
            <a:off x="4588234" y="1482278"/>
            <a:ext cx="2990141" cy="2642687"/>
          </a:xfrm>
          <a:custGeom>
            <a:avLst/>
            <a:gdLst/>
            <a:ahLst/>
            <a:cxnLst/>
            <a:rect l="l" t="t" r="r" b="b"/>
            <a:pathLst>
              <a:path w="2242606" h="2202239">
                <a:moveTo>
                  <a:pt x="2014006" y="0"/>
                </a:moveTo>
                <a:cubicBezTo>
                  <a:pt x="2140258" y="0"/>
                  <a:pt x="2242606" y="102348"/>
                  <a:pt x="2242606" y="228600"/>
                </a:cubicBezTo>
                <a:lnTo>
                  <a:pt x="2242606" y="1973639"/>
                </a:lnTo>
                <a:cubicBezTo>
                  <a:pt x="2242606" y="2099891"/>
                  <a:pt x="2140258" y="2202239"/>
                  <a:pt x="2014006" y="2202239"/>
                </a:cubicBezTo>
                <a:cubicBezTo>
                  <a:pt x="1887754" y="2202239"/>
                  <a:pt x="1785406" y="2099891"/>
                  <a:pt x="1785406" y="1973639"/>
                </a:cubicBezTo>
                <a:lnTo>
                  <a:pt x="1785406" y="228600"/>
                </a:lnTo>
                <a:cubicBezTo>
                  <a:pt x="1785406" y="102348"/>
                  <a:pt x="1887754" y="0"/>
                  <a:pt x="2014006" y="0"/>
                </a:cubicBezTo>
                <a:close/>
                <a:moveTo>
                  <a:pt x="1412873" y="0"/>
                </a:moveTo>
                <a:cubicBezTo>
                  <a:pt x="1539125" y="0"/>
                  <a:pt x="1641473" y="102348"/>
                  <a:pt x="1641473" y="228600"/>
                </a:cubicBezTo>
                <a:lnTo>
                  <a:pt x="1641473" y="1973639"/>
                </a:lnTo>
                <a:cubicBezTo>
                  <a:pt x="1641473" y="2099891"/>
                  <a:pt x="1539125" y="2202239"/>
                  <a:pt x="1412873" y="2202239"/>
                </a:cubicBezTo>
                <a:cubicBezTo>
                  <a:pt x="1286621" y="2202239"/>
                  <a:pt x="1184273" y="2099891"/>
                  <a:pt x="1184273" y="1973639"/>
                </a:cubicBezTo>
                <a:lnTo>
                  <a:pt x="1184273" y="228600"/>
                </a:lnTo>
                <a:cubicBezTo>
                  <a:pt x="1184273" y="102348"/>
                  <a:pt x="1286621" y="0"/>
                  <a:pt x="1412873" y="0"/>
                </a:cubicBezTo>
                <a:close/>
                <a:moveTo>
                  <a:pt x="820206" y="0"/>
                </a:moveTo>
                <a:cubicBezTo>
                  <a:pt x="946458" y="0"/>
                  <a:pt x="1048806" y="102348"/>
                  <a:pt x="1048806" y="228600"/>
                </a:cubicBezTo>
                <a:lnTo>
                  <a:pt x="1048806" y="1973639"/>
                </a:lnTo>
                <a:cubicBezTo>
                  <a:pt x="1048806" y="2099891"/>
                  <a:pt x="946458" y="2202239"/>
                  <a:pt x="820206" y="2202239"/>
                </a:cubicBezTo>
                <a:cubicBezTo>
                  <a:pt x="693954" y="2202239"/>
                  <a:pt x="591606" y="2099891"/>
                  <a:pt x="591606" y="1973639"/>
                </a:cubicBezTo>
                <a:lnTo>
                  <a:pt x="591606" y="228600"/>
                </a:lnTo>
                <a:cubicBezTo>
                  <a:pt x="591606" y="102348"/>
                  <a:pt x="693954" y="0"/>
                  <a:pt x="820206" y="0"/>
                </a:cubicBezTo>
                <a:close/>
                <a:moveTo>
                  <a:pt x="228600" y="0"/>
                </a:moveTo>
                <a:cubicBezTo>
                  <a:pt x="354852" y="0"/>
                  <a:pt x="457200" y="102348"/>
                  <a:pt x="457200" y="228600"/>
                </a:cubicBezTo>
                <a:lnTo>
                  <a:pt x="457200" y="1973639"/>
                </a:lnTo>
                <a:cubicBezTo>
                  <a:pt x="457200" y="2099891"/>
                  <a:pt x="354852" y="2202239"/>
                  <a:pt x="228600" y="2202239"/>
                </a:cubicBezTo>
                <a:cubicBezTo>
                  <a:pt x="102348" y="2202239"/>
                  <a:pt x="0" y="2099891"/>
                  <a:pt x="0" y="1973639"/>
                </a:cubicBezTo>
                <a:lnTo>
                  <a:pt x="0" y="228600"/>
                </a:ln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59"/>
          </p:nvPr>
        </p:nvSpPr>
        <p:spPr>
          <a:xfrm>
            <a:off x="8504770" y="1482278"/>
            <a:ext cx="2990141" cy="2642687"/>
          </a:xfrm>
          <a:custGeom>
            <a:avLst/>
            <a:gdLst/>
            <a:ahLst/>
            <a:cxnLst/>
            <a:rect l="l" t="t" r="r" b="b"/>
            <a:pathLst>
              <a:path w="2242606" h="2202239">
                <a:moveTo>
                  <a:pt x="2014006" y="0"/>
                </a:moveTo>
                <a:cubicBezTo>
                  <a:pt x="2140258" y="0"/>
                  <a:pt x="2242606" y="102348"/>
                  <a:pt x="2242606" y="228600"/>
                </a:cubicBezTo>
                <a:lnTo>
                  <a:pt x="2242606" y="1973639"/>
                </a:lnTo>
                <a:cubicBezTo>
                  <a:pt x="2242606" y="2099891"/>
                  <a:pt x="2140258" y="2202239"/>
                  <a:pt x="2014006" y="2202239"/>
                </a:cubicBezTo>
                <a:cubicBezTo>
                  <a:pt x="1887754" y="2202239"/>
                  <a:pt x="1785406" y="2099891"/>
                  <a:pt x="1785406" y="1973639"/>
                </a:cubicBezTo>
                <a:lnTo>
                  <a:pt x="1785406" y="228600"/>
                </a:lnTo>
                <a:cubicBezTo>
                  <a:pt x="1785406" y="102348"/>
                  <a:pt x="1887754" y="0"/>
                  <a:pt x="2014006" y="0"/>
                </a:cubicBezTo>
                <a:close/>
                <a:moveTo>
                  <a:pt x="1412873" y="0"/>
                </a:moveTo>
                <a:cubicBezTo>
                  <a:pt x="1539125" y="0"/>
                  <a:pt x="1641473" y="102348"/>
                  <a:pt x="1641473" y="228600"/>
                </a:cubicBezTo>
                <a:lnTo>
                  <a:pt x="1641473" y="1973639"/>
                </a:lnTo>
                <a:cubicBezTo>
                  <a:pt x="1641473" y="2099891"/>
                  <a:pt x="1539125" y="2202239"/>
                  <a:pt x="1412873" y="2202239"/>
                </a:cubicBezTo>
                <a:cubicBezTo>
                  <a:pt x="1286621" y="2202239"/>
                  <a:pt x="1184273" y="2099891"/>
                  <a:pt x="1184273" y="1973639"/>
                </a:cubicBezTo>
                <a:lnTo>
                  <a:pt x="1184273" y="228600"/>
                </a:lnTo>
                <a:cubicBezTo>
                  <a:pt x="1184273" y="102348"/>
                  <a:pt x="1286621" y="0"/>
                  <a:pt x="1412873" y="0"/>
                </a:cubicBezTo>
                <a:close/>
                <a:moveTo>
                  <a:pt x="820206" y="0"/>
                </a:moveTo>
                <a:cubicBezTo>
                  <a:pt x="946458" y="0"/>
                  <a:pt x="1048806" y="102348"/>
                  <a:pt x="1048806" y="228600"/>
                </a:cubicBezTo>
                <a:lnTo>
                  <a:pt x="1048806" y="1973639"/>
                </a:lnTo>
                <a:cubicBezTo>
                  <a:pt x="1048806" y="2099891"/>
                  <a:pt x="946458" y="2202239"/>
                  <a:pt x="820206" y="2202239"/>
                </a:cubicBezTo>
                <a:cubicBezTo>
                  <a:pt x="693954" y="2202239"/>
                  <a:pt x="591606" y="2099891"/>
                  <a:pt x="591606" y="1973639"/>
                </a:cubicBezTo>
                <a:lnTo>
                  <a:pt x="591606" y="228600"/>
                </a:lnTo>
                <a:cubicBezTo>
                  <a:pt x="591606" y="102348"/>
                  <a:pt x="693954" y="0"/>
                  <a:pt x="820206" y="0"/>
                </a:cubicBezTo>
                <a:close/>
                <a:moveTo>
                  <a:pt x="228600" y="0"/>
                </a:moveTo>
                <a:cubicBezTo>
                  <a:pt x="354852" y="0"/>
                  <a:pt x="457200" y="102348"/>
                  <a:pt x="457200" y="228600"/>
                </a:cubicBezTo>
                <a:lnTo>
                  <a:pt x="457200" y="1973639"/>
                </a:lnTo>
                <a:cubicBezTo>
                  <a:pt x="457200" y="2099891"/>
                  <a:pt x="354852" y="2202239"/>
                  <a:pt x="228600" y="2202239"/>
                </a:cubicBezTo>
                <a:cubicBezTo>
                  <a:pt x="102348" y="2202239"/>
                  <a:pt x="0" y="2099891"/>
                  <a:pt x="0" y="1973639"/>
                </a:cubicBezTo>
                <a:lnTo>
                  <a:pt x="0" y="228600"/>
                </a:ln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2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9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9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9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3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/>
      <p:bldP spid="7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uiExpand="1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uiExpand="1"/>
      <p:bldP spid="44" grpId="0" uiExpand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-474133" y="1715377"/>
            <a:ext cx="1947333" cy="7829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603251" y="176109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805521" y="171537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805519" y="202511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28" name="Rounded Rectangle 27"/>
          <p:cNvSpPr/>
          <p:nvPr userDrawn="1"/>
        </p:nvSpPr>
        <p:spPr>
          <a:xfrm>
            <a:off x="10706103" y="1715377"/>
            <a:ext cx="1937455" cy="7829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10787243" y="176109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7584746" y="171537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6252638" y="202511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-474133" y="3193657"/>
            <a:ext cx="1947333" cy="78295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03251" y="323937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805521" y="319365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805519" y="3503390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6" name="Rounded Rectangle 35"/>
          <p:cNvSpPr/>
          <p:nvPr userDrawn="1"/>
        </p:nvSpPr>
        <p:spPr>
          <a:xfrm>
            <a:off x="10706103" y="3193657"/>
            <a:ext cx="1937455" cy="78295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10787243" y="323937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7584746" y="319365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6252638" y="3503390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-474133" y="4671937"/>
            <a:ext cx="1947333" cy="78295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603251" y="471765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805521" y="467193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805519" y="498167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4" name="Rounded Rectangle 43"/>
          <p:cNvSpPr/>
          <p:nvPr userDrawn="1"/>
        </p:nvSpPr>
        <p:spPr>
          <a:xfrm>
            <a:off x="10706103" y="4671937"/>
            <a:ext cx="1937455" cy="78295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10787243" y="471765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7584746" y="467193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6252638" y="498167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49" name="Rounded Rectangle 4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Rounded Rectangle 4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ounded Rectangle 5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26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3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644176" y="1638675"/>
            <a:ext cx="3030357" cy="7829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101380" y="168439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9" name="Rounded Rectangle 2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ounded Rectangle 2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ounded Rectangle 3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2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918408" y="1827910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03251" y="2588938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6" y="2979949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65" name="Rounded Rectangle 64"/>
          <p:cNvSpPr/>
          <p:nvPr userDrawn="1"/>
        </p:nvSpPr>
        <p:spPr>
          <a:xfrm>
            <a:off x="4548717" y="1638675"/>
            <a:ext cx="3071283" cy="7829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5046847" y="168439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5818720" y="1827910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548717" y="2588938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2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548722" y="2979949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110" name="Rounded Rectangle 109"/>
          <p:cNvSpPr/>
          <p:nvPr userDrawn="1"/>
        </p:nvSpPr>
        <p:spPr>
          <a:xfrm>
            <a:off x="8504768" y="1638675"/>
            <a:ext cx="3071283" cy="78295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9002898" y="168439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2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9752193" y="1827910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113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8504768" y="2588938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1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8504773" y="2979949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130" name="Rounded Rectangle 129"/>
          <p:cNvSpPr/>
          <p:nvPr userDrawn="1"/>
        </p:nvSpPr>
        <p:spPr>
          <a:xfrm>
            <a:off x="644179" y="4066912"/>
            <a:ext cx="3030356" cy="78295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1101380" y="4112633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36" name="Text Placeholder 7"/>
          <p:cNvSpPr>
            <a:spLocks noGrp="1"/>
          </p:cNvSpPr>
          <p:nvPr>
            <p:ph type="body" sz="quarter" idx="58" hasCustomPrompt="1"/>
          </p:nvPr>
        </p:nvSpPr>
        <p:spPr>
          <a:xfrm>
            <a:off x="1918408" y="4254871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13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603251" y="5017174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603256" y="5428506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145" name="Rounded Rectangle 144"/>
          <p:cNvSpPr/>
          <p:nvPr userDrawn="1"/>
        </p:nvSpPr>
        <p:spPr>
          <a:xfrm>
            <a:off x="4548720" y="4066912"/>
            <a:ext cx="3071280" cy="78295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046847" y="4112633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9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5818720" y="4254871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151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4548717" y="5017174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4548722" y="5428506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155" name="Rounded Rectangle 154"/>
          <p:cNvSpPr/>
          <p:nvPr userDrawn="1"/>
        </p:nvSpPr>
        <p:spPr>
          <a:xfrm>
            <a:off x="8504771" y="4066912"/>
            <a:ext cx="3071280" cy="78295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9002898" y="4112633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7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9752193" y="4254871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158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8504768" y="5017174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59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8504773" y="5428506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124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4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4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3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4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3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4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4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4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4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6000"/>
                            </p:stCondLst>
                            <p:childTnLst>
                              <p:par>
                                <p:cTn id="1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3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3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4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4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4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animBg="1"/>
      <p:bldP spid="11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0" grpId="0" animBg="1"/>
      <p:bldP spid="1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3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5" grpId="0" animBg="1"/>
      <p:bldP spid="14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5" grpId="0" animBg="1"/>
      <p:bldP spid="15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1" name="Rounded Rectangle 20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ounded Rectangle 21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ounded Rectangle 22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623715" y="173011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accent1">
                    <a:lumMod val="60000"/>
                    <a:lumOff val="40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327856" y="2143841"/>
            <a:ext cx="2346677" cy="26079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6" y="2563390"/>
            <a:ext cx="3071281" cy="234389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327856" y="1724596"/>
            <a:ext cx="234667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61" name="Rounded Rectangle 60"/>
          <p:cNvSpPr/>
          <p:nvPr userDrawn="1"/>
        </p:nvSpPr>
        <p:spPr>
          <a:xfrm>
            <a:off x="4002264" y="1703191"/>
            <a:ext cx="144000" cy="3204089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4535315" y="173011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5239456" y="2143841"/>
            <a:ext cx="2346677" cy="26079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4514856" y="2563390"/>
            <a:ext cx="3071281" cy="234389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5239456" y="1724596"/>
            <a:ext cx="234667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66" name="Rounded Rectangle 65"/>
          <p:cNvSpPr/>
          <p:nvPr userDrawn="1"/>
        </p:nvSpPr>
        <p:spPr>
          <a:xfrm>
            <a:off x="7998531" y="1703191"/>
            <a:ext cx="144000" cy="3204089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8508299" y="173011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accent3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61" hasCustomPrompt="1"/>
          </p:nvPr>
        </p:nvSpPr>
        <p:spPr>
          <a:xfrm>
            <a:off x="9212440" y="2143841"/>
            <a:ext cx="2346677" cy="26079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62" hasCustomPrompt="1"/>
          </p:nvPr>
        </p:nvSpPr>
        <p:spPr>
          <a:xfrm>
            <a:off x="8487840" y="2563390"/>
            <a:ext cx="3071281" cy="234389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9212440" y="1724596"/>
            <a:ext cx="234667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91965" y="5563772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5109393"/>
            <a:ext cx="1099608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1156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36" name="Rounded Rectangle 35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Rounded Rectangle 36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Rounded Rectangle 37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0" name="Oval 39"/>
          <p:cNvSpPr>
            <a:spLocks noChangeAspect="1"/>
          </p:cNvSpPr>
          <p:nvPr userDrawn="1"/>
        </p:nvSpPr>
        <p:spPr>
          <a:xfrm>
            <a:off x="651303" y="1782081"/>
            <a:ext cx="1823989" cy="164159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549706" y="1675402"/>
            <a:ext cx="2063988" cy="185758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3717493"/>
            <a:ext cx="209973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69384" y="4159055"/>
            <a:ext cx="209973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69385" y="4468789"/>
            <a:ext cx="209973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338847" y="5269082"/>
            <a:ext cx="657777" cy="560681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5" name="Straight Connector 84"/>
          <p:cNvCxnSpPr/>
          <p:nvPr userDrawn="1"/>
        </p:nvCxnSpPr>
        <p:spPr>
          <a:xfrm>
            <a:off x="3064933" y="1666242"/>
            <a:ext cx="0" cy="4147199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>
            <a:spLocks noChangeAspect="1"/>
          </p:cNvSpPr>
          <p:nvPr userDrawn="1"/>
        </p:nvSpPr>
        <p:spPr>
          <a:xfrm>
            <a:off x="3596691" y="1782081"/>
            <a:ext cx="1823989" cy="164159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3495094" y="1675402"/>
            <a:ext cx="2063988" cy="185758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459339" y="3717493"/>
            <a:ext cx="209973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15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3459339" y="4159055"/>
            <a:ext cx="209973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1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3459340" y="4468789"/>
            <a:ext cx="209973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17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4228802" y="5269082"/>
            <a:ext cx="657777" cy="560681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26" name="Straight Connector 125"/>
          <p:cNvCxnSpPr/>
          <p:nvPr userDrawn="1"/>
        </p:nvCxnSpPr>
        <p:spPr>
          <a:xfrm>
            <a:off x="6011333" y="1666242"/>
            <a:ext cx="0" cy="4147199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>
            <a:spLocks noChangeAspect="1"/>
          </p:cNvSpPr>
          <p:nvPr userDrawn="1"/>
        </p:nvSpPr>
        <p:spPr>
          <a:xfrm>
            <a:off x="6599531" y="1782081"/>
            <a:ext cx="1823989" cy="164159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6497934" y="1675402"/>
            <a:ext cx="2063988" cy="185758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45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6462179" y="3717493"/>
            <a:ext cx="209973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46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6462179" y="4159055"/>
            <a:ext cx="209973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7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6462180" y="4468789"/>
            <a:ext cx="209973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8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7231642" y="5269082"/>
            <a:ext cx="657777" cy="560681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3" name="Straight Connector 152"/>
          <p:cNvCxnSpPr/>
          <p:nvPr userDrawn="1"/>
        </p:nvCxnSpPr>
        <p:spPr>
          <a:xfrm>
            <a:off x="9025467" y="1666242"/>
            <a:ext cx="0" cy="4147199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>
            <a:spLocks noChangeAspect="1"/>
          </p:cNvSpPr>
          <p:nvPr userDrawn="1"/>
        </p:nvSpPr>
        <p:spPr>
          <a:xfrm>
            <a:off x="9577911" y="1782081"/>
            <a:ext cx="1823989" cy="1641590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1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9476314" y="1675402"/>
            <a:ext cx="2063988" cy="185758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62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9476311" y="3717493"/>
            <a:ext cx="209973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63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9476311" y="4159055"/>
            <a:ext cx="209973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4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9476312" y="4468789"/>
            <a:ext cx="209973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65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10245774" y="5269082"/>
            <a:ext cx="657777" cy="560681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7986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4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3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0"/>
                            </p:stCondLst>
                            <p:childTnLst>
                              <p:par>
                                <p:cTn id="12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4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4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500"/>
                            </p:stCondLst>
                            <p:childTnLst>
                              <p:par>
                                <p:cTn id="1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/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animBg="1"/>
      <p:bldP spid="109" grpId="0"/>
      <p:bldP spid="1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1" grpId="0" animBg="1"/>
      <p:bldP spid="142" grpId="0"/>
      <p:bldP spid="1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0" grpId="0" animBg="1"/>
      <p:bldP spid="161" grpId="0"/>
      <p:bldP spid="1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6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6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6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6148-913B-44E0-8EEA-E0B3831FB5F4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6250-F514-4291-BBAA-CBB517D97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44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36" name="Rounded Rectangle 35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Rounded Rectangle 36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Rounded Rectangle 37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85" name="Straight Connector 84"/>
          <p:cNvCxnSpPr/>
          <p:nvPr userDrawn="1"/>
        </p:nvCxnSpPr>
        <p:spPr>
          <a:xfrm flipH="1">
            <a:off x="603251" y="3810001"/>
            <a:ext cx="5329760" cy="0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 userDrawn="1"/>
        </p:nvCxnSpPr>
        <p:spPr>
          <a:xfrm>
            <a:off x="6096000" y="1622327"/>
            <a:ext cx="0" cy="4656556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 userDrawn="1"/>
        </p:nvCxnSpPr>
        <p:spPr>
          <a:xfrm flipH="1">
            <a:off x="6239948" y="3810001"/>
            <a:ext cx="5329760" cy="0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Arc 89"/>
          <p:cNvSpPr>
            <a:spLocks noChangeAspect="1"/>
          </p:cNvSpPr>
          <p:nvPr userDrawn="1"/>
        </p:nvSpPr>
        <p:spPr>
          <a:xfrm>
            <a:off x="999955" y="1622324"/>
            <a:ext cx="2112000" cy="19007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383887" y="1901182"/>
            <a:ext cx="254912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9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383887" y="2342746"/>
            <a:ext cx="254912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377544" y="2643087"/>
            <a:ext cx="254912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06" name="Oval 105"/>
          <p:cNvSpPr>
            <a:spLocks noChangeAspect="1"/>
          </p:cNvSpPr>
          <p:nvPr userDrawn="1"/>
        </p:nvSpPr>
        <p:spPr>
          <a:xfrm>
            <a:off x="603253" y="2203997"/>
            <a:ext cx="816001" cy="734399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81751" y="220399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4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1257795" y="1764020"/>
            <a:ext cx="1692180" cy="1598076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8" name="Arc 117"/>
          <p:cNvSpPr>
            <a:spLocks noChangeAspect="1"/>
          </p:cNvSpPr>
          <p:nvPr userDrawn="1"/>
        </p:nvSpPr>
        <p:spPr>
          <a:xfrm>
            <a:off x="6642996" y="1622324"/>
            <a:ext cx="2112000" cy="19007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9026928" y="1901182"/>
            <a:ext cx="254912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2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9026928" y="2342746"/>
            <a:ext cx="254912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3" name="Text Placeholder 2"/>
          <p:cNvSpPr>
            <a:spLocks noGrp="1"/>
          </p:cNvSpPr>
          <p:nvPr>
            <p:ph type="body" sz="quarter" idx="70" hasCustomPrompt="1"/>
          </p:nvPr>
        </p:nvSpPr>
        <p:spPr>
          <a:xfrm>
            <a:off x="9020585" y="2643087"/>
            <a:ext cx="254912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30" name="Oval 129"/>
          <p:cNvSpPr>
            <a:spLocks noChangeAspect="1"/>
          </p:cNvSpPr>
          <p:nvPr userDrawn="1"/>
        </p:nvSpPr>
        <p:spPr>
          <a:xfrm>
            <a:off x="6246296" y="2203997"/>
            <a:ext cx="816001" cy="734399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324792" y="220399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36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6900834" y="1764020"/>
            <a:ext cx="1692180" cy="1598076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9" name="Arc 138"/>
          <p:cNvSpPr>
            <a:spLocks noChangeAspect="1"/>
          </p:cNvSpPr>
          <p:nvPr userDrawn="1"/>
        </p:nvSpPr>
        <p:spPr>
          <a:xfrm>
            <a:off x="999955" y="4121684"/>
            <a:ext cx="2112000" cy="19007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3383887" y="4400542"/>
            <a:ext cx="254912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42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3383887" y="4842106"/>
            <a:ext cx="254912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3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3377544" y="5142447"/>
            <a:ext cx="254912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7" name="Oval 146"/>
          <p:cNvSpPr>
            <a:spLocks noChangeAspect="1"/>
          </p:cNvSpPr>
          <p:nvPr userDrawn="1"/>
        </p:nvSpPr>
        <p:spPr>
          <a:xfrm>
            <a:off x="603253" y="4703357"/>
            <a:ext cx="816001" cy="734399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681751" y="470335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1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1257795" y="4263380"/>
            <a:ext cx="1692180" cy="1598076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53" name="Arc 152"/>
          <p:cNvSpPr>
            <a:spLocks noChangeAspect="1"/>
          </p:cNvSpPr>
          <p:nvPr userDrawn="1"/>
        </p:nvSpPr>
        <p:spPr>
          <a:xfrm>
            <a:off x="6642996" y="4121684"/>
            <a:ext cx="2112000" cy="19007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4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9026928" y="4400542"/>
            <a:ext cx="254912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55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9026928" y="4842106"/>
            <a:ext cx="254912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56" name="Text Placeholder 2"/>
          <p:cNvSpPr>
            <a:spLocks noGrp="1"/>
          </p:cNvSpPr>
          <p:nvPr>
            <p:ph type="body" sz="quarter" idx="80" hasCustomPrompt="1"/>
          </p:nvPr>
        </p:nvSpPr>
        <p:spPr>
          <a:xfrm>
            <a:off x="9020585" y="5142447"/>
            <a:ext cx="254912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57" name="Oval 156"/>
          <p:cNvSpPr>
            <a:spLocks noChangeAspect="1"/>
          </p:cNvSpPr>
          <p:nvPr userDrawn="1"/>
        </p:nvSpPr>
        <p:spPr>
          <a:xfrm>
            <a:off x="6246296" y="4703357"/>
            <a:ext cx="816001" cy="734399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8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6324792" y="470335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9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6900834" y="4263380"/>
            <a:ext cx="1692180" cy="1598076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7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4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4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50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3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3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000"/>
                            </p:stCondLst>
                            <p:childTnLst>
                              <p:par>
                                <p:cTn id="12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9000"/>
                            </p:stCondLst>
                            <p:childTnLst>
                              <p:par>
                                <p:cTn id="13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4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4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4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500"/>
                            </p:stCondLst>
                            <p:childTnLst>
                              <p:par>
                                <p:cTn id="1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3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3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3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6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0" grpId="0" animBg="1"/>
      <p:bldP spid="9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6" grpId="0" animBg="1"/>
      <p:bldP spid="11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/>
      <p:bldP spid="118" grpId="0" animBg="1"/>
      <p:bldP spid="1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2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0" grpId="0" animBg="1"/>
      <p:bldP spid="1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6" grpId="0"/>
      <p:bldP spid="139" grpId="0" animBg="1"/>
      <p:bldP spid="1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7" grpId="0" animBg="1"/>
      <p:bldP spid="14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1" grpId="0"/>
      <p:bldP spid="153" grpId="0" animBg="1"/>
      <p:bldP spid="1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7" grpId="0" animBg="1"/>
      <p:bldP spid="15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9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603251" y="4732394"/>
            <a:ext cx="869949" cy="173008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684392" y="4778114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608669" y="5317373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608669" y="5682508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608669" y="4736932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ln>
                  <a:solidFill>
                    <a:schemeClr val="accent2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0" name="Rounded Rectangle 19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ounded Rectangle 20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ounded Rectangle 21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8" name="Rounded Rectangle 37"/>
          <p:cNvSpPr/>
          <p:nvPr userDrawn="1"/>
        </p:nvSpPr>
        <p:spPr>
          <a:xfrm>
            <a:off x="4351162" y="4732394"/>
            <a:ext cx="869949" cy="173008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4432303" y="4778114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5356580" y="5317373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5356580" y="5682508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5356580" y="4736932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ln>
                  <a:solidFill>
                    <a:schemeClr val="accent3"/>
                  </a:solidFill>
                </a:ln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43" name="Rounded Rectangle 42"/>
          <p:cNvSpPr/>
          <p:nvPr userDrawn="1"/>
        </p:nvSpPr>
        <p:spPr>
          <a:xfrm>
            <a:off x="8070147" y="4732391"/>
            <a:ext cx="869949" cy="173008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8151288" y="4778114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61" hasCustomPrompt="1"/>
          </p:nvPr>
        </p:nvSpPr>
        <p:spPr>
          <a:xfrm>
            <a:off x="9075565" y="5317373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62" hasCustomPrompt="1"/>
          </p:nvPr>
        </p:nvSpPr>
        <p:spPr>
          <a:xfrm>
            <a:off x="9075565" y="5682508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9075565" y="4736932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ln>
                  <a:solidFill>
                    <a:schemeClr val="accent4"/>
                  </a:solidFill>
                </a:ln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23" name="Oval 22"/>
          <p:cNvSpPr>
            <a:spLocks noChangeAspect="1"/>
          </p:cNvSpPr>
          <p:nvPr userDrawn="1"/>
        </p:nvSpPr>
        <p:spPr>
          <a:xfrm>
            <a:off x="996835" y="1583962"/>
            <a:ext cx="2880004" cy="2592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>
            <a:spLocks noChangeAspect="1"/>
          </p:cNvSpPr>
          <p:nvPr userDrawn="1"/>
        </p:nvSpPr>
        <p:spPr>
          <a:xfrm>
            <a:off x="4654434" y="1583962"/>
            <a:ext cx="2880004" cy="2592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val 29"/>
          <p:cNvSpPr>
            <a:spLocks noChangeAspect="1"/>
          </p:cNvSpPr>
          <p:nvPr userDrawn="1"/>
        </p:nvSpPr>
        <p:spPr>
          <a:xfrm>
            <a:off x="8334611" y="1583962"/>
            <a:ext cx="2880004" cy="2592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val 34"/>
          <p:cNvSpPr>
            <a:spLocks noChangeAspect="1"/>
          </p:cNvSpPr>
          <p:nvPr userDrawn="1"/>
        </p:nvSpPr>
        <p:spPr>
          <a:xfrm>
            <a:off x="3873621" y="2565575"/>
            <a:ext cx="816001" cy="7343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val 36"/>
          <p:cNvSpPr>
            <a:spLocks noChangeAspect="1"/>
          </p:cNvSpPr>
          <p:nvPr userDrawn="1"/>
        </p:nvSpPr>
        <p:spPr>
          <a:xfrm>
            <a:off x="7514989" y="2565575"/>
            <a:ext cx="816001" cy="7343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874187" y="1483364"/>
            <a:ext cx="3072984" cy="2808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2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585804" y="1483364"/>
            <a:ext cx="3016120" cy="2808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3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8254106" y="1483364"/>
            <a:ext cx="3071508" cy="2808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3947171" y="2565575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5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7572830" y="2565575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2953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9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" accel="100000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1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1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1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1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1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1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1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1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1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1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59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" accel="100000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1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1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1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1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1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1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5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1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1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1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1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500"/>
                            </p:stCondLst>
                            <p:childTnLst>
                              <p:par>
                                <p:cTn id="7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59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" accel="100000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1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1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1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50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1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1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1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50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1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1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1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1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65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7000"/>
                            </p:stCondLst>
                            <p:childTnLst>
                              <p:par>
                                <p:cTn id="1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7500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8500"/>
                            </p:stCondLst>
                            <p:childTnLst>
                              <p:par>
                                <p:cTn id="1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9000"/>
                            </p:stCondLst>
                            <p:childTnLst>
                              <p:par>
                                <p:cTn id="14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9500"/>
                            </p:stCondLst>
                            <p:childTnLst>
                              <p:par>
                                <p:cTn id="1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3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3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0"/>
                            </p:stCondLst>
                            <p:childTnLst>
                              <p:par>
                                <p:cTn id="1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3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1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1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1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1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1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1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5" grpId="0" animBg="1"/>
      <p:bldP spid="30" grpId="0" animBg="1"/>
      <p:bldP spid="35" grpId="0" animBg="1"/>
      <p:bldP spid="37" grpId="0" animBg="1"/>
      <p:bldP spid="51" grpId="0"/>
      <p:bldP spid="52" grpId="0"/>
      <p:bldP spid="53" grpId="0"/>
      <p:bldP spid="5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ic lis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0" name="Rounded Rectangle 19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ounded Rectangle 20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ounded Rectangle 21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Teardrop 29"/>
          <p:cNvSpPr/>
          <p:nvPr userDrawn="1"/>
        </p:nvSpPr>
        <p:spPr>
          <a:xfrm rot="13482192">
            <a:off x="1282930" y="1573861"/>
            <a:ext cx="2709581" cy="2438623"/>
          </a:xfrm>
          <a:prstGeom prst="teardrop">
            <a:avLst>
              <a:gd name="adj" fmla="val 10795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ardrop 32"/>
          <p:cNvSpPr/>
          <p:nvPr userDrawn="1"/>
        </p:nvSpPr>
        <p:spPr>
          <a:xfrm rot="13482192">
            <a:off x="4993448" y="1573861"/>
            <a:ext cx="2709581" cy="2438623"/>
          </a:xfrm>
          <a:prstGeom prst="teardrop">
            <a:avLst>
              <a:gd name="adj" fmla="val 1079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ardrop 33"/>
          <p:cNvSpPr/>
          <p:nvPr userDrawn="1"/>
        </p:nvSpPr>
        <p:spPr>
          <a:xfrm rot="13482192">
            <a:off x="8921272" y="1573860"/>
            <a:ext cx="2709581" cy="2438623"/>
          </a:xfrm>
          <a:prstGeom prst="teardrop">
            <a:avLst>
              <a:gd name="adj" fmla="val 1079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 Placeholder 7"/>
          <p:cNvSpPr>
            <a:spLocks noGrp="1" noChangeAspect="1"/>
          </p:cNvSpPr>
          <p:nvPr>
            <p:ph type="body" sz="quarter" idx="39" hasCustomPrompt="1"/>
          </p:nvPr>
        </p:nvSpPr>
        <p:spPr>
          <a:xfrm>
            <a:off x="1751186" y="1897750"/>
            <a:ext cx="1803879" cy="172798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 noChangeAspect="1"/>
          </p:cNvSpPr>
          <p:nvPr>
            <p:ph type="body" sz="quarter" idx="56" hasCustomPrompt="1"/>
          </p:nvPr>
        </p:nvSpPr>
        <p:spPr>
          <a:xfrm>
            <a:off x="5499097" y="1897750"/>
            <a:ext cx="1803879" cy="172798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Text Placeholder 7"/>
          <p:cNvSpPr>
            <a:spLocks noGrp="1" noChangeAspect="1"/>
          </p:cNvSpPr>
          <p:nvPr>
            <p:ph type="body" sz="quarter" idx="60" hasCustomPrompt="1"/>
          </p:nvPr>
        </p:nvSpPr>
        <p:spPr>
          <a:xfrm>
            <a:off x="9319682" y="1897750"/>
            <a:ext cx="1803879" cy="172798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8" name="Rounded Rectangle 47"/>
          <p:cNvSpPr/>
          <p:nvPr userDrawn="1"/>
        </p:nvSpPr>
        <p:spPr>
          <a:xfrm>
            <a:off x="1067504" y="4549516"/>
            <a:ext cx="405696" cy="278600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608669" y="5134498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608669" y="5499631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</a:p>
        </p:txBody>
      </p:sp>
      <p:sp>
        <p:nvSpPr>
          <p:cNvPr id="51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608669" y="4554056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1">
                    <a:lumMod val="60000"/>
                    <a:lumOff val="4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52" name="Rounded Rectangle 51"/>
          <p:cNvSpPr/>
          <p:nvPr userDrawn="1"/>
        </p:nvSpPr>
        <p:spPr>
          <a:xfrm>
            <a:off x="4815415" y="4549516"/>
            <a:ext cx="405696" cy="278600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5356580" y="5134498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5356580" y="5499631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</a:p>
        </p:txBody>
      </p:sp>
      <p:sp>
        <p:nvSpPr>
          <p:cNvPr id="55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5356580" y="4554056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56" name="Rounded Rectangle 55"/>
          <p:cNvSpPr/>
          <p:nvPr userDrawn="1"/>
        </p:nvSpPr>
        <p:spPr>
          <a:xfrm>
            <a:off x="8534400" y="4549514"/>
            <a:ext cx="405696" cy="2786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61" hasCustomPrompt="1"/>
          </p:nvPr>
        </p:nvSpPr>
        <p:spPr>
          <a:xfrm>
            <a:off x="9075565" y="5134498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62" hasCustomPrompt="1"/>
          </p:nvPr>
        </p:nvSpPr>
        <p:spPr>
          <a:xfrm>
            <a:off x="9075565" y="5499631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9075565" y="4554056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284645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500"/>
                            </p:stCondLst>
                            <p:childTnLst>
                              <p:par>
                                <p:cTn id="8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animBg="1"/>
      <p:bldP spid="5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animBg="1"/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-406400" y="1715377"/>
            <a:ext cx="1879600" cy="7829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684392" y="176109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805518" y="154432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805519" y="202511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-406400" y="3193657"/>
            <a:ext cx="1879600" cy="7829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84392" y="323937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805518" y="302260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805519" y="3503390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-406400" y="4671937"/>
            <a:ext cx="1879600" cy="78295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684392" y="471765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805518" y="450088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805519" y="498167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570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10706102" y="1852537"/>
            <a:ext cx="2027765" cy="7829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87243" y="189825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21968" y="168148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1971" y="216227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10706102" y="3330817"/>
            <a:ext cx="2027765" cy="7829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10787243" y="337653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6421968" y="315976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6421971" y="364055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10706102" y="4809097"/>
            <a:ext cx="2027765" cy="78295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10787243" y="485481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6421968" y="463804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6421971" y="511883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086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/>
          <p:cNvSpPr>
            <a:spLocks noChangeAspect="1"/>
          </p:cNvSpPr>
          <p:nvPr userDrawn="1"/>
        </p:nvSpPr>
        <p:spPr>
          <a:xfrm>
            <a:off x="861369" y="1766844"/>
            <a:ext cx="3120004" cy="2808000"/>
          </a:xfrm>
          <a:prstGeom prst="ellipse">
            <a:avLst/>
          </a:prstGeom>
          <a:ln w="381000" cap="rnd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64496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64501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1099962" y="1991361"/>
            <a:ext cx="2639997" cy="237599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Oval 24"/>
          <p:cNvSpPr>
            <a:spLocks noChangeAspect="1"/>
          </p:cNvSpPr>
          <p:nvPr userDrawn="1"/>
        </p:nvSpPr>
        <p:spPr>
          <a:xfrm>
            <a:off x="4518970" y="1766844"/>
            <a:ext cx="3120004" cy="2808000"/>
          </a:xfrm>
          <a:prstGeom prst="ellipse">
            <a:avLst/>
          </a:prstGeom>
          <a:ln w="381000" cap="rnd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622088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622093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757555" y="1991361"/>
            <a:ext cx="2639997" cy="237599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4" name="Oval 33"/>
          <p:cNvSpPr>
            <a:spLocks noChangeAspect="1"/>
          </p:cNvSpPr>
          <p:nvPr userDrawn="1"/>
        </p:nvSpPr>
        <p:spPr>
          <a:xfrm>
            <a:off x="8199147" y="1766844"/>
            <a:ext cx="3120004" cy="2808000"/>
          </a:xfrm>
          <a:prstGeom prst="ellipse">
            <a:avLst/>
          </a:prstGeom>
          <a:ln w="381000" cap="rnd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8295917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295922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8453962" y="1991361"/>
            <a:ext cx="2639997" cy="237599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58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5" grpId="0" animBg="1"/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4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nd bar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64496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64501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622088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622093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8295917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295922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03251" y="1767848"/>
            <a:ext cx="10972800" cy="2833612"/>
            <a:chOff x="452438" y="1473206"/>
            <a:chExt cx="8229600" cy="2361343"/>
          </a:xfrm>
        </p:grpSpPr>
        <p:sp>
          <p:nvSpPr>
            <p:cNvPr id="2" name="TextBox 1"/>
            <p:cNvSpPr txBox="1"/>
            <p:nvPr userDrawn="1"/>
          </p:nvSpPr>
          <p:spPr>
            <a:xfrm>
              <a:off x="452438" y="1473206"/>
              <a:ext cx="3476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100</a:t>
              </a:r>
            </a:p>
          </p:txBody>
        </p:sp>
        <p:cxnSp>
          <p:nvCxnSpPr>
            <p:cNvPr id="4" name="Straight Connector 3"/>
            <p:cNvCxnSpPr/>
            <p:nvPr userDrawn="1"/>
          </p:nvCxnSpPr>
          <p:spPr>
            <a:xfrm>
              <a:off x="906408" y="1645572"/>
              <a:ext cx="7775630" cy="1390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 userDrawn="1"/>
          </p:nvSpPr>
          <p:spPr>
            <a:xfrm>
              <a:off x="452438" y="3572939"/>
              <a:ext cx="2082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0</a:t>
              </a:r>
            </a:p>
          </p:txBody>
        </p:sp>
        <p:cxnSp>
          <p:nvCxnSpPr>
            <p:cNvPr id="25" name="Straight Connector 24"/>
            <p:cNvCxnSpPr/>
            <p:nvPr userDrawn="1"/>
          </p:nvCxnSpPr>
          <p:spPr>
            <a:xfrm>
              <a:off x="906408" y="3745305"/>
              <a:ext cx="7775630" cy="1390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 userDrawn="1"/>
          </p:nvSpPr>
          <p:spPr>
            <a:xfrm>
              <a:off x="452438" y="2540006"/>
              <a:ext cx="2779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50</a:t>
              </a:r>
            </a:p>
          </p:txBody>
        </p:sp>
        <p:cxnSp>
          <p:nvCxnSpPr>
            <p:cNvPr id="27" name="Straight Connector 26"/>
            <p:cNvCxnSpPr/>
            <p:nvPr userDrawn="1"/>
          </p:nvCxnSpPr>
          <p:spPr>
            <a:xfrm>
              <a:off x="906408" y="2712372"/>
              <a:ext cx="7775630" cy="1390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 userDrawn="1"/>
          </p:nvSpPr>
          <p:spPr>
            <a:xfrm>
              <a:off x="452438" y="2032006"/>
              <a:ext cx="2779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75</a:t>
              </a:r>
            </a:p>
          </p:txBody>
        </p:sp>
        <p:cxnSp>
          <p:nvCxnSpPr>
            <p:cNvPr id="31" name="Straight Connector 30"/>
            <p:cNvCxnSpPr/>
            <p:nvPr userDrawn="1"/>
          </p:nvCxnSpPr>
          <p:spPr>
            <a:xfrm>
              <a:off x="906408" y="2204372"/>
              <a:ext cx="7775630" cy="1390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 userDrawn="1"/>
          </p:nvSpPr>
          <p:spPr>
            <a:xfrm>
              <a:off x="452438" y="3064940"/>
              <a:ext cx="2779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25</a:t>
              </a:r>
            </a:p>
          </p:txBody>
        </p:sp>
        <p:cxnSp>
          <p:nvCxnSpPr>
            <p:cNvPr id="33" name="Straight Connector 32"/>
            <p:cNvCxnSpPr/>
            <p:nvPr userDrawn="1"/>
          </p:nvCxnSpPr>
          <p:spPr>
            <a:xfrm>
              <a:off x="906408" y="3237306"/>
              <a:ext cx="7775630" cy="1390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636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331655" y="21456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048" y="152788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331655" y="18988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9215262" y="21456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9621655" y="152788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9215262" y="18988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6331655" y="3762176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6738048" y="3144408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6331655" y="3515357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9215262" y="3762176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9621655" y="3144408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9215262" y="3515357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6331655" y="53442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6738048" y="474693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6331655" y="50974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78" hasCustomPrompt="1"/>
          </p:nvPr>
        </p:nvSpPr>
        <p:spPr>
          <a:xfrm>
            <a:off x="9215262" y="53442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9621655" y="474693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9215262" y="50974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34" name="Rounded Rectangle 33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ounded Rectangle 34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ounded Rectangle 35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7" name="Oval 36"/>
          <p:cNvSpPr>
            <a:spLocks noChangeAspect="1"/>
          </p:cNvSpPr>
          <p:nvPr userDrawn="1"/>
        </p:nvSpPr>
        <p:spPr>
          <a:xfrm flipH="1">
            <a:off x="6331655" y="1568515"/>
            <a:ext cx="288000" cy="259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val 37"/>
          <p:cNvSpPr>
            <a:spLocks noChangeAspect="1"/>
          </p:cNvSpPr>
          <p:nvPr userDrawn="1"/>
        </p:nvSpPr>
        <p:spPr>
          <a:xfrm flipH="1">
            <a:off x="9215261" y="1568515"/>
            <a:ext cx="288000" cy="259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val 38"/>
          <p:cNvSpPr>
            <a:spLocks noChangeAspect="1"/>
          </p:cNvSpPr>
          <p:nvPr userDrawn="1"/>
        </p:nvSpPr>
        <p:spPr>
          <a:xfrm flipH="1">
            <a:off x="6331655" y="3174886"/>
            <a:ext cx="288000" cy="259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val 39"/>
          <p:cNvSpPr>
            <a:spLocks noChangeAspect="1"/>
          </p:cNvSpPr>
          <p:nvPr userDrawn="1"/>
        </p:nvSpPr>
        <p:spPr>
          <a:xfrm flipH="1">
            <a:off x="9215261" y="3174886"/>
            <a:ext cx="288000" cy="259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val 40"/>
          <p:cNvSpPr>
            <a:spLocks noChangeAspect="1"/>
          </p:cNvSpPr>
          <p:nvPr userDrawn="1"/>
        </p:nvSpPr>
        <p:spPr>
          <a:xfrm flipH="1">
            <a:off x="6331655" y="4762168"/>
            <a:ext cx="288000" cy="259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val 41"/>
          <p:cNvSpPr>
            <a:spLocks noChangeAspect="1"/>
          </p:cNvSpPr>
          <p:nvPr userDrawn="1"/>
        </p:nvSpPr>
        <p:spPr>
          <a:xfrm flipH="1">
            <a:off x="9215261" y="4762168"/>
            <a:ext cx="288000" cy="259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32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0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 column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03251" y="21456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009644" y="152788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03251" y="18988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9215262" y="21456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9621655" y="152788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9215262" y="18988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603251" y="3762176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1009644" y="3144408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603251" y="3515357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9215262" y="3762176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9621655" y="3144408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9215262" y="3515357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603251" y="53442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1009644" y="474693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603251" y="50974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34" name="Rounded Rectangle 33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ounded Rectangle 34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ounded Rectangle 35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3882071" y="1568515"/>
            <a:ext cx="3953299" cy="4873008"/>
            <a:chOff x="-1393297" y="-1336778"/>
            <a:chExt cx="6142038" cy="8412162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1393297" y="-1336778"/>
              <a:ext cx="6142038" cy="8412162"/>
              <a:chOff x="-1393297" y="-1336778"/>
              <a:chExt cx="6142038" cy="8412162"/>
            </a:xfrm>
          </p:grpSpPr>
          <p:sp>
            <p:nvSpPr>
              <p:cNvPr id="43" name="AutoShape 1"/>
              <p:cNvSpPr/>
              <p:nvPr userDrawn="1"/>
            </p:nvSpPr>
            <p:spPr bwMode="auto">
              <a:xfrm>
                <a:off x="-1385359" y="3649559"/>
                <a:ext cx="6134100" cy="3425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" y="0"/>
                    </a:moveTo>
                    <a:cubicBezTo>
                      <a:pt x="1" y="44"/>
                      <a:pt x="0" y="88"/>
                      <a:pt x="0" y="132"/>
                    </a:cubicBezTo>
                    <a:lnTo>
                      <a:pt x="0" y="2252"/>
                    </a:lnTo>
                    <a:cubicBezTo>
                      <a:pt x="0" y="12937"/>
                      <a:pt x="4834" y="21599"/>
                      <a:pt x="10799" y="21599"/>
                    </a:cubicBezTo>
                    <a:cubicBezTo>
                      <a:pt x="16763" y="21599"/>
                      <a:pt x="21599" y="12937"/>
                      <a:pt x="21599" y="2252"/>
                    </a:cubicBezTo>
                    <a:lnTo>
                      <a:pt x="21599" y="132"/>
                    </a:lnTo>
                    <a:cubicBezTo>
                      <a:pt x="21599" y="88"/>
                      <a:pt x="21598" y="44"/>
                      <a:pt x="21598" y="0"/>
                    </a:cubicBezTo>
                    <a:lnTo>
                      <a:pt x="18198" y="0"/>
                    </a:lnTo>
                    <a:lnTo>
                      <a:pt x="18198" y="2520"/>
                    </a:lnTo>
                    <a:cubicBezTo>
                      <a:pt x="18198" y="9811"/>
                      <a:pt x="14900" y="15722"/>
                      <a:pt x="10830" y="15722"/>
                    </a:cubicBezTo>
                    <a:cubicBezTo>
                      <a:pt x="6759" y="15722"/>
                      <a:pt x="3460" y="9811"/>
                      <a:pt x="3460" y="2520"/>
                    </a:cubicBezTo>
                    <a:lnTo>
                      <a:pt x="346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39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44" name="AutoShape 17"/>
              <p:cNvSpPr/>
              <p:nvPr userDrawn="1"/>
            </p:nvSpPr>
            <p:spPr bwMode="auto">
              <a:xfrm>
                <a:off x="2408766" y="-789091"/>
                <a:ext cx="993775" cy="5443538"/>
              </a:xfrm>
              <a:prstGeom prst="roundRect">
                <a:avLst>
                  <a:gd name="adj" fmla="val 49824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39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46" name="AutoShape 20"/>
              <p:cNvSpPr/>
              <p:nvPr userDrawn="1"/>
            </p:nvSpPr>
            <p:spPr bwMode="auto">
              <a:xfrm>
                <a:off x="-161397" y="-654153"/>
                <a:ext cx="993775" cy="5308600"/>
              </a:xfrm>
              <a:prstGeom prst="roundRect">
                <a:avLst>
                  <a:gd name="adj" fmla="val 49824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39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48" name="AutoShape 24"/>
              <p:cNvSpPr/>
              <p:nvPr userDrawn="1"/>
            </p:nvSpPr>
            <p:spPr bwMode="auto">
              <a:xfrm>
                <a:off x="1070503" y="-1336778"/>
                <a:ext cx="993775" cy="6003925"/>
              </a:xfrm>
              <a:prstGeom prst="roundRect">
                <a:avLst>
                  <a:gd name="adj" fmla="val 49824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39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50" name="AutoShape 27"/>
              <p:cNvSpPr/>
              <p:nvPr userDrawn="1"/>
            </p:nvSpPr>
            <p:spPr bwMode="auto">
              <a:xfrm>
                <a:off x="-1393297" y="2030309"/>
                <a:ext cx="993775" cy="2624138"/>
              </a:xfrm>
              <a:prstGeom prst="roundRect">
                <a:avLst>
                  <a:gd name="adj" fmla="val 49824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39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52" name="AutoShape 30"/>
              <p:cNvSpPr/>
              <p:nvPr userDrawn="1"/>
            </p:nvSpPr>
            <p:spPr bwMode="auto">
              <a:xfrm>
                <a:off x="3772428" y="561872"/>
                <a:ext cx="968375" cy="4060825"/>
              </a:xfrm>
              <a:prstGeom prst="roundRect">
                <a:avLst>
                  <a:gd name="adj" fmla="val 48509"/>
                </a:avLst>
              </a:prstGeom>
              <a:solidFill>
                <a:schemeClr val="accent5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39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</p:grpSp>
        <p:sp>
          <p:nvSpPr>
            <p:cNvPr id="45" name="AutoShape 18"/>
            <p:cNvSpPr/>
            <p:nvPr userDrawn="1"/>
          </p:nvSpPr>
          <p:spPr bwMode="auto">
            <a:xfrm>
              <a:off x="2415116" y="1404214"/>
              <a:ext cx="969962" cy="968375"/>
            </a:xfrm>
            <a:prstGeom prst="roundRect">
              <a:avLst>
                <a:gd name="adj" fmla="val 49819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l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67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47" name="AutoShape 21"/>
            <p:cNvSpPr/>
            <p:nvPr userDrawn="1"/>
          </p:nvSpPr>
          <p:spPr bwMode="auto">
            <a:xfrm>
              <a:off x="-159809" y="1404214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l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67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49" name="AutoShape 25"/>
            <p:cNvSpPr/>
            <p:nvPr userDrawn="1"/>
          </p:nvSpPr>
          <p:spPr bwMode="auto">
            <a:xfrm>
              <a:off x="1072091" y="388214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l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67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51" name="AutoShape 28"/>
            <p:cNvSpPr/>
            <p:nvPr userDrawn="1"/>
          </p:nvSpPr>
          <p:spPr bwMode="auto">
            <a:xfrm>
              <a:off x="-1379009" y="2420214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l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67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53" name="AutoShape 31"/>
            <p:cNvSpPr/>
            <p:nvPr userDrawn="1"/>
          </p:nvSpPr>
          <p:spPr bwMode="auto">
            <a:xfrm>
              <a:off x="3772428" y="2401784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l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67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</p:grpSp>
      <p:sp>
        <p:nvSpPr>
          <p:cNvPr id="54" name="Text Placeholder 7"/>
          <p:cNvSpPr>
            <a:spLocks noGrp="1" noChangeAspect="1"/>
          </p:cNvSpPr>
          <p:nvPr>
            <p:ph type="body" sz="quarter" idx="81" hasCustomPrompt="1"/>
          </p:nvPr>
        </p:nvSpPr>
        <p:spPr>
          <a:xfrm>
            <a:off x="3917827" y="3734194"/>
            <a:ext cx="556876" cy="5615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55" name="Text Placeholder 7"/>
          <p:cNvSpPr>
            <a:spLocks noGrp="1" noChangeAspect="1"/>
          </p:cNvSpPr>
          <p:nvPr>
            <p:ph type="body" sz="quarter" idx="47" hasCustomPrompt="1"/>
          </p:nvPr>
        </p:nvSpPr>
        <p:spPr>
          <a:xfrm>
            <a:off x="4697095" y="3159647"/>
            <a:ext cx="556876" cy="5615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02</a:t>
            </a:r>
          </a:p>
        </p:txBody>
      </p:sp>
      <p:sp>
        <p:nvSpPr>
          <p:cNvPr id="56" name="Text Placeholder 7"/>
          <p:cNvSpPr>
            <a:spLocks noGrp="1" noChangeAspect="1"/>
          </p:cNvSpPr>
          <p:nvPr>
            <p:ph type="body" sz="quarter" idx="48" hasCustomPrompt="1"/>
          </p:nvPr>
        </p:nvSpPr>
        <p:spPr>
          <a:xfrm>
            <a:off x="5500482" y="2567771"/>
            <a:ext cx="556876" cy="5615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03</a:t>
            </a:r>
          </a:p>
        </p:txBody>
      </p:sp>
      <p:sp>
        <p:nvSpPr>
          <p:cNvPr id="57" name="Text Placeholder 7"/>
          <p:cNvSpPr>
            <a:spLocks noGrp="1" noChangeAspect="1"/>
          </p:cNvSpPr>
          <p:nvPr>
            <p:ph type="body" sz="quarter" idx="49" hasCustomPrompt="1"/>
          </p:nvPr>
        </p:nvSpPr>
        <p:spPr>
          <a:xfrm>
            <a:off x="6361221" y="3137655"/>
            <a:ext cx="556876" cy="5615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04</a:t>
            </a:r>
          </a:p>
        </p:txBody>
      </p:sp>
      <p:sp>
        <p:nvSpPr>
          <p:cNvPr id="58" name="Text Placeholder 7"/>
          <p:cNvSpPr>
            <a:spLocks noGrp="1" noChangeAspect="1"/>
          </p:cNvSpPr>
          <p:nvPr>
            <p:ph type="body" sz="quarter" idx="50" hasCustomPrompt="1"/>
          </p:nvPr>
        </p:nvSpPr>
        <p:spPr>
          <a:xfrm>
            <a:off x="7245102" y="3733557"/>
            <a:ext cx="556876" cy="5615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05</a:t>
            </a:r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603254" y="1527880"/>
            <a:ext cx="406393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accent1">
                    <a:lumMod val="60000"/>
                    <a:lumOff val="4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9215265" y="1527880"/>
            <a:ext cx="406393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accent2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02</a:t>
            </a:r>
          </a:p>
        </p:txBody>
      </p:sp>
      <p:sp>
        <p:nvSpPr>
          <p:cNvPr id="61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03254" y="3144408"/>
            <a:ext cx="406393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03</a:t>
            </a:r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85" hasCustomPrompt="1"/>
          </p:nvPr>
        </p:nvSpPr>
        <p:spPr>
          <a:xfrm>
            <a:off x="9215265" y="3144408"/>
            <a:ext cx="406393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accent4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04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86" hasCustomPrompt="1"/>
          </p:nvPr>
        </p:nvSpPr>
        <p:spPr>
          <a:xfrm>
            <a:off x="603254" y="4746930"/>
            <a:ext cx="406393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accent5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70537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4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500"/>
                            </p:stCondLst>
                            <p:childTnLst>
                              <p:par>
                                <p:cTn id="158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content Cle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91965" y="5655212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5200833"/>
            <a:ext cx="1099608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857384" y="427477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 flipH="1">
            <a:off x="569384" y="4289746"/>
            <a:ext cx="240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857384" y="464053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15"/>
          <p:cNvSpPr>
            <a:spLocks noChangeAspect="1"/>
          </p:cNvSpPr>
          <p:nvPr userDrawn="1"/>
        </p:nvSpPr>
        <p:spPr>
          <a:xfrm flipH="1">
            <a:off x="569384" y="4655506"/>
            <a:ext cx="240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3630045" y="427477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17"/>
          <p:cNvSpPr>
            <a:spLocks noChangeAspect="1"/>
          </p:cNvSpPr>
          <p:nvPr userDrawn="1"/>
        </p:nvSpPr>
        <p:spPr>
          <a:xfrm flipH="1">
            <a:off x="3342045" y="4289746"/>
            <a:ext cx="240000" cy="216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3630045" y="464053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19"/>
          <p:cNvSpPr>
            <a:spLocks noChangeAspect="1"/>
          </p:cNvSpPr>
          <p:nvPr userDrawn="1"/>
        </p:nvSpPr>
        <p:spPr>
          <a:xfrm flipH="1">
            <a:off x="3342045" y="4655506"/>
            <a:ext cx="240000" cy="216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6318040" y="427477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Oval 21"/>
          <p:cNvSpPr>
            <a:spLocks noChangeAspect="1"/>
          </p:cNvSpPr>
          <p:nvPr userDrawn="1"/>
        </p:nvSpPr>
        <p:spPr>
          <a:xfrm flipH="1">
            <a:off x="6030040" y="4289746"/>
            <a:ext cx="240000" cy="216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6318040" y="464053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Oval 23"/>
          <p:cNvSpPr>
            <a:spLocks noChangeAspect="1"/>
          </p:cNvSpPr>
          <p:nvPr userDrawn="1"/>
        </p:nvSpPr>
        <p:spPr>
          <a:xfrm flipH="1">
            <a:off x="6030040" y="4655506"/>
            <a:ext cx="240000" cy="216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9006035" y="427477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Oval 25"/>
          <p:cNvSpPr>
            <a:spLocks noChangeAspect="1"/>
          </p:cNvSpPr>
          <p:nvPr userDrawn="1"/>
        </p:nvSpPr>
        <p:spPr>
          <a:xfrm flipH="1">
            <a:off x="8718035" y="4289746"/>
            <a:ext cx="240000" cy="216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9006035" y="464053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8" name="Oval 27"/>
          <p:cNvSpPr>
            <a:spLocks noChangeAspect="1"/>
          </p:cNvSpPr>
          <p:nvPr userDrawn="1"/>
        </p:nvSpPr>
        <p:spPr>
          <a:xfrm flipH="1">
            <a:off x="8718035" y="4655506"/>
            <a:ext cx="240000" cy="21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49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6148-913B-44E0-8EEA-E0B3831FB5F4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6250-F514-4291-BBAA-CBB517D97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52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dark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7" name="Rounded Rectangle 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ounded Rectangle 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166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slide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iluete-map.png"/>
          <p:cNvPicPr>
            <a:picLocks noChangeAspect="1"/>
          </p:cNvPicPr>
          <p:nvPr userDrawn="1"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1" y="1143410"/>
            <a:ext cx="10972800" cy="5402555"/>
          </a:xfrm>
          <a:prstGeom prst="rect">
            <a:avLst/>
          </a:prstGeom>
        </p:spPr>
      </p:pic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7" name="Rounded Rectangle 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ounded Rectangle 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0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Cle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5" name="Rounded Rectangle 4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ounded Rectangle 6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23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603252" y="1467760"/>
            <a:ext cx="39315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603254" y="1949956"/>
            <a:ext cx="393157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623715" y="2280931"/>
            <a:ext cx="3910188" cy="2152280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85394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23714" y="5427908"/>
            <a:ext cx="3910188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3714" y="4769500"/>
            <a:ext cx="3910188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23714" y="5181089"/>
            <a:ext cx="3910188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03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Cle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91965" y="5563772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5109393"/>
            <a:ext cx="1099608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959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91963" y="5482494"/>
            <a:ext cx="521052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4664085"/>
            <a:ext cx="5233107" cy="45437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2015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03251" y="5151355"/>
            <a:ext cx="519924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6365523" y="5482494"/>
            <a:ext cx="521052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342944" y="4664085"/>
            <a:ext cx="5233107" cy="45437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2016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6376811" y="5151355"/>
            <a:ext cx="519924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729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columns resul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51748" y="4795537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51748" y="4137128"/>
            <a:ext cx="2360789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50%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51748" y="4548718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3351388" y="4795537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3351388" y="4137128"/>
            <a:ext cx="2360789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50%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3351388" y="4548718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6286494" y="4795537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6286494" y="4137128"/>
            <a:ext cx="2360789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50%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6286494" y="4548718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9192684" y="4795537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9192684" y="4137128"/>
            <a:ext cx="2360789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50%</a:t>
            </a: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9192684" y="4548718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9" name="Rounded Rectangle 1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ounded Rectangle 1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ounded Rectangle 2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18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03251" y="1369621"/>
            <a:ext cx="10972800" cy="3507180"/>
          </a:xfrm>
          <a:custGeom>
            <a:avLst/>
            <a:gdLst/>
            <a:ahLst/>
            <a:cxnLst/>
            <a:rect l="l" t="t" r="r" b="b"/>
            <a:pathLst>
              <a:path w="8229600" h="2922650">
                <a:moveTo>
                  <a:pt x="1461325" y="0"/>
                </a:moveTo>
                <a:lnTo>
                  <a:pt x="6768275" y="0"/>
                </a:lnTo>
                <a:cubicBezTo>
                  <a:pt x="7575343" y="0"/>
                  <a:pt x="8229600" y="654257"/>
                  <a:pt x="8229600" y="1461325"/>
                </a:cubicBezTo>
                <a:cubicBezTo>
                  <a:pt x="8229600" y="2268393"/>
                  <a:pt x="7575343" y="2922650"/>
                  <a:pt x="6768275" y="2922650"/>
                </a:cubicBezTo>
                <a:lnTo>
                  <a:pt x="1461325" y="2922650"/>
                </a:lnTo>
                <a:cubicBezTo>
                  <a:pt x="654257" y="2922650"/>
                  <a:pt x="0" y="2268393"/>
                  <a:pt x="0" y="1461325"/>
                </a:cubicBezTo>
                <a:cubicBezTo>
                  <a:pt x="0" y="654257"/>
                  <a:pt x="654257" y="0"/>
                  <a:pt x="146132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591965" y="5563772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569384" y="5109393"/>
            <a:ext cx="1099608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6126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03251" y="1473207"/>
            <a:ext cx="5204883" cy="3447167"/>
          </a:xfrm>
          <a:custGeom>
            <a:avLst/>
            <a:gdLst/>
            <a:ahLst/>
            <a:cxnLst/>
            <a:rect l="l" t="t" r="r" b="b"/>
            <a:pathLst>
              <a:path w="3903662" h="2872639">
                <a:moveTo>
                  <a:pt x="522813" y="0"/>
                </a:moveTo>
                <a:lnTo>
                  <a:pt x="3380849" y="0"/>
                </a:lnTo>
                <a:cubicBezTo>
                  <a:pt x="3669591" y="0"/>
                  <a:pt x="3903662" y="234071"/>
                  <a:pt x="3903662" y="522813"/>
                </a:cubicBezTo>
                <a:lnTo>
                  <a:pt x="3903662" y="2872639"/>
                </a:lnTo>
                <a:lnTo>
                  <a:pt x="0" y="2872639"/>
                </a:lnTo>
                <a:lnTo>
                  <a:pt x="0" y="522813"/>
                </a:lnTo>
                <a:cubicBezTo>
                  <a:pt x="0" y="234071"/>
                  <a:pt x="234071" y="0"/>
                  <a:pt x="52281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603251" y="4920371"/>
            <a:ext cx="5204883" cy="1310640"/>
          </a:xfrm>
          <a:custGeom>
            <a:avLst/>
            <a:gdLst/>
            <a:ahLst/>
            <a:cxnLst/>
            <a:rect l="l" t="t" r="r" b="b"/>
            <a:pathLst>
              <a:path w="3903662" h="1092200">
                <a:moveTo>
                  <a:pt x="0" y="0"/>
                </a:moveTo>
                <a:lnTo>
                  <a:pt x="3903662" y="0"/>
                </a:lnTo>
                <a:lnTo>
                  <a:pt x="3903662" y="595030"/>
                </a:lnTo>
                <a:cubicBezTo>
                  <a:pt x="3903662" y="869609"/>
                  <a:pt x="3681071" y="1092200"/>
                  <a:pt x="3406492" y="1092200"/>
                </a:cubicBezTo>
                <a:lnTo>
                  <a:pt x="497170" y="1092200"/>
                </a:lnTo>
                <a:cubicBezTo>
                  <a:pt x="222591" y="1092200"/>
                  <a:pt x="0" y="869609"/>
                  <a:pt x="0" y="5950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948267" y="5140217"/>
            <a:ext cx="46228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948267" y="5434998"/>
            <a:ext cx="4622800" cy="61313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6371168" y="1473207"/>
            <a:ext cx="5204883" cy="3447167"/>
          </a:xfrm>
          <a:custGeom>
            <a:avLst/>
            <a:gdLst/>
            <a:ahLst/>
            <a:cxnLst/>
            <a:rect l="l" t="t" r="r" b="b"/>
            <a:pathLst>
              <a:path w="3903662" h="2872639">
                <a:moveTo>
                  <a:pt x="522813" y="0"/>
                </a:moveTo>
                <a:lnTo>
                  <a:pt x="3380849" y="0"/>
                </a:lnTo>
                <a:cubicBezTo>
                  <a:pt x="3669591" y="0"/>
                  <a:pt x="3903662" y="234071"/>
                  <a:pt x="3903662" y="522813"/>
                </a:cubicBezTo>
                <a:lnTo>
                  <a:pt x="3903662" y="2872639"/>
                </a:lnTo>
                <a:lnTo>
                  <a:pt x="0" y="2872639"/>
                </a:lnTo>
                <a:lnTo>
                  <a:pt x="0" y="522813"/>
                </a:lnTo>
                <a:cubicBezTo>
                  <a:pt x="0" y="234071"/>
                  <a:pt x="234071" y="0"/>
                  <a:pt x="52281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7" name="Rounded Rectangle 16"/>
          <p:cNvSpPr/>
          <p:nvPr userDrawn="1"/>
        </p:nvSpPr>
        <p:spPr>
          <a:xfrm>
            <a:off x="6371168" y="4920371"/>
            <a:ext cx="5204883" cy="1310640"/>
          </a:xfrm>
          <a:custGeom>
            <a:avLst/>
            <a:gdLst/>
            <a:ahLst/>
            <a:cxnLst/>
            <a:rect l="l" t="t" r="r" b="b"/>
            <a:pathLst>
              <a:path w="3903662" h="1092200">
                <a:moveTo>
                  <a:pt x="0" y="0"/>
                </a:moveTo>
                <a:lnTo>
                  <a:pt x="3903662" y="0"/>
                </a:lnTo>
                <a:lnTo>
                  <a:pt x="3903662" y="595030"/>
                </a:lnTo>
                <a:cubicBezTo>
                  <a:pt x="3903662" y="869609"/>
                  <a:pt x="3681071" y="1092200"/>
                  <a:pt x="3406492" y="1092200"/>
                </a:cubicBezTo>
                <a:lnTo>
                  <a:pt x="497170" y="1092200"/>
                </a:lnTo>
                <a:cubicBezTo>
                  <a:pt x="222591" y="1092200"/>
                  <a:pt x="0" y="869609"/>
                  <a:pt x="0" y="5950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716184" y="5140217"/>
            <a:ext cx="46228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68" hasCustomPrompt="1"/>
          </p:nvPr>
        </p:nvSpPr>
        <p:spPr>
          <a:xfrm>
            <a:off x="6716184" y="5434998"/>
            <a:ext cx="4622800" cy="61313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260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7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animBg="1"/>
      <p:bldP spid="4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03251" y="4802511"/>
            <a:ext cx="326026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3" name="Rounded Rectangle 2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ounded Rectangle 2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ounded Rectangle 25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7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03251" y="1579886"/>
            <a:ext cx="3260269" cy="2108197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603251" y="3703322"/>
            <a:ext cx="3260269" cy="77723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868539" y="379476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67748" y="377834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1567748" y="415313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2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4345518" y="4802511"/>
            <a:ext cx="326026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67"/>
          </p:nvPr>
        </p:nvSpPr>
        <p:spPr>
          <a:xfrm>
            <a:off x="4345518" y="1579886"/>
            <a:ext cx="3260269" cy="2108197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3" name="Rounded Rectangle 28"/>
          <p:cNvSpPr/>
          <p:nvPr userDrawn="1"/>
        </p:nvSpPr>
        <p:spPr>
          <a:xfrm>
            <a:off x="4345518" y="3703322"/>
            <a:ext cx="3260269" cy="77723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4610805" y="379476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5310014" y="377834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5310014" y="415313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71" hasCustomPrompt="1"/>
          </p:nvPr>
        </p:nvSpPr>
        <p:spPr>
          <a:xfrm>
            <a:off x="8315782" y="4802511"/>
            <a:ext cx="326026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72"/>
          </p:nvPr>
        </p:nvSpPr>
        <p:spPr>
          <a:xfrm>
            <a:off x="8315782" y="1579886"/>
            <a:ext cx="3260269" cy="2108197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9" name="Rounded Rectangle 28"/>
          <p:cNvSpPr/>
          <p:nvPr userDrawn="1"/>
        </p:nvSpPr>
        <p:spPr>
          <a:xfrm>
            <a:off x="8315782" y="3703322"/>
            <a:ext cx="3260269" cy="77723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8581069" y="379476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9280279" y="377834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9280279" y="415313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4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1577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3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animBg="1"/>
      <p:bldP spid="7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animBg="1"/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animBg="1"/>
      <p:bldP spid="4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6148-913B-44E0-8EEA-E0B3831FB5F4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6250-F514-4291-BBAA-CBB517D97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13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03251" y="5442591"/>
            <a:ext cx="3525147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3" name="Rounded Rectangle 2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ounded Rectangle 2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ounded Rectangle 25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9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868539" y="481584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67748" y="479942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1567748" y="517421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4345517" y="5442591"/>
            <a:ext cx="3525147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4610805" y="481584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5310014" y="479942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5310014" y="517421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71" hasCustomPrompt="1"/>
          </p:nvPr>
        </p:nvSpPr>
        <p:spPr>
          <a:xfrm>
            <a:off x="8050904" y="5442591"/>
            <a:ext cx="3525147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8327069" y="481584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9026279" y="479942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9026279" y="517421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03251" y="1303484"/>
            <a:ext cx="3525147" cy="3172632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4345517" y="1303484"/>
            <a:ext cx="3525147" cy="3172632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77"/>
          </p:nvPr>
        </p:nvSpPr>
        <p:spPr>
          <a:xfrm>
            <a:off x="8050904" y="1303484"/>
            <a:ext cx="3525147" cy="3172632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  <p:bldP spid="30" grpId="0"/>
      <p:bldP spid="43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721784" y="1394011"/>
            <a:ext cx="4967816" cy="1530161"/>
          </a:xfrm>
          <a:custGeom>
            <a:avLst/>
            <a:gdLst/>
            <a:ahLst/>
            <a:cxnLst/>
            <a:rect l="l" t="t" r="r" b="b"/>
            <a:pathLst>
              <a:path w="3725862" h="1275134">
                <a:moveTo>
                  <a:pt x="360890" y="0"/>
                </a:moveTo>
                <a:lnTo>
                  <a:pt x="3364972" y="0"/>
                </a:lnTo>
                <a:cubicBezTo>
                  <a:pt x="3564286" y="0"/>
                  <a:pt x="3725862" y="161576"/>
                  <a:pt x="3725862" y="360890"/>
                </a:cubicBezTo>
                <a:lnTo>
                  <a:pt x="3725862" y="1275134"/>
                </a:lnTo>
                <a:lnTo>
                  <a:pt x="0" y="1275134"/>
                </a:lnTo>
                <a:lnTo>
                  <a:pt x="0" y="360890"/>
                </a:lnTo>
                <a:cubicBezTo>
                  <a:pt x="0" y="161576"/>
                  <a:pt x="161576" y="0"/>
                  <a:pt x="36089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8" name="Rounded Rectangle 18"/>
          <p:cNvSpPr/>
          <p:nvPr userDrawn="1"/>
        </p:nvSpPr>
        <p:spPr>
          <a:xfrm>
            <a:off x="721784" y="2929889"/>
            <a:ext cx="4967816" cy="723899"/>
          </a:xfrm>
          <a:custGeom>
            <a:avLst/>
            <a:gdLst/>
            <a:ahLst/>
            <a:cxnLst/>
            <a:rect l="l" t="t" r="r" b="b"/>
            <a:pathLst>
              <a:path w="3725862" h="603249">
                <a:moveTo>
                  <a:pt x="0" y="0"/>
                </a:moveTo>
                <a:lnTo>
                  <a:pt x="3725862" y="0"/>
                </a:lnTo>
                <a:lnTo>
                  <a:pt x="3725862" y="280197"/>
                </a:lnTo>
                <a:cubicBezTo>
                  <a:pt x="3725862" y="458614"/>
                  <a:pt x="3581227" y="603249"/>
                  <a:pt x="3402810" y="603249"/>
                </a:cubicBezTo>
                <a:lnTo>
                  <a:pt x="323052" y="603249"/>
                </a:lnTo>
                <a:cubicBezTo>
                  <a:pt x="144635" y="603249"/>
                  <a:pt x="0" y="458614"/>
                  <a:pt x="0" y="2801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1066800" y="2991377"/>
            <a:ext cx="44196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1066800" y="3286158"/>
            <a:ext cx="4419600" cy="3066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6608235" y="1394011"/>
            <a:ext cx="4967816" cy="1530161"/>
          </a:xfrm>
          <a:custGeom>
            <a:avLst/>
            <a:gdLst/>
            <a:ahLst/>
            <a:cxnLst/>
            <a:rect l="l" t="t" r="r" b="b"/>
            <a:pathLst>
              <a:path w="3725862" h="1275134">
                <a:moveTo>
                  <a:pt x="360890" y="0"/>
                </a:moveTo>
                <a:lnTo>
                  <a:pt x="3364972" y="0"/>
                </a:lnTo>
                <a:cubicBezTo>
                  <a:pt x="3564286" y="0"/>
                  <a:pt x="3725862" y="161576"/>
                  <a:pt x="3725862" y="360890"/>
                </a:cubicBezTo>
                <a:lnTo>
                  <a:pt x="3725862" y="1275134"/>
                </a:lnTo>
                <a:lnTo>
                  <a:pt x="0" y="1275134"/>
                </a:lnTo>
                <a:lnTo>
                  <a:pt x="0" y="360890"/>
                </a:lnTo>
                <a:cubicBezTo>
                  <a:pt x="0" y="161576"/>
                  <a:pt x="161576" y="0"/>
                  <a:pt x="36089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4" name="Rounded Rectangle 18"/>
          <p:cNvSpPr/>
          <p:nvPr userDrawn="1"/>
        </p:nvSpPr>
        <p:spPr>
          <a:xfrm>
            <a:off x="6608235" y="2929889"/>
            <a:ext cx="4967816" cy="723899"/>
          </a:xfrm>
          <a:custGeom>
            <a:avLst/>
            <a:gdLst/>
            <a:ahLst/>
            <a:cxnLst/>
            <a:rect l="l" t="t" r="r" b="b"/>
            <a:pathLst>
              <a:path w="3725862" h="603249">
                <a:moveTo>
                  <a:pt x="0" y="0"/>
                </a:moveTo>
                <a:lnTo>
                  <a:pt x="3725862" y="0"/>
                </a:lnTo>
                <a:lnTo>
                  <a:pt x="3725862" y="280197"/>
                </a:lnTo>
                <a:cubicBezTo>
                  <a:pt x="3725862" y="458614"/>
                  <a:pt x="3581227" y="603249"/>
                  <a:pt x="3402810" y="603249"/>
                </a:cubicBezTo>
                <a:lnTo>
                  <a:pt x="323052" y="603249"/>
                </a:lnTo>
                <a:cubicBezTo>
                  <a:pt x="144635" y="603249"/>
                  <a:pt x="0" y="458614"/>
                  <a:pt x="0" y="2801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953251" y="2991377"/>
            <a:ext cx="44196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68" hasCustomPrompt="1"/>
          </p:nvPr>
        </p:nvSpPr>
        <p:spPr>
          <a:xfrm>
            <a:off x="6953251" y="3286158"/>
            <a:ext cx="4419600" cy="3066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69"/>
          </p:nvPr>
        </p:nvSpPr>
        <p:spPr>
          <a:xfrm>
            <a:off x="721784" y="4061011"/>
            <a:ext cx="4967816" cy="1530161"/>
          </a:xfrm>
          <a:custGeom>
            <a:avLst/>
            <a:gdLst/>
            <a:ahLst/>
            <a:cxnLst/>
            <a:rect l="l" t="t" r="r" b="b"/>
            <a:pathLst>
              <a:path w="3725862" h="1275134">
                <a:moveTo>
                  <a:pt x="360890" y="0"/>
                </a:moveTo>
                <a:lnTo>
                  <a:pt x="3364972" y="0"/>
                </a:lnTo>
                <a:cubicBezTo>
                  <a:pt x="3564286" y="0"/>
                  <a:pt x="3725862" y="161576"/>
                  <a:pt x="3725862" y="360890"/>
                </a:cubicBezTo>
                <a:lnTo>
                  <a:pt x="3725862" y="1275134"/>
                </a:lnTo>
                <a:lnTo>
                  <a:pt x="0" y="1275134"/>
                </a:lnTo>
                <a:lnTo>
                  <a:pt x="0" y="360890"/>
                </a:lnTo>
                <a:cubicBezTo>
                  <a:pt x="0" y="161576"/>
                  <a:pt x="161576" y="0"/>
                  <a:pt x="36089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2" name="Rounded Rectangle 18"/>
          <p:cNvSpPr/>
          <p:nvPr userDrawn="1"/>
        </p:nvSpPr>
        <p:spPr>
          <a:xfrm>
            <a:off x="721784" y="5596889"/>
            <a:ext cx="4967816" cy="723899"/>
          </a:xfrm>
          <a:custGeom>
            <a:avLst/>
            <a:gdLst/>
            <a:ahLst/>
            <a:cxnLst/>
            <a:rect l="l" t="t" r="r" b="b"/>
            <a:pathLst>
              <a:path w="3725862" h="603249">
                <a:moveTo>
                  <a:pt x="0" y="0"/>
                </a:moveTo>
                <a:lnTo>
                  <a:pt x="3725862" y="0"/>
                </a:lnTo>
                <a:lnTo>
                  <a:pt x="3725862" y="280197"/>
                </a:lnTo>
                <a:cubicBezTo>
                  <a:pt x="3725862" y="458614"/>
                  <a:pt x="3581227" y="603249"/>
                  <a:pt x="3402810" y="603249"/>
                </a:cubicBezTo>
                <a:lnTo>
                  <a:pt x="323052" y="603249"/>
                </a:lnTo>
                <a:cubicBezTo>
                  <a:pt x="144635" y="603249"/>
                  <a:pt x="0" y="458614"/>
                  <a:pt x="0" y="2801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1066800" y="5658377"/>
            <a:ext cx="44196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71" hasCustomPrompt="1"/>
          </p:nvPr>
        </p:nvSpPr>
        <p:spPr>
          <a:xfrm>
            <a:off x="1066800" y="5953158"/>
            <a:ext cx="4419600" cy="3066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55" name="Picture Placeholder 2"/>
          <p:cNvSpPr>
            <a:spLocks noGrp="1"/>
          </p:cNvSpPr>
          <p:nvPr>
            <p:ph type="pic" sz="quarter" idx="72"/>
          </p:nvPr>
        </p:nvSpPr>
        <p:spPr>
          <a:xfrm>
            <a:off x="6608235" y="4061011"/>
            <a:ext cx="4967816" cy="1530161"/>
          </a:xfrm>
          <a:custGeom>
            <a:avLst/>
            <a:gdLst/>
            <a:ahLst/>
            <a:cxnLst/>
            <a:rect l="l" t="t" r="r" b="b"/>
            <a:pathLst>
              <a:path w="3725862" h="1275134">
                <a:moveTo>
                  <a:pt x="360890" y="0"/>
                </a:moveTo>
                <a:lnTo>
                  <a:pt x="3364972" y="0"/>
                </a:lnTo>
                <a:cubicBezTo>
                  <a:pt x="3564286" y="0"/>
                  <a:pt x="3725862" y="161576"/>
                  <a:pt x="3725862" y="360890"/>
                </a:cubicBezTo>
                <a:lnTo>
                  <a:pt x="3725862" y="1275134"/>
                </a:lnTo>
                <a:lnTo>
                  <a:pt x="0" y="1275134"/>
                </a:lnTo>
                <a:lnTo>
                  <a:pt x="0" y="360890"/>
                </a:lnTo>
                <a:cubicBezTo>
                  <a:pt x="0" y="161576"/>
                  <a:pt x="161576" y="0"/>
                  <a:pt x="36089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6" name="Rounded Rectangle 18"/>
          <p:cNvSpPr/>
          <p:nvPr userDrawn="1"/>
        </p:nvSpPr>
        <p:spPr>
          <a:xfrm>
            <a:off x="6608235" y="5596889"/>
            <a:ext cx="4967816" cy="723899"/>
          </a:xfrm>
          <a:custGeom>
            <a:avLst/>
            <a:gdLst/>
            <a:ahLst/>
            <a:cxnLst/>
            <a:rect l="l" t="t" r="r" b="b"/>
            <a:pathLst>
              <a:path w="3725862" h="603249">
                <a:moveTo>
                  <a:pt x="0" y="0"/>
                </a:moveTo>
                <a:lnTo>
                  <a:pt x="3725862" y="0"/>
                </a:lnTo>
                <a:lnTo>
                  <a:pt x="3725862" y="280197"/>
                </a:lnTo>
                <a:cubicBezTo>
                  <a:pt x="3725862" y="458614"/>
                  <a:pt x="3581227" y="603249"/>
                  <a:pt x="3402810" y="603249"/>
                </a:cubicBezTo>
                <a:lnTo>
                  <a:pt x="323052" y="603249"/>
                </a:lnTo>
                <a:cubicBezTo>
                  <a:pt x="144635" y="603249"/>
                  <a:pt x="0" y="458614"/>
                  <a:pt x="0" y="28019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953251" y="5658377"/>
            <a:ext cx="44196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74" hasCustomPrompt="1"/>
          </p:nvPr>
        </p:nvSpPr>
        <p:spPr>
          <a:xfrm>
            <a:off x="6953251" y="5953158"/>
            <a:ext cx="4419600" cy="3066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6802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 animBg="1"/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 animBg="1"/>
      <p:bldP spid="5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 animBg="1"/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ircl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03254" y="4267391"/>
            <a:ext cx="2497151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03254" y="4562173"/>
            <a:ext cx="2497151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03254" y="1877692"/>
            <a:ext cx="2497151" cy="2247436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3448053" y="4267391"/>
            <a:ext cx="2497151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67" hasCustomPrompt="1"/>
          </p:nvPr>
        </p:nvSpPr>
        <p:spPr>
          <a:xfrm>
            <a:off x="3448053" y="4562173"/>
            <a:ext cx="2497151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68"/>
          </p:nvPr>
        </p:nvSpPr>
        <p:spPr>
          <a:xfrm>
            <a:off x="3448053" y="1877692"/>
            <a:ext cx="2497151" cy="2247436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6225121" y="4267391"/>
            <a:ext cx="2497151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70" hasCustomPrompt="1"/>
          </p:nvPr>
        </p:nvSpPr>
        <p:spPr>
          <a:xfrm>
            <a:off x="6225121" y="4562173"/>
            <a:ext cx="2497151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6225121" y="1877692"/>
            <a:ext cx="2497151" cy="2247436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9078903" y="4267391"/>
            <a:ext cx="2497151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73" hasCustomPrompt="1"/>
          </p:nvPr>
        </p:nvSpPr>
        <p:spPr>
          <a:xfrm>
            <a:off x="9078903" y="4562173"/>
            <a:ext cx="2497151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9" name="Picture Placeholder 2"/>
          <p:cNvSpPr>
            <a:spLocks noGrp="1" noChangeAspect="1"/>
          </p:cNvSpPr>
          <p:nvPr>
            <p:ph type="pic" sz="quarter" idx="74"/>
          </p:nvPr>
        </p:nvSpPr>
        <p:spPr>
          <a:xfrm>
            <a:off x="9078903" y="1877692"/>
            <a:ext cx="2497151" cy="2247436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7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ircle images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838451" y="1813942"/>
            <a:ext cx="2986616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2838451" y="2108723"/>
            <a:ext cx="2986616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03252" y="1801491"/>
            <a:ext cx="2028477" cy="1825630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8589435" y="1813942"/>
            <a:ext cx="2986616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67" hasCustomPrompt="1"/>
          </p:nvPr>
        </p:nvSpPr>
        <p:spPr>
          <a:xfrm>
            <a:off x="8589435" y="2108723"/>
            <a:ext cx="2986616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sz="quarter" idx="68"/>
          </p:nvPr>
        </p:nvSpPr>
        <p:spPr>
          <a:xfrm>
            <a:off x="6354236" y="1801491"/>
            <a:ext cx="2028477" cy="1825630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2838451" y="3993262"/>
            <a:ext cx="2986616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70" hasCustomPrompt="1"/>
          </p:nvPr>
        </p:nvSpPr>
        <p:spPr>
          <a:xfrm>
            <a:off x="2838451" y="4288043"/>
            <a:ext cx="2986616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603252" y="3980811"/>
            <a:ext cx="2028477" cy="1825630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8589435" y="3993262"/>
            <a:ext cx="2986616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73" hasCustomPrompt="1"/>
          </p:nvPr>
        </p:nvSpPr>
        <p:spPr>
          <a:xfrm>
            <a:off x="8589435" y="4288043"/>
            <a:ext cx="2986616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sz="quarter" idx="74"/>
          </p:nvPr>
        </p:nvSpPr>
        <p:spPr>
          <a:xfrm>
            <a:off x="6354236" y="3980811"/>
            <a:ext cx="2028477" cy="1825630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4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circl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03252" y="338378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575738" y="137477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3617386" y="338378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68"/>
          </p:nvPr>
        </p:nvSpPr>
        <p:spPr>
          <a:xfrm>
            <a:off x="3589871" y="137477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6546852" y="338378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6519338" y="137477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9537702" y="338378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6" name="Picture Placeholder 2"/>
          <p:cNvSpPr>
            <a:spLocks noGrp="1" noChangeAspect="1"/>
          </p:cNvSpPr>
          <p:nvPr>
            <p:ph type="pic" sz="quarter" idx="74"/>
          </p:nvPr>
        </p:nvSpPr>
        <p:spPr>
          <a:xfrm>
            <a:off x="9510187" y="137477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603252" y="600506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24938" y="399605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1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3617386" y="600506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2" name="Picture Placeholder 2"/>
          <p:cNvSpPr>
            <a:spLocks noGrp="1" noChangeAspect="1"/>
          </p:cNvSpPr>
          <p:nvPr>
            <p:ph type="pic" sz="quarter" idx="78"/>
          </p:nvPr>
        </p:nvSpPr>
        <p:spPr>
          <a:xfrm>
            <a:off x="3539071" y="399605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6546852" y="600506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4" name="Picture Placeholder 2"/>
          <p:cNvSpPr>
            <a:spLocks noGrp="1" noChangeAspect="1"/>
          </p:cNvSpPr>
          <p:nvPr>
            <p:ph type="pic" sz="quarter" idx="80"/>
          </p:nvPr>
        </p:nvSpPr>
        <p:spPr>
          <a:xfrm>
            <a:off x="6468538" y="399605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9537702" y="600506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6" name="Picture Placeholder 2"/>
          <p:cNvSpPr>
            <a:spLocks noGrp="1" noChangeAspect="1"/>
          </p:cNvSpPr>
          <p:nvPr>
            <p:ph type="pic" sz="quarter" idx="82"/>
          </p:nvPr>
        </p:nvSpPr>
        <p:spPr>
          <a:xfrm>
            <a:off x="9459387" y="399605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8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/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/>
      <p:bldP spid="4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/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/>
      <p:bldP spid="6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/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/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mages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32886" y="1356361"/>
            <a:ext cx="1940981" cy="3249925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1" name="Rounded Rectangle 30"/>
          <p:cNvSpPr/>
          <p:nvPr userDrawn="1"/>
        </p:nvSpPr>
        <p:spPr>
          <a:xfrm>
            <a:off x="622447" y="4606285"/>
            <a:ext cx="1938573" cy="24384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65"/>
          </p:nvPr>
        </p:nvSpPr>
        <p:spPr>
          <a:xfrm>
            <a:off x="2800352" y="1356361"/>
            <a:ext cx="1940981" cy="3249925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7" name="Rounded Rectangle 30"/>
          <p:cNvSpPr/>
          <p:nvPr userDrawn="1"/>
        </p:nvSpPr>
        <p:spPr>
          <a:xfrm>
            <a:off x="2789914" y="4606285"/>
            <a:ext cx="1938573" cy="24384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5065332" y="1356361"/>
            <a:ext cx="1940981" cy="3249925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9" name="Rounded Rectangle 30"/>
          <p:cNvSpPr/>
          <p:nvPr userDrawn="1"/>
        </p:nvSpPr>
        <p:spPr>
          <a:xfrm>
            <a:off x="5054894" y="4606285"/>
            <a:ext cx="1938573" cy="24384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67"/>
          </p:nvPr>
        </p:nvSpPr>
        <p:spPr>
          <a:xfrm>
            <a:off x="7351332" y="1356361"/>
            <a:ext cx="1940981" cy="3249925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1" name="Rounded Rectangle 30"/>
          <p:cNvSpPr/>
          <p:nvPr userDrawn="1"/>
        </p:nvSpPr>
        <p:spPr>
          <a:xfrm>
            <a:off x="7340894" y="4606285"/>
            <a:ext cx="1938573" cy="24384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68"/>
          </p:nvPr>
        </p:nvSpPr>
        <p:spPr>
          <a:xfrm>
            <a:off x="9624486" y="1356361"/>
            <a:ext cx="1940981" cy="3249925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3" name="Rounded Rectangle 30"/>
          <p:cNvSpPr/>
          <p:nvPr userDrawn="1"/>
        </p:nvSpPr>
        <p:spPr>
          <a:xfrm>
            <a:off x="9614047" y="4606285"/>
            <a:ext cx="1938573" cy="24384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91965" y="5563772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5109393"/>
            <a:ext cx="1099608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1803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31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1" y="1394298"/>
            <a:ext cx="10972800" cy="4574704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255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1" y="1368898"/>
            <a:ext cx="10972800" cy="4889664"/>
          </a:xfrm>
          <a:prstGeom prst="rect">
            <a:avLst/>
          </a:prstGeom>
        </p:spPr>
        <p:txBody>
          <a:bodyPr vert="horz" lIns="95057" tIns="47529" rIns="95057" bIns="47529" numCol="2" spcCol="280728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10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1" y="1406998"/>
            <a:ext cx="10972800" cy="4912524"/>
          </a:xfrm>
          <a:prstGeom prst="rect">
            <a:avLst/>
          </a:prstGeom>
        </p:spPr>
        <p:txBody>
          <a:bodyPr vert="horz" lIns="95057" tIns="47529" rIns="95057" bIns="47529" numCol="3" spcCol="280728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7" name="Rounded Rectangle 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751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601613" y="-1231872"/>
            <a:ext cx="10634887" cy="7035124"/>
          </a:xfrm>
          <a:custGeom>
            <a:avLst/>
            <a:gdLst/>
            <a:ahLst/>
            <a:cxnLst/>
            <a:rect l="l" t="t" r="r" b="b"/>
            <a:pathLst>
              <a:path w="7976165" h="5862603">
                <a:moveTo>
                  <a:pt x="7653935" y="2067213"/>
                </a:moveTo>
                <a:cubicBezTo>
                  <a:pt x="7770559" y="2067213"/>
                  <a:pt x="7887183" y="2111704"/>
                  <a:pt x="7976165" y="2200685"/>
                </a:cubicBezTo>
                <a:cubicBezTo>
                  <a:pt x="8154128" y="2378648"/>
                  <a:pt x="8154128" y="2667183"/>
                  <a:pt x="7976165" y="2845147"/>
                </a:cubicBezTo>
                <a:lnTo>
                  <a:pt x="5069879" y="5751433"/>
                </a:lnTo>
                <a:cubicBezTo>
                  <a:pt x="4891915" y="5929396"/>
                  <a:pt x="4603380" y="5929396"/>
                  <a:pt x="4425417" y="5751433"/>
                </a:cubicBezTo>
                <a:cubicBezTo>
                  <a:pt x="4247454" y="5573470"/>
                  <a:pt x="4247454" y="5284935"/>
                  <a:pt x="4425417" y="5106972"/>
                </a:cubicBezTo>
                <a:lnTo>
                  <a:pt x="7331703" y="2200685"/>
                </a:lnTo>
                <a:cubicBezTo>
                  <a:pt x="7420685" y="2111704"/>
                  <a:pt x="7537310" y="2067213"/>
                  <a:pt x="7653935" y="2067213"/>
                </a:cubicBezTo>
                <a:close/>
                <a:moveTo>
                  <a:pt x="6544741" y="1630098"/>
                </a:moveTo>
                <a:cubicBezTo>
                  <a:pt x="6661367" y="1630098"/>
                  <a:pt x="6777990" y="1674589"/>
                  <a:pt x="6866973" y="1763570"/>
                </a:cubicBezTo>
                <a:cubicBezTo>
                  <a:pt x="7044936" y="1941533"/>
                  <a:pt x="7044936" y="2230068"/>
                  <a:pt x="6866973" y="2408032"/>
                </a:cubicBezTo>
                <a:lnTo>
                  <a:pt x="3495076" y="5779929"/>
                </a:lnTo>
                <a:cubicBezTo>
                  <a:pt x="3317112" y="5957892"/>
                  <a:pt x="3028578" y="5957892"/>
                  <a:pt x="2850614" y="5779929"/>
                </a:cubicBezTo>
                <a:cubicBezTo>
                  <a:pt x="2672651" y="5601966"/>
                  <a:pt x="2672651" y="5313431"/>
                  <a:pt x="2850614" y="5135467"/>
                </a:cubicBezTo>
                <a:lnTo>
                  <a:pt x="6222511" y="1763571"/>
                </a:lnTo>
                <a:cubicBezTo>
                  <a:pt x="6311493" y="1674589"/>
                  <a:pt x="6428118" y="1630098"/>
                  <a:pt x="6544741" y="1630098"/>
                </a:cubicBezTo>
                <a:close/>
                <a:moveTo>
                  <a:pt x="6609833" y="11903"/>
                </a:moveTo>
                <a:cubicBezTo>
                  <a:pt x="6726458" y="11903"/>
                  <a:pt x="6843082" y="56394"/>
                  <a:pt x="6932064" y="145375"/>
                </a:cubicBezTo>
                <a:cubicBezTo>
                  <a:pt x="7110027" y="323338"/>
                  <a:pt x="7110027" y="611873"/>
                  <a:pt x="6932064" y="789837"/>
                </a:cubicBezTo>
                <a:lnTo>
                  <a:pt x="1992770" y="5729131"/>
                </a:lnTo>
                <a:cubicBezTo>
                  <a:pt x="1814807" y="5907094"/>
                  <a:pt x="1526272" y="5907094"/>
                  <a:pt x="1348308" y="5729130"/>
                </a:cubicBezTo>
                <a:cubicBezTo>
                  <a:pt x="1170346" y="5551168"/>
                  <a:pt x="1170346" y="5262633"/>
                  <a:pt x="1348309" y="5084670"/>
                </a:cubicBezTo>
                <a:lnTo>
                  <a:pt x="6287603" y="145375"/>
                </a:lnTo>
                <a:cubicBezTo>
                  <a:pt x="6376584" y="56394"/>
                  <a:pt x="6493209" y="11903"/>
                  <a:pt x="6609833" y="11903"/>
                </a:cubicBezTo>
                <a:close/>
                <a:moveTo>
                  <a:pt x="5515050" y="0"/>
                </a:moveTo>
                <a:cubicBezTo>
                  <a:pt x="5581109" y="1"/>
                  <a:pt x="5647168" y="25201"/>
                  <a:pt x="5697568" y="75602"/>
                </a:cubicBezTo>
                <a:cubicBezTo>
                  <a:pt x="5798370" y="176403"/>
                  <a:pt x="5798370" y="339835"/>
                  <a:pt x="5697568" y="440637"/>
                </a:cubicBezTo>
                <a:lnTo>
                  <a:pt x="365035" y="5773170"/>
                </a:lnTo>
                <a:cubicBezTo>
                  <a:pt x="264233" y="5873972"/>
                  <a:pt x="100801" y="5873972"/>
                  <a:pt x="0" y="5773170"/>
                </a:cubicBezTo>
                <a:cubicBezTo>
                  <a:pt x="-100802" y="5672369"/>
                  <a:pt x="-100802" y="5508937"/>
                  <a:pt x="0" y="5408135"/>
                </a:cubicBezTo>
                <a:lnTo>
                  <a:pt x="5332533" y="75602"/>
                </a:lnTo>
                <a:cubicBezTo>
                  <a:pt x="5382934" y="25200"/>
                  <a:pt x="5448992" y="0"/>
                  <a:pt x="55150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9" name="Rounded Rectangle 18"/>
          <p:cNvSpPr/>
          <p:nvPr userDrawn="1"/>
        </p:nvSpPr>
        <p:spPr>
          <a:xfrm rot="18900000">
            <a:off x="5793654" y="296271"/>
            <a:ext cx="6294300" cy="65382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973" y="1958629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38973" y="2542427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Break </a:t>
            </a:r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Subtitle</a:t>
            </a:r>
            <a:endParaRPr lang="es-ES_tradnl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59434" y="2975003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52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6148-913B-44E0-8EEA-E0B3831FB5F4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6250-F514-4291-BBAA-CBB517D97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80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-3304233" y="563719"/>
            <a:ext cx="9242753" cy="7509636"/>
          </a:xfrm>
          <a:custGeom>
            <a:avLst/>
            <a:gdLst/>
            <a:ahLst/>
            <a:cxnLst/>
            <a:rect l="l" t="t" r="r" b="b"/>
            <a:pathLst>
              <a:path w="6932065" h="6258030">
                <a:moveTo>
                  <a:pt x="6544742" y="2108199"/>
                </a:moveTo>
                <a:cubicBezTo>
                  <a:pt x="6661367" y="2108199"/>
                  <a:pt x="6777992" y="2152691"/>
                  <a:pt x="6866974" y="2241671"/>
                </a:cubicBezTo>
                <a:cubicBezTo>
                  <a:pt x="7044937" y="2419635"/>
                  <a:pt x="7044937" y="2708170"/>
                  <a:pt x="6866974" y="2886133"/>
                </a:cubicBezTo>
                <a:lnTo>
                  <a:pt x="3495076" y="6258030"/>
                </a:lnTo>
                <a:cubicBezTo>
                  <a:pt x="3317113" y="6435994"/>
                  <a:pt x="3028578" y="6435994"/>
                  <a:pt x="2850615" y="6258030"/>
                </a:cubicBezTo>
                <a:cubicBezTo>
                  <a:pt x="2672652" y="6080067"/>
                  <a:pt x="2672652" y="5791532"/>
                  <a:pt x="2850615" y="5613569"/>
                </a:cubicBezTo>
                <a:lnTo>
                  <a:pt x="6222513" y="2241671"/>
                </a:lnTo>
                <a:cubicBezTo>
                  <a:pt x="6311494" y="2152690"/>
                  <a:pt x="6428118" y="2108199"/>
                  <a:pt x="6544742" y="2108199"/>
                </a:cubicBezTo>
                <a:close/>
                <a:moveTo>
                  <a:pt x="6609834" y="490004"/>
                </a:moveTo>
                <a:cubicBezTo>
                  <a:pt x="6726459" y="490004"/>
                  <a:pt x="6843084" y="534495"/>
                  <a:pt x="6932065" y="623477"/>
                </a:cubicBezTo>
                <a:cubicBezTo>
                  <a:pt x="7110028" y="801440"/>
                  <a:pt x="7110028" y="1089975"/>
                  <a:pt x="6932065" y="1267938"/>
                </a:cubicBezTo>
                <a:lnTo>
                  <a:pt x="1992770" y="6207232"/>
                </a:lnTo>
                <a:cubicBezTo>
                  <a:pt x="1814808" y="6385196"/>
                  <a:pt x="1526273" y="6385196"/>
                  <a:pt x="1348309" y="6207232"/>
                </a:cubicBezTo>
                <a:cubicBezTo>
                  <a:pt x="1170346" y="6029269"/>
                  <a:pt x="1170346" y="5740734"/>
                  <a:pt x="1348309" y="5562771"/>
                </a:cubicBezTo>
                <a:lnTo>
                  <a:pt x="6287604" y="623477"/>
                </a:lnTo>
                <a:cubicBezTo>
                  <a:pt x="6376585" y="534495"/>
                  <a:pt x="6493210" y="490004"/>
                  <a:pt x="6609834" y="490004"/>
                </a:cubicBezTo>
                <a:close/>
                <a:moveTo>
                  <a:pt x="5515052" y="478102"/>
                </a:moveTo>
                <a:cubicBezTo>
                  <a:pt x="5581110" y="478102"/>
                  <a:pt x="5647169" y="503302"/>
                  <a:pt x="5697569" y="553703"/>
                </a:cubicBezTo>
                <a:cubicBezTo>
                  <a:pt x="5798371" y="654505"/>
                  <a:pt x="5798371" y="817936"/>
                  <a:pt x="5697569" y="918738"/>
                </a:cubicBezTo>
                <a:lnTo>
                  <a:pt x="365036" y="6251272"/>
                </a:lnTo>
                <a:cubicBezTo>
                  <a:pt x="264234" y="6352073"/>
                  <a:pt x="100802" y="6352073"/>
                  <a:pt x="0" y="6251272"/>
                </a:cubicBezTo>
                <a:cubicBezTo>
                  <a:pt x="-100801" y="6150469"/>
                  <a:pt x="-100801" y="5987038"/>
                  <a:pt x="0" y="5886236"/>
                </a:cubicBezTo>
                <a:lnTo>
                  <a:pt x="5332534" y="553702"/>
                </a:lnTo>
                <a:cubicBezTo>
                  <a:pt x="5382935" y="503302"/>
                  <a:pt x="5448993" y="478101"/>
                  <a:pt x="5515052" y="478102"/>
                </a:cubicBezTo>
                <a:close/>
                <a:moveTo>
                  <a:pt x="4500043" y="0"/>
                </a:moveTo>
                <a:cubicBezTo>
                  <a:pt x="4616667" y="0"/>
                  <a:pt x="4733292" y="44491"/>
                  <a:pt x="4822273" y="133473"/>
                </a:cubicBezTo>
                <a:cubicBezTo>
                  <a:pt x="5000237" y="311436"/>
                  <a:pt x="5000237" y="599971"/>
                  <a:pt x="4822273" y="777934"/>
                </a:cubicBezTo>
                <a:lnTo>
                  <a:pt x="1450376" y="4149832"/>
                </a:lnTo>
                <a:cubicBezTo>
                  <a:pt x="1272413" y="4327795"/>
                  <a:pt x="983878" y="4327795"/>
                  <a:pt x="805915" y="4149832"/>
                </a:cubicBezTo>
                <a:cubicBezTo>
                  <a:pt x="627951" y="3971869"/>
                  <a:pt x="627951" y="3683333"/>
                  <a:pt x="805915" y="3505370"/>
                </a:cubicBezTo>
                <a:lnTo>
                  <a:pt x="4177812" y="133473"/>
                </a:lnTo>
                <a:cubicBezTo>
                  <a:pt x="4266794" y="44491"/>
                  <a:pt x="4383418" y="0"/>
                  <a:pt x="450004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 rot="18900000">
            <a:off x="137919" y="6788509"/>
            <a:ext cx="6294300" cy="6538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782573" y="2543223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782573" y="3127020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Break </a:t>
            </a:r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Subtitle</a:t>
            </a:r>
            <a:endParaRPr lang="es-ES_tradnl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803034" y="3559596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807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-1610899" y="-1708902"/>
            <a:ext cx="9242753" cy="7509636"/>
          </a:xfrm>
          <a:custGeom>
            <a:avLst/>
            <a:gdLst/>
            <a:ahLst/>
            <a:cxnLst/>
            <a:rect l="l" t="t" r="r" b="b"/>
            <a:pathLst>
              <a:path w="6932065" h="6258030">
                <a:moveTo>
                  <a:pt x="6544742" y="2108199"/>
                </a:moveTo>
                <a:cubicBezTo>
                  <a:pt x="6661367" y="2108199"/>
                  <a:pt x="6777992" y="2152691"/>
                  <a:pt x="6866974" y="2241671"/>
                </a:cubicBezTo>
                <a:cubicBezTo>
                  <a:pt x="7044937" y="2419635"/>
                  <a:pt x="7044937" y="2708170"/>
                  <a:pt x="6866974" y="2886133"/>
                </a:cubicBezTo>
                <a:lnTo>
                  <a:pt x="3495076" y="6258030"/>
                </a:lnTo>
                <a:cubicBezTo>
                  <a:pt x="3317113" y="6435994"/>
                  <a:pt x="3028578" y="6435994"/>
                  <a:pt x="2850615" y="6258030"/>
                </a:cubicBezTo>
                <a:cubicBezTo>
                  <a:pt x="2672652" y="6080067"/>
                  <a:pt x="2672652" y="5791532"/>
                  <a:pt x="2850615" y="5613569"/>
                </a:cubicBezTo>
                <a:lnTo>
                  <a:pt x="6222513" y="2241671"/>
                </a:lnTo>
                <a:cubicBezTo>
                  <a:pt x="6311494" y="2152690"/>
                  <a:pt x="6428118" y="2108199"/>
                  <a:pt x="6544742" y="2108199"/>
                </a:cubicBezTo>
                <a:close/>
                <a:moveTo>
                  <a:pt x="6609834" y="490004"/>
                </a:moveTo>
                <a:cubicBezTo>
                  <a:pt x="6726459" y="490004"/>
                  <a:pt x="6843084" y="534495"/>
                  <a:pt x="6932065" y="623477"/>
                </a:cubicBezTo>
                <a:cubicBezTo>
                  <a:pt x="7110028" y="801440"/>
                  <a:pt x="7110028" y="1089975"/>
                  <a:pt x="6932065" y="1267938"/>
                </a:cubicBezTo>
                <a:lnTo>
                  <a:pt x="1992770" y="6207232"/>
                </a:lnTo>
                <a:cubicBezTo>
                  <a:pt x="1814808" y="6385196"/>
                  <a:pt x="1526273" y="6385196"/>
                  <a:pt x="1348309" y="6207232"/>
                </a:cubicBezTo>
                <a:cubicBezTo>
                  <a:pt x="1170346" y="6029269"/>
                  <a:pt x="1170346" y="5740734"/>
                  <a:pt x="1348309" y="5562771"/>
                </a:cubicBezTo>
                <a:lnTo>
                  <a:pt x="6287604" y="623477"/>
                </a:lnTo>
                <a:cubicBezTo>
                  <a:pt x="6376585" y="534495"/>
                  <a:pt x="6493210" y="490004"/>
                  <a:pt x="6609834" y="490004"/>
                </a:cubicBezTo>
                <a:close/>
                <a:moveTo>
                  <a:pt x="5515052" y="478102"/>
                </a:moveTo>
                <a:cubicBezTo>
                  <a:pt x="5581110" y="478102"/>
                  <a:pt x="5647169" y="503302"/>
                  <a:pt x="5697569" y="553703"/>
                </a:cubicBezTo>
                <a:cubicBezTo>
                  <a:pt x="5798371" y="654505"/>
                  <a:pt x="5798371" y="817936"/>
                  <a:pt x="5697569" y="918738"/>
                </a:cubicBezTo>
                <a:lnTo>
                  <a:pt x="365036" y="6251272"/>
                </a:lnTo>
                <a:cubicBezTo>
                  <a:pt x="264234" y="6352073"/>
                  <a:pt x="100802" y="6352073"/>
                  <a:pt x="0" y="6251272"/>
                </a:cubicBezTo>
                <a:cubicBezTo>
                  <a:pt x="-100801" y="6150469"/>
                  <a:pt x="-100801" y="5987038"/>
                  <a:pt x="0" y="5886236"/>
                </a:cubicBezTo>
                <a:lnTo>
                  <a:pt x="5332534" y="553702"/>
                </a:lnTo>
                <a:cubicBezTo>
                  <a:pt x="5382935" y="503302"/>
                  <a:pt x="5448993" y="478101"/>
                  <a:pt x="5515052" y="478102"/>
                </a:cubicBezTo>
                <a:close/>
                <a:moveTo>
                  <a:pt x="4500043" y="0"/>
                </a:moveTo>
                <a:cubicBezTo>
                  <a:pt x="4616667" y="0"/>
                  <a:pt x="4733292" y="44491"/>
                  <a:pt x="4822273" y="133473"/>
                </a:cubicBezTo>
                <a:cubicBezTo>
                  <a:pt x="5000237" y="311436"/>
                  <a:pt x="5000237" y="599971"/>
                  <a:pt x="4822273" y="777934"/>
                </a:cubicBezTo>
                <a:lnTo>
                  <a:pt x="1450376" y="4149832"/>
                </a:lnTo>
                <a:cubicBezTo>
                  <a:pt x="1272413" y="4327795"/>
                  <a:pt x="983878" y="4327795"/>
                  <a:pt x="805915" y="4149832"/>
                </a:cubicBezTo>
                <a:cubicBezTo>
                  <a:pt x="627951" y="3971869"/>
                  <a:pt x="627951" y="3683333"/>
                  <a:pt x="805915" y="3505370"/>
                </a:cubicBezTo>
                <a:lnTo>
                  <a:pt x="4177812" y="133473"/>
                </a:lnTo>
                <a:cubicBezTo>
                  <a:pt x="4266794" y="44491"/>
                  <a:pt x="4383418" y="0"/>
                  <a:pt x="450004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 rot="18900000">
            <a:off x="1001518" y="5334424"/>
            <a:ext cx="6294300" cy="65382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138173" y="3247495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138173" y="3831293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Break </a:t>
            </a:r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Subtitle</a:t>
            </a:r>
            <a:endParaRPr lang="es-ES_tradnl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158634" y="4263868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784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 rot="18900000">
            <a:off x="800771" y="3115671"/>
            <a:ext cx="6294300" cy="6538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 rot="18900000">
            <a:off x="2256987" y="3714319"/>
            <a:ext cx="4527448" cy="65382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 rot="18900000" flipV="1">
            <a:off x="-292739" y="3248182"/>
            <a:ext cx="6422592" cy="3703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 userDrawn="1"/>
        </p:nvSpPr>
        <p:spPr>
          <a:xfrm rot="18900000">
            <a:off x="627181" y="2201944"/>
            <a:ext cx="4527448" cy="65382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82573" y="2543223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82573" y="3127020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Break </a:t>
            </a:r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Subtitle</a:t>
            </a:r>
            <a:endParaRPr lang="es-ES_tradnl" dirty="0"/>
          </a:p>
        </p:txBody>
      </p:sp>
      <p:sp>
        <p:nvSpPr>
          <p:cNvPr id="9" name="Text Placeholder 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6803034" y="3559596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301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6" grpId="0" animBg="1"/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6148-913B-44E0-8EEA-E0B3831FB5F4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6250-F514-4291-BBAA-CBB517D97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27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6148-913B-44E0-8EEA-E0B3831FB5F4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6250-F514-4291-BBAA-CBB517D97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96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6148-913B-44E0-8EEA-E0B3831FB5F4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6250-F514-4291-BBAA-CBB517D97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66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6148-913B-44E0-8EEA-E0B3831FB5F4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6250-F514-4291-BBAA-CBB517D97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74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A6148-913B-44E0-8EEA-E0B3831FB5F4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B6250-F514-4291-BBAA-CBB517D97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79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09" r:id="rId48"/>
    <p:sldLayoutId id="2147483710" r:id="rId49"/>
    <p:sldLayoutId id="2147483711" r:id="rId50"/>
    <p:sldLayoutId id="2147483712" r:id="rId51"/>
    <p:sldLayoutId id="2147483713" r:id="rId52"/>
  </p:sldLayoutIdLst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8914" y="-4594"/>
            <a:ext cx="8157027" cy="6862594"/>
          </a:xfrm>
          <a:custGeom>
            <a:avLst/>
            <a:gdLst>
              <a:gd name="connsiteX0" fmla="*/ 0 w 8058365"/>
              <a:gd name="connsiteY0" fmla="*/ 0 h 6858594"/>
              <a:gd name="connsiteX1" fmla="*/ 6841847 w 8058365"/>
              <a:gd name="connsiteY1" fmla="*/ 0 h 6858594"/>
              <a:gd name="connsiteX2" fmla="*/ 8058365 w 8058365"/>
              <a:gd name="connsiteY2" fmla="*/ 1199673 h 6858594"/>
              <a:gd name="connsiteX3" fmla="*/ 2477804 w 8058365"/>
              <a:gd name="connsiteY3" fmla="*/ 6858594 h 6858594"/>
              <a:gd name="connsiteX4" fmla="*/ 0 w 8058365"/>
              <a:gd name="connsiteY4" fmla="*/ 6858594 h 685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58365" h="6858594">
                <a:moveTo>
                  <a:pt x="0" y="0"/>
                </a:moveTo>
                <a:lnTo>
                  <a:pt x="6841847" y="0"/>
                </a:lnTo>
                <a:lnTo>
                  <a:pt x="8058365" y="1199673"/>
                </a:lnTo>
                <a:lnTo>
                  <a:pt x="2477804" y="6858594"/>
                </a:lnTo>
                <a:lnTo>
                  <a:pt x="0" y="6858594"/>
                </a:lnTo>
                <a:close/>
              </a:path>
            </a:pathLst>
          </a:custGeom>
        </p:spPr>
      </p:pic>
      <p:sp>
        <p:nvSpPr>
          <p:cNvPr id="32" name="自由: 形状 31"/>
          <p:cNvSpPr/>
          <p:nvPr/>
        </p:nvSpPr>
        <p:spPr>
          <a:xfrm rot="2676033">
            <a:off x="4959590" y="-260204"/>
            <a:ext cx="2538006" cy="3949302"/>
          </a:xfrm>
          <a:custGeom>
            <a:avLst/>
            <a:gdLst>
              <a:gd name="connsiteX0" fmla="*/ 0 w 2538145"/>
              <a:gd name="connsiteY0" fmla="*/ 818109 h 3949518"/>
              <a:gd name="connsiteX1" fmla="*/ 829597 w 2538145"/>
              <a:gd name="connsiteY1" fmla="*/ 0 h 3949518"/>
              <a:gd name="connsiteX2" fmla="*/ 2538145 w 2538145"/>
              <a:gd name="connsiteY2" fmla="*/ 0 h 3949518"/>
              <a:gd name="connsiteX3" fmla="*/ 2538145 w 2538145"/>
              <a:gd name="connsiteY3" fmla="*/ 3131408 h 3949518"/>
              <a:gd name="connsiteX4" fmla="*/ 1708547 w 2538145"/>
              <a:gd name="connsiteY4" fmla="*/ 3949518 h 3949518"/>
              <a:gd name="connsiteX5" fmla="*/ 1708547 w 2538145"/>
              <a:gd name="connsiteY5" fmla="*/ 818109 h 3949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8145" h="3949518">
                <a:moveTo>
                  <a:pt x="0" y="818109"/>
                </a:moveTo>
                <a:lnTo>
                  <a:pt x="829597" y="0"/>
                </a:lnTo>
                <a:lnTo>
                  <a:pt x="2538145" y="0"/>
                </a:lnTo>
                <a:lnTo>
                  <a:pt x="2538145" y="3131408"/>
                </a:lnTo>
                <a:lnTo>
                  <a:pt x="1708547" y="3949518"/>
                </a:lnTo>
                <a:lnTo>
                  <a:pt x="1708547" y="818109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77">
              <a:defRPr/>
            </a:pPr>
            <a:endParaRPr lang="zh-CN" altLang="en-US" sz="1799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579227" y="-4594"/>
            <a:ext cx="5648886" cy="6862594"/>
            <a:chOff x="2414569" y="-4783"/>
            <a:chExt cx="5649195" cy="6862971"/>
          </a:xfrm>
        </p:grpSpPr>
        <p:cxnSp>
          <p:nvCxnSpPr>
            <p:cNvPr id="34" name="直接连接符 33"/>
            <p:cNvCxnSpPr>
              <a:stCxn id="23" idx="1"/>
              <a:endCxn id="23" idx="2"/>
            </p:cNvCxnSpPr>
            <p:nvPr/>
          </p:nvCxnSpPr>
          <p:spPr>
            <a:xfrm>
              <a:off x="6832285" y="-4783"/>
              <a:ext cx="1231479" cy="1200439"/>
            </a:xfrm>
            <a:prstGeom prst="line">
              <a:avLst/>
            </a:prstGeom>
            <a:ln w="25400">
              <a:solidFill>
                <a:srgbClr val="2424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23" idx="3"/>
              <a:endCxn id="23" idx="2"/>
            </p:cNvCxnSpPr>
            <p:nvPr/>
          </p:nvCxnSpPr>
          <p:spPr>
            <a:xfrm flipV="1">
              <a:off x="2414569" y="1195656"/>
              <a:ext cx="5649195" cy="5662532"/>
            </a:xfrm>
            <a:prstGeom prst="line">
              <a:avLst/>
            </a:prstGeom>
            <a:ln w="25400">
              <a:solidFill>
                <a:srgbClr val="2424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267E3350-AD95-491E-8FBA-F9ED39B0D7C7}"/>
              </a:ext>
            </a:extLst>
          </p:cNvPr>
          <p:cNvSpPr txBox="1"/>
          <p:nvPr/>
        </p:nvSpPr>
        <p:spPr>
          <a:xfrm>
            <a:off x="4086808" y="4362395"/>
            <a:ext cx="7722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5400" b="1" dirty="0"/>
              <a:t>COIN</a:t>
            </a:r>
            <a:r>
              <a:rPr lang="zh-CN" altLang="en-US" sz="5400" b="1" dirty="0"/>
              <a:t>成果展示</a:t>
            </a:r>
            <a:r>
              <a:rPr lang="en-US" altLang="zh-CN" sz="5400" b="1" dirty="0"/>
              <a:t>——NKG</a:t>
            </a:r>
            <a:endParaRPr lang="zh-CN" altLang="en-US" sz="5400" b="1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E7F776C-A9C0-486B-8ABE-9C53241ABD89}"/>
              </a:ext>
            </a:extLst>
          </p:cNvPr>
          <p:cNvCxnSpPr/>
          <p:nvPr/>
        </p:nvCxnSpPr>
        <p:spPr>
          <a:xfrm>
            <a:off x="5202314" y="5386719"/>
            <a:ext cx="660723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5B3D102-8DC2-4D2D-A364-79ED37AF4BC6}"/>
              </a:ext>
            </a:extLst>
          </p:cNvPr>
          <p:cNvSpPr txBox="1"/>
          <p:nvPr/>
        </p:nvSpPr>
        <p:spPr>
          <a:xfrm>
            <a:off x="5053596" y="5522249"/>
            <a:ext cx="6755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Non-knowledge Graph</a:t>
            </a:r>
            <a:endParaRPr lang="zh-CN" altLang="en-US" sz="24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5B3D102-8DC2-4D2D-A364-79ED37AF4BC6}"/>
              </a:ext>
            </a:extLst>
          </p:cNvPr>
          <p:cNvSpPr txBox="1"/>
          <p:nvPr/>
        </p:nvSpPr>
        <p:spPr>
          <a:xfrm>
            <a:off x="5053596" y="6033477"/>
            <a:ext cx="6755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组员：焦世璇、肖国松、陆张驰、吴迪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853" y="250253"/>
            <a:ext cx="1350034" cy="573199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577" y="101598"/>
            <a:ext cx="661051" cy="80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49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gallery dir="l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233156" y="1864937"/>
            <a:ext cx="2463802" cy="2463802"/>
            <a:chOff x="1493627" y="1263415"/>
            <a:chExt cx="2463802" cy="2463802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23" t="10287" r="20130" b="2337"/>
            <a:stretch>
              <a:fillRect/>
            </a:stretch>
          </p:blipFill>
          <p:spPr>
            <a:xfrm>
              <a:off x="1493627" y="1263415"/>
              <a:ext cx="2463802" cy="2463802"/>
            </a:xfrm>
            <a:custGeom>
              <a:avLst/>
              <a:gdLst>
                <a:gd name="connsiteX0" fmla="*/ 1231901 w 2463802"/>
                <a:gd name="connsiteY0" fmla="*/ 0 h 2463802"/>
                <a:gd name="connsiteX1" fmla="*/ 2463802 w 2463802"/>
                <a:gd name="connsiteY1" fmla="*/ 1231901 h 2463802"/>
                <a:gd name="connsiteX2" fmla="*/ 1231901 w 2463802"/>
                <a:gd name="connsiteY2" fmla="*/ 2463802 h 2463802"/>
                <a:gd name="connsiteX3" fmla="*/ 0 w 2463802"/>
                <a:gd name="connsiteY3" fmla="*/ 1231901 h 2463802"/>
                <a:gd name="connsiteX4" fmla="*/ 1231901 w 2463802"/>
                <a:gd name="connsiteY4" fmla="*/ 0 h 2463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3802" h="2463802">
                  <a:moveTo>
                    <a:pt x="1231901" y="0"/>
                  </a:moveTo>
                  <a:cubicBezTo>
                    <a:pt x="1912261" y="0"/>
                    <a:pt x="2463802" y="551541"/>
                    <a:pt x="2463802" y="1231901"/>
                  </a:cubicBezTo>
                  <a:cubicBezTo>
                    <a:pt x="2463802" y="1912261"/>
                    <a:pt x="1912261" y="2463802"/>
                    <a:pt x="1231901" y="2463802"/>
                  </a:cubicBezTo>
                  <a:cubicBezTo>
                    <a:pt x="551541" y="2463802"/>
                    <a:pt x="0" y="1912261"/>
                    <a:pt x="0" y="1231901"/>
                  </a:cubicBezTo>
                  <a:cubicBezTo>
                    <a:pt x="0" y="551541"/>
                    <a:pt x="551541" y="0"/>
                    <a:pt x="1231901" y="0"/>
                  </a:cubicBezTo>
                  <a:close/>
                </a:path>
              </a:pathLst>
            </a:custGeom>
          </p:spPr>
        </p:pic>
        <p:sp>
          <p:nvSpPr>
            <p:cNvPr id="49" name="任意多边形 48"/>
            <p:cNvSpPr/>
            <p:nvPr/>
          </p:nvSpPr>
          <p:spPr>
            <a:xfrm>
              <a:off x="1493627" y="1263415"/>
              <a:ext cx="2463802" cy="2463802"/>
            </a:xfrm>
            <a:custGeom>
              <a:avLst/>
              <a:gdLst/>
              <a:ahLst/>
              <a:cxnLst/>
              <a:rect l="l" t="t" r="r" b="b"/>
              <a:pathLst>
                <a:path w="2463802" h="2463802">
                  <a:moveTo>
                    <a:pt x="890190" y="936298"/>
                  </a:moveTo>
                  <a:cubicBezTo>
                    <a:pt x="910431" y="936298"/>
                    <a:pt x="928390" y="942747"/>
                    <a:pt x="944066" y="955646"/>
                  </a:cubicBezTo>
                  <a:cubicBezTo>
                    <a:pt x="959743" y="968544"/>
                    <a:pt x="972740" y="994142"/>
                    <a:pt x="983059" y="1032441"/>
                  </a:cubicBezTo>
                  <a:cubicBezTo>
                    <a:pt x="993378" y="1070739"/>
                    <a:pt x="998537" y="1141085"/>
                    <a:pt x="998537" y="1243479"/>
                  </a:cubicBezTo>
                  <a:cubicBezTo>
                    <a:pt x="998537" y="1345873"/>
                    <a:pt x="992783" y="1418501"/>
                    <a:pt x="981273" y="1461364"/>
                  </a:cubicBezTo>
                  <a:cubicBezTo>
                    <a:pt x="972542" y="1494701"/>
                    <a:pt x="960239" y="1517819"/>
                    <a:pt x="944364" y="1530717"/>
                  </a:cubicBezTo>
                  <a:cubicBezTo>
                    <a:pt x="928489" y="1543616"/>
                    <a:pt x="910431" y="1550065"/>
                    <a:pt x="890190" y="1550065"/>
                  </a:cubicBezTo>
                  <a:cubicBezTo>
                    <a:pt x="869950" y="1550065"/>
                    <a:pt x="851991" y="1543715"/>
                    <a:pt x="836315" y="1531015"/>
                  </a:cubicBezTo>
                  <a:cubicBezTo>
                    <a:pt x="820638" y="1518315"/>
                    <a:pt x="807640" y="1492816"/>
                    <a:pt x="797322" y="1454518"/>
                  </a:cubicBezTo>
                  <a:cubicBezTo>
                    <a:pt x="787003" y="1416219"/>
                    <a:pt x="781843" y="1345873"/>
                    <a:pt x="781843" y="1243479"/>
                  </a:cubicBezTo>
                  <a:cubicBezTo>
                    <a:pt x="781843" y="1141085"/>
                    <a:pt x="787598" y="1068259"/>
                    <a:pt x="799108" y="1024999"/>
                  </a:cubicBezTo>
                  <a:cubicBezTo>
                    <a:pt x="807839" y="991662"/>
                    <a:pt x="820142" y="968544"/>
                    <a:pt x="836017" y="955646"/>
                  </a:cubicBezTo>
                  <a:cubicBezTo>
                    <a:pt x="851892" y="942747"/>
                    <a:pt x="869950" y="936298"/>
                    <a:pt x="890190" y="936298"/>
                  </a:cubicBezTo>
                  <a:close/>
                  <a:moveTo>
                    <a:pt x="1575990" y="797590"/>
                  </a:moveTo>
                  <a:cubicBezTo>
                    <a:pt x="1556940" y="850771"/>
                    <a:pt x="1521817" y="897305"/>
                    <a:pt x="1470620" y="937191"/>
                  </a:cubicBezTo>
                  <a:cubicBezTo>
                    <a:pt x="1419423" y="977077"/>
                    <a:pt x="1371997" y="1004164"/>
                    <a:pt x="1328340" y="1018451"/>
                  </a:cubicBezTo>
                  <a:lnTo>
                    <a:pt x="1328340" y="1170256"/>
                  </a:lnTo>
                  <a:cubicBezTo>
                    <a:pt x="1411287" y="1142871"/>
                    <a:pt x="1483320" y="1100604"/>
                    <a:pt x="1544439" y="1043454"/>
                  </a:cubicBezTo>
                  <a:lnTo>
                    <a:pt x="1544439" y="1673890"/>
                  </a:lnTo>
                  <a:lnTo>
                    <a:pt x="1711722" y="1673890"/>
                  </a:lnTo>
                  <a:lnTo>
                    <a:pt x="1711722" y="797590"/>
                  </a:lnTo>
                  <a:close/>
                  <a:moveTo>
                    <a:pt x="890190" y="797590"/>
                  </a:moveTo>
                  <a:cubicBezTo>
                    <a:pt x="805656" y="797590"/>
                    <a:pt x="739775" y="827356"/>
                    <a:pt x="692547" y="886887"/>
                  </a:cubicBezTo>
                  <a:cubicBezTo>
                    <a:pt x="635397" y="959118"/>
                    <a:pt x="606822" y="1077387"/>
                    <a:pt x="606822" y="1241693"/>
                  </a:cubicBezTo>
                  <a:cubicBezTo>
                    <a:pt x="606822" y="1409175"/>
                    <a:pt x="632817" y="1525558"/>
                    <a:pt x="684808" y="1590844"/>
                  </a:cubicBezTo>
                  <a:cubicBezTo>
                    <a:pt x="736798" y="1656130"/>
                    <a:pt x="805259" y="1688773"/>
                    <a:pt x="890190" y="1688773"/>
                  </a:cubicBezTo>
                  <a:cubicBezTo>
                    <a:pt x="974725" y="1688773"/>
                    <a:pt x="1040606" y="1659007"/>
                    <a:pt x="1087834" y="1599476"/>
                  </a:cubicBezTo>
                  <a:cubicBezTo>
                    <a:pt x="1144984" y="1527245"/>
                    <a:pt x="1173559" y="1408579"/>
                    <a:pt x="1173559" y="1243479"/>
                  </a:cubicBezTo>
                  <a:cubicBezTo>
                    <a:pt x="1173559" y="1077982"/>
                    <a:pt x="1145183" y="959515"/>
                    <a:pt x="1088429" y="888078"/>
                  </a:cubicBezTo>
                  <a:cubicBezTo>
                    <a:pt x="1040804" y="827753"/>
                    <a:pt x="974725" y="797590"/>
                    <a:pt x="890190" y="797590"/>
                  </a:cubicBezTo>
                  <a:close/>
                  <a:moveTo>
                    <a:pt x="1231901" y="0"/>
                  </a:moveTo>
                  <a:cubicBezTo>
                    <a:pt x="1912261" y="0"/>
                    <a:pt x="2463802" y="551541"/>
                    <a:pt x="2463802" y="1231901"/>
                  </a:cubicBezTo>
                  <a:cubicBezTo>
                    <a:pt x="2463802" y="1912261"/>
                    <a:pt x="1912261" y="2463802"/>
                    <a:pt x="1231901" y="2463802"/>
                  </a:cubicBezTo>
                  <a:cubicBezTo>
                    <a:pt x="551541" y="2463802"/>
                    <a:pt x="0" y="1912261"/>
                    <a:pt x="0" y="1231901"/>
                  </a:cubicBezTo>
                  <a:cubicBezTo>
                    <a:pt x="0" y="551541"/>
                    <a:pt x="551541" y="0"/>
                    <a:pt x="1231901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22" b="1">
                <a:solidFill>
                  <a:srgbClr val="323B43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3785858" y="2184933"/>
            <a:ext cx="7168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323B43"/>
                </a:solidFill>
              </a:rPr>
              <a:t>松肖的难题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4832063" y="3219949"/>
            <a:ext cx="5075958" cy="0"/>
          </a:xfrm>
          <a:prstGeom prst="line">
            <a:avLst/>
          </a:prstGeom>
          <a:ln w="38100">
            <a:solidFill>
              <a:srgbClr val="323B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879832" y="3423968"/>
            <a:ext cx="4980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323B43"/>
                </a:solidFill>
              </a:rPr>
              <a:t>我们的出发点</a:t>
            </a:r>
          </a:p>
        </p:txBody>
      </p:sp>
    </p:spTree>
    <p:extLst>
      <p:ext uri="{BB962C8B-B14F-4D97-AF65-F5344CB8AC3E}">
        <p14:creationId xmlns:p14="http://schemas.microsoft.com/office/powerpoint/2010/main" val="461005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4" t="1170" r="18737" b="6931"/>
          <a:stretch>
            <a:fillRect/>
          </a:stretch>
        </p:blipFill>
        <p:spPr>
          <a:xfrm>
            <a:off x="655573" y="4206622"/>
            <a:ext cx="2237563" cy="1609868"/>
          </a:xfrm>
          <a:custGeom>
            <a:avLst/>
            <a:gdLst>
              <a:gd name="connsiteX0" fmla="*/ 268317 w 2237563"/>
              <a:gd name="connsiteY0" fmla="*/ 0 h 1609868"/>
              <a:gd name="connsiteX1" fmla="*/ 2237563 w 2237563"/>
              <a:gd name="connsiteY1" fmla="*/ 0 h 1609868"/>
              <a:gd name="connsiteX2" fmla="*/ 2237563 w 2237563"/>
              <a:gd name="connsiteY2" fmla="*/ 1341551 h 1609868"/>
              <a:gd name="connsiteX3" fmla="*/ 1969246 w 2237563"/>
              <a:gd name="connsiteY3" fmla="*/ 1609868 h 1609868"/>
              <a:gd name="connsiteX4" fmla="*/ 0 w 2237563"/>
              <a:gd name="connsiteY4" fmla="*/ 1609868 h 1609868"/>
              <a:gd name="connsiteX5" fmla="*/ 0 w 2237563"/>
              <a:gd name="connsiteY5" fmla="*/ 268317 h 1609868"/>
              <a:gd name="connsiteX6" fmla="*/ 268317 w 2237563"/>
              <a:gd name="connsiteY6" fmla="*/ 0 h 160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7563" h="1609868">
                <a:moveTo>
                  <a:pt x="268317" y="0"/>
                </a:moveTo>
                <a:lnTo>
                  <a:pt x="2237563" y="0"/>
                </a:lnTo>
                <a:lnTo>
                  <a:pt x="2237563" y="1341551"/>
                </a:lnTo>
                <a:cubicBezTo>
                  <a:pt x="2237563" y="1489738"/>
                  <a:pt x="2117433" y="1609868"/>
                  <a:pt x="1969246" y="1609868"/>
                </a:cubicBezTo>
                <a:lnTo>
                  <a:pt x="0" y="1609868"/>
                </a:lnTo>
                <a:lnTo>
                  <a:pt x="0" y="268317"/>
                </a:lnTo>
                <a:cubicBezTo>
                  <a:pt x="0" y="120130"/>
                  <a:pt x="120130" y="0"/>
                  <a:pt x="268317" y="0"/>
                </a:cubicBezTo>
                <a:close/>
              </a:path>
            </a:pathLst>
          </a:custGeom>
        </p:spPr>
      </p:pic>
      <p:sp>
        <p:nvSpPr>
          <p:cNvPr id="7" name="等腰三角形 6"/>
          <p:cNvSpPr/>
          <p:nvPr/>
        </p:nvSpPr>
        <p:spPr>
          <a:xfrm>
            <a:off x="1615948" y="3931369"/>
            <a:ext cx="316812" cy="204324"/>
          </a:xfrm>
          <a:prstGeom prst="triangle">
            <a:avLst/>
          </a:prstGeom>
          <a:solidFill>
            <a:srgbClr val="323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58"/>
          </a:p>
        </p:txBody>
      </p:sp>
      <p:sp>
        <p:nvSpPr>
          <p:cNvPr id="25" name="矩形 24"/>
          <p:cNvSpPr/>
          <p:nvPr/>
        </p:nvSpPr>
        <p:spPr>
          <a:xfrm>
            <a:off x="694193" y="1632440"/>
            <a:ext cx="2218253" cy="1544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ysClr val="windowText" lastClr="000000"/>
                </a:solidFill>
              </a:rPr>
              <a:t>我想创建一张属于我的知识图谱，但我不知道该怎么做。</a:t>
            </a:r>
            <a:r>
              <a:rPr lang="en-US" altLang="zh-CN" sz="1600" dirty="0" err="1">
                <a:solidFill>
                  <a:sysClr val="windowText" lastClr="000000"/>
                </a:solidFill>
              </a:rPr>
              <a:t>OpenKG</a:t>
            </a:r>
            <a:r>
              <a:rPr lang="zh-CN" altLang="en-US" sz="1600" dirty="0">
                <a:solidFill>
                  <a:sysClr val="windowText" lastClr="000000"/>
                </a:solidFill>
              </a:rPr>
              <a:t>上的知识图谱好复杂啊，该从哪里着手呢？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4" t="1170" r="18737" b="6931"/>
          <a:stretch>
            <a:fillRect/>
          </a:stretch>
        </p:blipFill>
        <p:spPr>
          <a:xfrm>
            <a:off x="3536670" y="4206622"/>
            <a:ext cx="2237563" cy="1609868"/>
          </a:xfrm>
          <a:custGeom>
            <a:avLst/>
            <a:gdLst>
              <a:gd name="connsiteX0" fmla="*/ 268317 w 2237563"/>
              <a:gd name="connsiteY0" fmla="*/ 0 h 1609868"/>
              <a:gd name="connsiteX1" fmla="*/ 2237563 w 2237563"/>
              <a:gd name="connsiteY1" fmla="*/ 0 h 1609868"/>
              <a:gd name="connsiteX2" fmla="*/ 2237563 w 2237563"/>
              <a:gd name="connsiteY2" fmla="*/ 1341551 h 1609868"/>
              <a:gd name="connsiteX3" fmla="*/ 1969246 w 2237563"/>
              <a:gd name="connsiteY3" fmla="*/ 1609868 h 1609868"/>
              <a:gd name="connsiteX4" fmla="*/ 0 w 2237563"/>
              <a:gd name="connsiteY4" fmla="*/ 1609868 h 1609868"/>
              <a:gd name="connsiteX5" fmla="*/ 0 w 2237563"/>
              <a:gd name="connsiteY5" fmla="*/ 268317 h 1609868"/>
              <a:gd name="connsiteX6" fmla="*/ 268317 w 2237563"/>
              <a:gd name="connsiteY6" fmla="*/ 0 h 160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7563" h="1609868">
                <a:moveTo>
                  <a:pt x="268317" y="0"/>
                </a:moveTo>
                <a:lnTo>
                  <a:pt x="2237563" y="0"/>
                </a:lnTo>
                <a:lnTo>
                  <a:pt x="2237563" y="1341551"/>
                </a:lnTo>
                <a:cubicBezTo>
                  <a:pt x="2237563" y="1489738"/>
                  <a:pt x="2117433" y="1609868"/>
                  <a:pt x="1969246" y="1609868"/>
                </a:cubicBezTo>
                <a:lnTo>
                  <a:pt x="0" y="1609868"/>
                </a:lnTo>
                <a:lnTo>
                  <a:pt x="0" y="268317"/>
                </a:lnTo>
                <a:cubicBezTo>
                  <a:pt x="0" y="120130"/>
                  <a:pt x="120130" y="0"/>
                  <a:pt x="268317" y="0"/>
                </a:cubicBezTo>
                <a:close/>
              </a:path>
            </a:pathLst>
          </a:custGeom>
        </p:spPr>
      </p:pic>
      <p:sp>
        <p:nvSpPr>
          <p:cNvPr id="37" name="等腰三角形 36"/>
          <p:cNvSpPr/>
          <p:nvPr/>
        </p:nvSpPr>
        <p:spPr>
          <a:xfrm>
            <a:off x="4497045" y="3931369"/>
            <a:ext cx="316812" cy="204324"/>
          </a:xfrm>
          <a:prstGeom prst="triangle">
            <a:avLst/>
          </a:prstGeom>
          <a:solidFill>
            <a:srgbClr val="323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58"/>
          </a:p>
        </p:txBody>
      </p:sp>
      <p:sp>
        <p:nvSpPr>
          <p:cNvPr id="38" name="矩形 37"/>
          <p:cNvSpPr/>
          <p:nvPr/>
        </p:nvSpPr>
        <p:spPr>
          <a:xfrm>
            <a:off x="3639411" y="1041510"/>
            <a:ext cx="2218253" cy="2726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ysClr val="windowText" lastClr="000000"/>
                </a:solidFill>
              </a:rPr>
              <a:t>感谢</a:t>
            </a:r>
            <a:r>
              <a:rPr lang="en-US" altLang="zh-CN" sz="1600" dirty="0">
                <a:solidFill>
                  <a:sysClr val="windowText" lastClr="000000"/>
                </a:solidFill>
              </a:rPr>
              <a:t>NKG</a:t>
            </a:r>
            <a:r>
              <a:rPr lang="zh-CN" altLang="en-US" sz="1600" dirty="0">
                <a:solidFill>
                  <a:sysClr val="windowText" lastClr="000000"/>
                </a:solidFill>
              </a:rPr>
              <a:t>为我提供了了一个快捷创建、编辑知识图谱的平台，我的知识图谱已经初现雏形了。但把它变成一张内容丰富的知识图谱还遥遥无期，这可怎么办呀？对了，我可以邀请朋友们一起参与！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4" t="1170" r="18737" b="6931"/>
          <a:stretch>
            <a:fillRect/>
          </a:stretch>
        </p:blipFill>
        <p:spPr>
          <a:xfrm>
            <a:off x="6417767" y="4206622"/>
            <a:ext cx="2237563" cy="1609868"/>
          </a:xfrm>
          <a:custGeom>
            <a:avLst/>
            <a:gdLst>
              <a:gd name="connsiteX0" fmla="*/ 268317 w 2237563"/>
              <a:gd name="connsiteY0" fmla="*/ 0 h 1609868"/>
              <a:gd name="connsiteX1" fmla="*/ 2237563 w 2237563"/>
              <a:gd name="connsiteY1" fmla="*/ 0 h 1609868"/>
              <a:gd name="connsiteX2" fmla="*/ 2237563 w 2237563"/>
              <a:gd name="connsiteY2" fmla="*/ 1341551 h 1609868"/>
              <a:gd name="connsiteX3" fmla="*/ 1969246 w 2237563"/>
              <a:gd name="connsiteY3" fmla="*/ 1609868 h 1609868"/>
              <a:gd name="connsiteX4" fmla="*/ 0 w 2237563"/>
              <a:gd name="connsiteY4" fmla="*/ 1609868 h 1609868"/>
              <a:gd name="connsiteX5" fmla="*/ 0 w 2237563"/>
              <a:gd name="connsiteY5" fmla="*/ 268317 h 1609868"/>
              <a:gd name="connsiteX6" fmla="*/ 268317 w 2237563"/>
              <a:gd name="connsiteY6" fmla="*/ 0 h 160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7563" h="1609868">
                <a:moveTo>
                  <a:pt x="268317" y="0"/>
                </a:moveTo>
                <a:lnTo>
                  <a:pt x="2237563" y="0"/>
                </a:lnTo>
                <a:lnTo>
                  <a:pt x="2237563" y="1341551"/>
                </a:lnTo>
                <a:cubicBezTo>
                  <a:pt x="2237563" y="1489738"/>
                  <a:pt x="2117433" y="1609868"/>
                  <a:pt x="1969246" y="1609868"/>
                </a:cubicBezTo>
                <a:lnTo>
                  <a:pt x="0" y="1609868"/>
                </a:lnTo>
                <a:lnTo>
                  <a:pt x="0" y="268317"/>
                </a:lnTo>
                <a:cubicBezTo>
                  <a:pt x="0" y="120130"/>
                  <a:pt x="120130" y="0"/>
                  <a:pt x="268317" y="0"/>
                </a:cubicBezTo>
                <a:close/>
              </a:path>
            </a:pathLst>
          </a:custGeom>
        </p:spPr>
      </p:pic>
      <p:sp>
        <p:nvSpPr>
          <p:cNvPr id="41" name="等腰三角形 40"/>
          <p:cNvSpPr/>
          <p:nvPr/>
        </p:nvSpPr>
        <p:spPr>
          <a:xfrm>
            <a:off x="7378142" y="3931369"/>
            <a:ext cx="316812" cy="204324"/>
          </a:xfrm>
          <a:prstGeom prst="triangle">
            <a:avLst/>
          </a:prstGeom>
          <a:solidFill>
            <a:srgbClr val="323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58"/>
          </a:p>
        </p:txBody>
      </p:sp>
      <p:sp>
        <p:nvSpPr>
          <p:cNvPr id="42" name="矩形 41"/>
          <p:cNvSpPr/>
          <p:nvPr/>
        </p:nvSpPr>
        <p:spPr>
          <a:xfrm>
            <a:off x="6334336" y="1075477"/>
            <a:ext cx="2218253" cy="2726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ysClr val="windowText" lastClr="000000"/>
                </a:solidFill>
              </a:rPr>
              <a:t>“人多力量大！”我感叹道。在朋友们的帮助下，我的知识图谱已经有了一定规模。期间虽然发生过“</a:t>
            </a:r>
            <a:r>
              <a:rPr lang="en-US" altLang="zh-CN" sz="1600" dirty="0">
                <a:solidFill>
                  <a:sysClr val="windowText" lastClr="000000"/>
                </a:solidFill>
              </a:rPr>
              <a:t>rm-rf/</a:t>
            </a:r>
            <a:r>
              <a:rPr lang="zh-CN" altLang="en-US" sz="1600" dirty="0">
                <a:solidFill>
                  <a:sysClr val="windowText" lastClr="000000"/>
                </a:solidFill>
              </a:rPr>
              <a:t>”的插曲，但</a:t>
            </a:r>
            <a:r>
              <a:rPr lang="en-US" altLang="zh-CN" sz="1600" dirty="0">
                <a:solidFill>
                  <a:sysClr val="windowText" lastClr="000000"/>
                </a:solidFill>
              </a:rPr>
              <a:t>NKG</a:t>
            </a:r>
            <a:r>
              <a:rPr lang="zh-CN" altLang="en-US" sz="1600" dirty="0">
                <a:solidFill>
                  <a:sysClr val="windowText" lastClr="000000"/>
                </a:solidFill>
              </a:rPr>
              <a:t>的回滚功能让这都不是事儿。是时候让大家通过这张知识图谱更多了解我了！</a:t>
            </a: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4" t="1170" r="18737" b="6931"/>
          <a:stretch>
            <a:fillRect/>
          </a:stretch>
        </p:blipFill>
        <p:spPr>
          <a:xfrm>
            <a:off x="9298864" y="4206622"/>
            <a:ext cx="2237563" cy="1609868"/>
          </a:xfrm>
          <a:custGeom>
            <a:avLst/>
            <a:gdLst>
              <a:gd name="connsiteX0" fmla="*/ 268317 w 2237563"/>
              <a:gd name="connsiteY0" fmla="*/ 0 h 1609868"/>
              <a:gd name="connsiteX1" fmla="*/ 2237563 w 2237563"/>
              <a:gd name="connsiteY1" fmla="*/ 0 h 1609868"/>
              <a:gd name="connsiteX2" fmla="*/ 2237563 w 2237563"/>
              <a:gd name="connsiteY2" fmla="*/ 1341551 h 1609868"/>
              <a:gd name="connsiteX3" fmla="*/ 1969246 w 2237563"/>
              <a:gd name="connsiteY3" fmla="*/ 1609868 h 1609868"/>
              <a:gd name="connsiteX4" fmla="*/ 0 w 2237563"/>
              <a:gd name="connsiteY4" fmla="*/ 1609868 h 1609868"/>
              <a:gd name="connsiteX5" fmla="*/ 0 w 2237563"/>
              <a:gd name="connsiteY5" fmla="*/ 268317 h 1609868"/>
              <a:gd name="connsiteX6" fmla="*/ 268317 w 2237563"/>
              <a:gd name="connsiteY6" fmla="*/ 0 h 160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7563" h="1609868">
                <a:moveTo>
                  <a:pt x="268317" y="0"/>
                </a:moveTo>
                <a:lnTo>
                  <a:pt x="2237563" y="0"/>
                </a:lnTo>
                <a:lnTo>
                  <a:pt x="2237563" y="1341551"/>
                </a:lnTo>
                <a:cubicBezTo>
                  <a:pt x="2237563" y="1489738"/>
                  <a:pt x="2117433" y="1609868"/>
                  <a:pt x="1969246" y="1609868"/>
                </a:cubicBezTo>
                <a:lnTo>
                  <a:pt x="0" y="1609868"/>
                </a:lnTo>
                <a:lnTo>
                  <a:pt x="0" y="268317"/>
                </a:lnTo>
                <a:cubicBezTo>
                  <a:pt x="0" y="120130"/>
                  <a:pt x="120130" y="0"/>
                  <a:pt x="268317" y="0"/>
                </a:cubicBezTo>
                <a:close/>
              </a:path>
            </a:pathLst>
          </a:custGeom>
        </p:spPr>
      </p:pic>
      <p:sp>
        <p:nvSpPr>
          <p:cNvPr id="45" name="等腰三角形 44"/>
          <p:cNvSpPr/>
          <p:nvPr/>
        </p:nvSpPr>
        <p:spPr>
          <a:xfrm>
            <a:off x="10259239" y="3931369"/>
            <a:ext cx="316812" cy="204324"/>
          </a:xfrm>
          <a:prstGeom prst="triangle">
            <a:avLst/>
          </a:prstGeom>
          <a:solidFill>
            <a:srgbClr val="323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58"/>
          </a:p>
        </p:txBody>
      </p:sp>
      <p:sp>
        <p:nvSpPr>
          <p:cNvPr id="46" name="矩形 45"/>
          <p:cNvSpPr/>
          <p:nvPr/>
        </p:nvSpPr>
        <p:spPr>
          <a:xfrm>
            <a:off x="9279554" y="1814141"/>
            <a:ext cx="2218253" cy="1248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ysClr val="windowText" lastClr="000000"/>
                </a:solidFill>
              </a:rPr>
              <a:t>我在知识图谱的问题库里添加了一些问题，大家快通过问答板块来了解我吧！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0" y="343632"/>
            <a:ext cx="4157969" cy="667266"/>
            <a:chOff x="12179" y="343632"/>
            <a:chExt cx="4157969" cy="667266"/>
          </a:xfrm>
          <a:solidFill>
            <a:srgbClr val="7030A0"/>
          </a:solidFill>
        </p:grpSpPr>
        <p:grpSp>
          <p:nvGrpSpPr>
            <p:cNvPr id="15" name="组合 14"/>
            <p:cNvGrpSpPr/>
            <p:nvPr/>
          </p:nvGrpSpPr>
          <p:grpSpPr>
            <a:xfrm>
              <a:off x="12179" y="343632"/>
              <a:ext cx="4157969" cy="667266"/>
              <a:chOff x="3339618" y="331302"/>
              <a:chExt cx="4157969" cy="667266"/>
            </a:xfrm>
            <a:grpFill/>
          </p:grpSpPr>
          <p:sp>
            <p:nvSpPr>
              <p:cNvPr id="17" name="任意多边形 16"/>
              <p:cNvSpPr/>
              <p:nvPr/>
            </p:nvSpPr>
            <p:spPr>
              <a:xfrm>
                <a:off x="4196871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3339618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75245" y="415655"/>
              <a:ext cx="3174583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</a:rPr>
                <a:t>松肖的难题</a:t>
              </a: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694" y="162253"/>
            <a:ext cx="1350034" cy="57319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418" y="13598"/>
            <a:ext cx="661051" cy="80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19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233156" y="1864937"/>
            <a:ext cx="2463802" cy="2463802"/>
            <a:chOff x="3445481" y="2170852"/>
            <a:chExt cx="2463802" cy="2463802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23" t="10287" r="20130" b="2337"/>
            <a:stretch>
              <a:fillRect/>
            </a:stretch>
          </p:blipFill>
          <p:spPr>
            <a:xfrm>
              <a:off x="3445481" y="2170852"/>
              <a:ext cx="2463802" cy="2463802"/>
            </a:xfrm>
            <a:custGeom>
              <a:avLst/>
              <a:gdLst>
                <a:gd name="connsiteX0" fmla="*/ 1231901 w 2463802"/>
                <a:gd name="connsiteY0" fmla="*/ 0 h 2463802"/>
                <a:gd name="connsiteX1" fmla="*/ 2463802 w 2463802"/>
                <a:gd name="connsiteY1" fmla="*/ 1231901 h 2463802"/>
                <a:gd name="connsiteX2" fmla="*/ 1231901 w 2463802"/>
                <a:gd name="connsiteY2" fmla="*/ 2463802 h 2463802"/>
                <a:gd name="connsiteX3" fmla="*/ 0 w 2463802"/>
                <a:gd name="connsiteY3" fmla="*/ 1231901 h 2463802"/>
                <a:gd name="connsiteX4" fmla="*/ 1231901 w 2463802"/>
                <a:gd name="connsiteY4" fmla="*/ 0 h 2463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3802" h="2463802">
                  <a:moveTo>
                    <a:pt x="1231901" y="0"/>
                  </a:moveTo>
                  <a:cubicBezTo>
                    <a:pt x="1912261" y="0"/>
                    <a:pt x="2463802" y="551541"/>
                    <a:pt x="2463802" y="1231901"/>
                  </a:cubicBezTo>
                  <a:cubicBezTo>
                    <a:pt x="2463802" y="1912261"/>
                    <a:pt x="1912261" y="2463802"/>
                    <a:pt x="1231901" y="2463802"/>
                  </a:cubicBezTo>
                  <a:cubicBezTo>
                    <a:pt x="551541" y="2463802"/>
                    <a:pt x="0" y="1912261"/>
                    <a:pt x="0" y="1231901"/>
                  </a:cubicBezTo>
                  <a:cubicBezTo>
                    <a:pt x="0" y="551541"/>
                    <a:pt x="551541" y="0"/>
                    <a:pt x="1231901" y="0"/>
                  </a:cubicBezTo>
                  <a:close/>
                </a:path>
              </a:pathLst>
            </a:custGeom>
          </p:spPr>
        </p:pic>
        <p:sp>
          <p:nvSpPr>
            <p:cNvPr id="11" name="任意多边形 10"/>
            <p:cNvSpPr/>
            <p:nvPr/>
          </p:nvSpPr>
          <p:spPr>
            <a:xfrm>
              <a:off x="3445481" y="2170852"/>
              <a:ext cx="2463802" cy="2463802"/>
            </a:xfrm>
            <a:custGeom>
              <a:avLst/>
              <a:gdLst/>
              <a:ahLst/>
              <a:cxnLst/>
              <a:rect l="l" t="t" r="r" b="b"/>
              <a:pathLst>
                <a:path w="2463802" h="2463802">
                  <a:moveTo>
                    <a:pt x="890190" y="936298"/>
                  </a:moveTo>
                  <a:cubicBezTo>
                    <a:pt x="910431" y="936298"/>
                    <a:pt x="928390" y="942747"/>
                    <a:pt x="944066" y="955646"/>
                  </a:cubicBezTo>
                  <a:cubicBezTo>
                    <a:pt x="959743" y="968544"/>
                    <a:pt x="972740" y="994142"/>
                    <a:pt x="983059" y="1032441"/>
                  </a:cubicBezTo>
                  <a:cubicBezTo>
                    <a:pt x="993378" y="1070739"/>
                    <a:pt x="998537" y="1141085"/>
                    <a:pt x="998537" y="1243479"/>
                  </a:cubicBezTo>
                  <a:cubicBezTo>
                    <a:pt x="998537" y="1345873"/>
                    <a:pt x="992783" y="1418501"/>
                    <a:pt x="981273" y="1461364"/>
                  </a:cubicBezTo>
                  <a:cubicBezTo>
                    <a:pt x="972542" y="1494701"/>
                    <a:pt x="960239" y="1517819"/>
                    <a:pt x="944364" y="1530717"/>
                  </a:cubicBezTo>
                  <a:cubicBezTo>
                    <a:pt x="928489" y="1543616"/>
                    <a:pt x="910431" y="1550065"/>
                    <a:pt x="890190" y="1550065"/>
                  </a:cubicBezTo>
                  <a:cubicBezTo>
                    <a:pt x="869950" y="1550065"/>
                    <a:pt x="851991" y="1543715"/>
                    <a:pt x="836315" y="1531015"/>
                  </a:cubicBezTo>
                  <a:cubicBezTo>
                    <a:pt x="820638" y="1518315"/>
                    <a:pt x="807640" y="1492816"/>
                    <a:pt x="797322" y="1454517"/>
                  </a:cubicBezTo>
                  <a:cubicBezTo>
                    <a:pt x="787003" y="1416219"/>
                    <a:pt x="781843" y="1345873"/>
                    <a:pt x="781843" y="1243479"/>
                  </a:cubicBezTo>
                  <a:cubicBezTo>
                    <a:pt x="781843" y="1141085"/>
                    <a:pt x="787598" y="1068259"/>
                    <a:pt x="799107" y="1024999"/>
                  </a:cubicBezTo>
                  <a:cubicBezTo>
                    <a:pt x="807839" y="991662"/>
                    <a:pt x="820142" y="968544"/>
                    <a:pt x="836017" y="955646"/>
                  </a:cubicBezTo>
                  <a:cubicBezTo>
                    <a:pt x="851892" y="942747"/>
                    <a:pt x="869950" y="936298"/>
                    <a:pt x="890190" y="936298"/>
                  </a:cubicBezTo>
                  <a:close/>
                  <a:moveTo>
                    <a:pt x="1571823" y="797590"/>
                  </a:moveTo>
                  <a:cubicBezTo>
                    <a:pt x="1493242" y="797590"/>
                    <a:pt x="1427757" y="817632"/>
                    <a:pt x="1375370" y="857717"/>
                  </a:cubicBezTo>
                  <a:cubicBezTo>
                    <a:pt x="1322982" y="897801"/>
                    <a:pt x="1291828" y="963881"/>
                    <a:pt x="1281906" y="1055956"/>
                  </a:cubicBezTo>
                  <a:lnTo>
                    <a:pt x="1448593" y="1072624"/>
                  </a:lnTo>
                  <a:cubicBezTo>
                    <a:pt x="1451768" y="1023809"/>
                    <a:pt x="1463675" y="988884"/>
                    <a:pt x="1484312" y="967849"/>
                  </a:cubicBezTo>
                  <a:cubicBezTo>
                    <a:pt x="1504950" y="946815"/>
                    <a:pt x="1532731" y="936298"/>
                    <a:pt x="1567656" y="936298"/>
                  </a:cubicBezTo>
                  <a:cubicBezTo>
                    <a:pt x="1602978" y="936298"/>
                    <a:pt x="1630660" y="946319"/>
                    <a:pt x="1650702" y="966361"/>
                  </a:cubicBezTo>
                  <a:cubicBezTo>
                    <a:pt x="1670744" y="986403"/>
                    <a:pt x="1680765" y="1015078"/>
                    <a:pt x="1680765" y="1052384"/>
                  </a:cubicBezTo>
                  <a:cubicBezTo>
                    <a:pt x="1680765" y="1086118"/>
                    <a:pt x="1669256" y="1120249"/>
                    <a:pt x="1646237" y="1154778"/>
                  </a:cubicBezTo>
                  <a:cubicBezTo>
                    <a:pt x="1629172" y="1179781"/>
                    <a:pt x="1582936" y="1227406"/>
                    <a:pt x="1507529" y="1297653"/>
                  </a:cubicBezTo>
                  <a:cubicBezTo>
                    <a:pt x="1413867" y="1384568"/>
                    <a:pt x="1351161" y="1454319"/>
                    <a:pt x="1319411" y="1506905"/>
                  </a:cubicBezTo>
                  <a:cubicBezTo>
                    <a:pt x="1287661" y="1559491"/>
                    <a:pt x="1268611" y="1615153"/>
                    <a:pt x="1262261" y="1673890"/>
                  </a:cubicBezTo>
                  <a:lnTo>
                    <a:pt x="1848643" y="1673890"/>
                  </a:lnTo>
                  <a:lnTo>
                    <a:pt x="1848643" y="1518514"/>
                  </a:lnTo>
                  <a:lnTo>
                    <a:pt x="1516459" y="1518514"/>
                  </a:lnTo>
                  <a:cubicBezTo>
                    <a:pt x="1525190" y="1503432"/>
                    <a:pt x="1536600" y="1487954"/>
                    <a:pt x="1550690" y="1472079"/>
                  </a:cubicBezTo>
                  <a:cubicBezTo>
                    <a:pt x="1564779" y="1456204"/>
                    <a:pt x="1598215" y="1424057"/>
                    <a:pt x="1651000" y="1375639"/>
                  </a:cubicBezTo>
                  <a:cubicBezTo>
                    <a:pt x="1703784" y="1327220"/>
                    <a:pt x="1740297" y="1290112"/>
                    <a:pt x="1760537" y="1264315"/>
                  </a:cubicBezTo>
                  <a:cubicBezTo>
                    <a:pt x="1791097" y="1225421"/>
                    <a:pt x="1813421" y="1188214"/>
                    <a:pt x="1827510" y="1152694"/>
                  </a:cubicBezTo>
                  <a:cubicBezTo>
                    <a:pt x="1841599" y="1117174"/>
                    <a:pt x="1848643" y="1079768"/>
                    <a:pt x="1848643" y="1040478"/>
                  </a:cubicBezTo>
                  <a:cubicBezTo>
                    <a:pt x="1848643" y="971421"/>
                    <a:pt x="1824037" y="913676"/>
                    <a:pt x="1774825" y="867242"/>
                  </a:cubicBezTo>
                  <a:cubicBezTo>
                    <a:pt x="1725612" y="820807"/>
                    <a:pt x="1657945" y="797590"/>
                    <a:pt x="1571823" y="797590"/>
                  </a:cubicBezTo>
                  <a:close/>
                  <a:moveTo>
                    <a:pt x="890190" y="797590"/>
                  </a:moveTo>
                  <a:cubicBezTo>
                    <a:pt x="805656" y="797590"/>
                    <a:pt x="739775" y="827356"/>
                    <a:pt x="692547" y="886887"/>
                  </a:cubicBezTo>
                  <a:cubicBezTo>
                    <a:pt x="635397" y="959118"/>
                    <a:pt x="606822" y="1077387"/>
                    <a:pt x="606822" y="1241693"/>
                  </a:cubicBezTo>
                  <a:cubicBezTo>
                    <a:pt x="606822" y="1409174"/>
                    <a:pt x="632817" y="1525558"/>
                    <a:pt x="684807" y="1590844"/>
                  </a:cubicBezTo>
                  <a:cubicBezTo>
                    <a:pt x="736798" y="1656130"/>
                    <a:pt x="805259" y="1688773"/>
                    <a:pt x="890190" y="1688773"/>
                  </a:cubicBezTo>
                  <a:cubicBezTo>
                    <a:pt x="974725" y="1688773"/>
                    <a:pt x="1040606" y="1659007"/>
                    <a:pt x="1087834" y="1599476"/>
                  </a:cubicBezTo>
                  <a:cubicBezTo>
                    <a:pt x="1144984" y="1527245"/>
                    <a:pt x="1173559" y="1408579"/>
                    <a:pt x="1173559" y="1243479"/>
                  </a:cubicBezTo>
                  <a:cubicBezTo>
                    <a:pt x="1173559" y="1077982"/>
                    <a:pt x="1145183" y="959515"/>
                    <a:pt x="1088429" y="888078"/>
                  </a:cubicBezTo>
                  <a:cubicBezTo>
                    <a:pt x="1040804" y="827753"/>
                    <a:pt x="974725" y="797590"/>
                    <a:pt x="890190" y="797590"/>
                  </a:cubicBezTo>
                  <a:close/>
                  <a:moveTo>
                    <a:pt x="1231901" y="0"/>
                  </a:moveTo>
                  <a:cubicBezTo>
                    <a:pt x="1912261" y="0"/>
                    <a:pt x="2463802" y="551541"/>
                    <a:pt x="2463802" y="1231901"/>
                  </a:cubicBezTo>
                  <a:cubicBezTo>
                    <a:pt x="2463802" y="1912261"/>
                    <a:pt x="1912261" y="2463802"/>
                    <a:pt x="1231901" y="2463802"/>
                  </a:cubicBezTo>
                  <a:cubicBezTo>
                    <a:pt x="551541" y="2463802"/>
                    <a:pt x="0" y="1912261"/>
                    <a:pt x="0" y="1231901"/>
                  </a:cubicBezTo>
                  <a:cubicBezTo>
                    <a:pt x="0" y="551541"/>
                    <a:pt x="551541" y="0"/>
                    <a:pt x="1231901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22" b="1">
                <a:solidFill>
                  <a:srgbClr val="323B43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3785858" y="2184933"/>
            <a:ext cx="7168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323B43"/>
                </a:solidFill>
              </a:rPr>
              <a:t>做知识图谱的</a:t>
            </a:r>
            <a:r>
              <a:rPr lang="en-US" altLang="zh-CN" sz="4800" b="1" dirty="0">
                <a:solidFill>
                  <a:srgbClr val="323B43"/>
                </a:solidFill>
              </a:rPr>
              <a:t>GitHub</a:t>
            </a:r>
            <a:endParaRPr lang="zh-CN" altLang="en-US" sz="4800" b="1" dirty="0">
              <a:solidFill>
                <a:srgbClr val="323B43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832063" y="3219949"/>
            <a:ext cx="5075958" cy="0"/>
          </a:xfrm>
          <a:prstGeom prst="line">
            <a:avLst/>
          </a:prstGeom>
          <a:ln w="38100">
            <a:solidFill>
              <a:srgbClr val="323B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79832" y="3423968"/>
            <a:ext cx="4980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323B43"/>
                </a:solidFill>
              </a:rPr>
              <a:t>我们的立意与创新</a:t>
            </a:r>
          </a:p>
        </p:txBody>
      </p:sp>
    </p:spTree>
    <p:extLst>
      <p:ext uri="{BB962C8B-B14F-4D97-AF65-F5344CB8AC3E}">
        <p14:creationId xmlns:p14="http://schemas.microsoft.com/office/powerpoint/2010/main" val="702757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66927" y="4137256"/>
            <a:ext cx="1615557" cy="106945"/>
            <a:chOff x="2503408" y="2393265"/>
            <a:chExt cx="1415970" cy="91806"/>
          </a:xfrm>
          <a:solidFill>
            <a:srgbClr val="323B43"/>
          </a:solidFill>
        </p:grpSpPr>
        <p:cxnSp>
          <p:nvCxnSpPr>
            <p:cNvPr id="3" name="直接连接符 2"/>
            <p:cNvCxnSpPr/>
            <p:nvPr/>
          </p:nvCxnSpPr>
          <p:spPr>
            <a:xfrm>
              <a:off x="2539779" y="2439168"/>
              <a:ext cx="1379599" cy="0"/>
            </a:xfrm>
            <a:prstGeom prst="line">
              <a:avLst/>
            </a:prstGeom>
            <a:grpFill/>
            <a:ln w="28575">
              <a:solidFill>
                <a:srgbClr val="323B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2503408" y="2393265"/>
              <a:ext cx="91809" cy="91806"/>
            </a:xfrm>
            <a:prstGeom prst="ellipse">
              <a:avLst/>
            </a:prstGeom>
            <a:grpFill/>
            <a:ln w="28575">
              <a:solidFill>
                <a:srgbClr val="323B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58"/>
            </a:p>
          </p:txBody>
        </p:sp>
      </p:grpSp>
      <p:grpSp>
        <p:nvGrpSpPr>
          <p:cNvPr id="5" name="组合 21"/>
          <p:cNvGrpSpPr/>
          <p:nvPr/>
        </p:nvGrpSpPr>
        <p:grpSpPr bwMode="auto">
          <a:xfrm>
            <a:off x="4405156" y="1649377"/>
            <a:ext cx="3035771" cy="2096070"/>
            <a:chOff x="0" y="0"/>
            <a:chExt cx="2093189" cy="1416774"/>
          </a:xfrm>
          <a:solidFill>
            <a:srgbClr val="323B43"/>
          </a:solidFill>
        </p:grpSpPr>
        <p:sp>
          <p:nvSpPr>
            <p:cNvPr id="6" name="等腰三角形 22"/>
            <p:cNvSpPr>
              <a:spLocks noChangeArrowheads="1"/>
            </p:cNvSpPr>
            <p:nvPr/>
          </p:nvSpPr>
          <p:spPr bwMode="auto">
            <a:xfrm>
              <a:off x="0" y="0"/>
              <a:ext cx="2093189" cy="1416774"/>
            </a:xfrm>
            <a:prstGeom prst="triangle">
              <a:avLst>
                <a:gd name="adj" fmla="val 50000"/>
              </a:avLst>
            </a:prstGeom>
            <a:grpFill/>
            <a:ln w="1270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文本框 23"/>
            <p:cNvSpPr>
              <a:spLocks noChangeArrowheads="1"/>
            </p:cNvSpPr>
            <p:nvPr/>
          </p:nvSpPr>
          <p:spPr bwMode="auto">
            <a:xfrm>
              <a:off x="755243" y="579708"/>
              <a:ext cx="582705" cy="5200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24"/>
          <p:cNvGrpSpPr/>
          <p:nvPr/>
        </p:nvGrpSpPr>
        <p:grpSpPr bwMode="auto">
          <a:xfrm>
            <a:off x="4405156" y="3808892"/>
            <a:ext cx="3035771" cy="2096070"/>
            <a:chOff x="0" y="0"/>
            <a:chExt cx="2093189" cy="1416774"/>
          </a:xfrm>
          <a:solidFill>
            <a:srgbClr val="323B43"/>
          </a:solidFill>
        </p:grpSpPr>
        <p:sp>
          <p:nvSpPr>
            <p:cNvPr id="9" name="等腰三角形 25"/>
            <p:cNvSpPr>
              <a:spLocks noChangeArrowheads="1"/>
            </p:cNvSpPr>
            <p:nvPr/>
          </p:nvSpPr>
          <p:spPr bwMode="auto">
            <a:xfrm flipH="1" flipV="1">
              <a:off x="0" y="0"/>
              <a:ext cx="2093189" cy="1416774"/>
            </a:xfrm>
            <a:prstGeom prst="triangle">
              <a:avLst>
                <a:gd name="adj" fmla="val 50000"/>
              </a:avLst>
            </a:prstGeom>
            <a:grpFill/>
            <a:ln w="1270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文本框 26"/>
            <p:cNvSpPr>
              <a:spLocks noChangeArrowheads="1"/>
            </p:cNvSpPr>
            <p:nvPr/>
          </p:nvSpPr>
          <p:spPr bwMode="auto">
            <a:xfrm>
              <a:off x="755243" y="294234"/>
              <a:ext cx="582705" cy="5200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27"/>
          <p:cNvGrpSpPr/>
          <p:nvPr/>
        </p:nvGrpSpPr>
        <p:grpSpPr bwMode="auto">
          <a:xfrm>
            <a:off x="5986335" y="3808892"/>
            <a:ext cx="3033470" cy="2096070"/>
            <a:chOff x="0" y="0"/>
            <a:chExt cx="2093189" cy="1416774"/>
          </a:xfrm>
          <a:solidFill>
            <a:srgbClr val="323B43"/>
          </a:solidFill>
        </p:grpSpPr>
        <p:sp>
          <p:nvSpPr>
            <p:cNvPr id="12" name="等腰三角形 28"/>
            <p:cNvSpPr>
              <a:spLocks noChangeArrowheads="1"/>
            </p:cNvSpPr>
            <p:nvPr/>
          </p:nvSpPr>
          <p:spPr bwMode="auto">
            <a:xfrm>
              <a:off x="0" y="0"/>
              <a:ext cx="2093189" cy="1416774"/>
            </a:xfrm>
            <a:prstGeom prst="triangle">
              <a:avLst>
                <a:gd name="adj" fmla="val 50000"/>
              </a:avLst>
            </a:prstGeom>
            <a:grpFill/>
            <a:ln w="1270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文本框 29"/>
            <p:cNvSpPr>
              <a:spLocks noChangeArrowheads="1"/>
            </p:cNvSpPr>
            <p:nvPr/>
          </p:nvSpPr>
          <p:spPr bwMode="auto">
            <a:xfrm>
              <a:off x="774930" y="580124"/>
              <a:ext cx="543328" cy="4784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436156" y="1641818"/>
            <a:ext cx="1255423" cy="609427"/>
          </a:xfrm>
          <a:prstGeom prst="roundRect">
            <a:avLst/>
          </a:prstGeom>
          <a:solidFill>
            <a:srgbClr val="323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/>
              <a:t>共建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7705675" y="1641819"/>
            <a:ext cx="1255423" cy="609427"/>
          </a:xfrm>
          <a:prstGeom prst="roundRect">
            <a:avLst/>
          </a:prstGeom>
          <a:solidFill>
            <a:srgbClr val="323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b="1" spc="300" dirty="0">
                <a:solidFill>
                  <a:prstClr val="white"/>
                </a:solidFill>
              </a:rPr>
              <a:t>优雅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9195263" y="3865044"/>
            <a:ext cx="1255423" cy="609426"/>
          </a:xfrm>
          <a:prstGeom prst="roundRect">
            <a:avLst/>
          </a:prstGeom>
          <a:solidFill>
            <a:srgbClr val="323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b="1" spc="300" dirty="0">
                <a:solidFill>
                  <a:prstClr val="white"/>
                </a:solidFill>
              </a:rPr>
              <a:t>个性化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1706568" y="3926375"/>
            <a:ext cx="1255423" cy="609427"/>
          </a:xfrm>
          <a:prstGeom prst="roundRect">
            <a:avLst/>
          </a:prstGeom>
          <a:solidFill>
            <a:srgbClr val="323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b="1" spc="300" dirty="0">
                <a:solidFill>
                  <a:prstClr val="white"/>
                </a:solidFill>
              </a:rPr>
              <a:t>开放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7341833" y="4083785"/>
            <a:ext cx="1675429" cy="106945"/>
            <a:chOff x="2539779" y="2393265"/>
            <a:chExt cx="1468446" cy="91806"/>
          </a:xfrm>
          <a:solidFill>
            <a:srgbClr val="323B43"/>
          </a:solidFill>
        </p:grpSpPr>
        <p:cxnSp>
          <p:nvCxnSpPr>
            <p:cNvPr id="35" name="直接连接符 34"/>
            <p:cNvCxnSpPr/>
            <p:nvPr/>
          </p:nvCxnSpPr>
          <p:spPr>
            <a:xfrm>
              <a:off x="2539779" y="2439167"/>
              <a:ext cx="1379599" cy="0"/>
            </a:xfrm>
            <a:prstGeom prst="line">
              <a:avLst/>
            </a:prstGeom>
            <a:grpFill/>
            <a:ln w="28575">
              <a:solidFill>
                <a:srgbClr val="323B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/>
            <p:cNvSpPr/>
            <p:nvPr/>
          </p:nvSpPr>
          <p:spPr>
            <a:xfrm>
              <a:off x="3916416" y="2393265"/>
              <a:ext cx="91809" cy="91806"/>
            </a:xfrm>
            <a:prstGeom prst="ellipse">
              <a:avLst/>
            </a:prstGeom>
            <a:grpFill/>
            <a:ln w="28575">
              <a:solidFill>
                <a:srgbClr val="323B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58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859744" y="1844659"/>
            <a:ext cx="1675429" cy="106945"/>
            <a:chOff x="2539779" y="2393265"/>
            <a:chExt cx="1468446" cy="91806"/>
          </a:xfrm>
          <a:solidFill>
            <a:srgbClr val="323B43"/>
          </a:solidFill>
        </p:grpSpPr>
        <p:cxnSp>
          <p:nvCxnSpPr>
            <p:cNvPr id="38" name="直接连接符 37"/>
            <p:cNvCxnSpPr/>
            <p:nvPr/>
          </p:nvCxnSpPr>
          <p:spPr>
            <a:xfrm>
              <a:off x="2539779" y="2439167"/>
              <a:ext cx="1379599" cy="0"/>
            </a:xfrm>
            <a:prstGeom prst="line">
              <a:avLst/>
            </a:prstGeom>
            <a:grpFill/>
            <a:ln w="28575">
              <a:solidFill>
                <a:srgbClr val="323B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/>
          </p:nvSpPr>
          <p:spPr>
            <a:xfrm>
              <a:off x="3916416" y="2393265"/>
              <a:ext cx="91809" cy="91806"/>
            </a:xfrm>
            <a:prstGeom prst="ellipse">
              <a:avLst/>
            </a:prstGeom>
            <a:grpFill/>
            <a:ln w="28575">
              <a:solidFill>
                <a:srgbClr val="323B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58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819333" y="1915366"/>
            <a:ext cx="1615557" cy="106945"/>
            <a:chOff x="2503408" y="2393265"/>
            <a:chExt cx="1415970" cy="91806"/>
          </a:xfrm>
          <a:solidFill>
            <a:srgbClr val="323B43"/>
          </a:solidFill>
        </p:grpSpPr>
        <p:cxnSp>
          <p:nvCxnSpPr>
            <p:cNvPr id="41" name="直接连接符 40"/>
            <p:cNvCxnSpPr/>
            <p:nvPr/>
          </p:nvCxnSpPr>
          <p:spPr>
            <a:xfrm>
              <a:off x="2539779" y="2439168"/>
              <a:ext cx="1379599" cy="0"/>
            </a:xfrm>
            <a:prstGeom prst="line">
              <a:avLst/>
            </a:prstGeom>
            <a:grpFill/>
            <a:ln w="28575">
              <a:solidFill>
                <a:srgbClr val="323B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2503408" y="2393265"/>
              <a:ext cx="91809" cy="91806"/>
            </a:xfrm>
            <a:prstGeom prst="ellipse">
              <a:avLst/>
            </a:prstGeom>
            <a:grpFill/>
            <a:ln w="28575">
              <a:solidFill>
                <a:srgbClr val="323B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58"/>
            </a:p>
          </p:txBody>
        </p:sp>
      </p:grpSp>
      <p:grpSp>
        <p:nvGrpSpPr>
          <p:cNvPr id="43" name="组合 18"/>
          <p:cNvGrpSpPr/>
          <p:nvPr/>
        </p:nvGrpSpPr>
        <p:grpSpPr bwMode="auto">
          <a:xfrm>
            <a:off x="2826277" y="1649377"/>
            <a:ext cx="3033470" cy="2096070"/>
            <a:chOff x="0" y="0"/>
            <a:chExt cx="2093189" cy="1416774"/>
          </a:xfrm>
          <a:solidFill>
            <a:srgbClr val="323B43"/>
          </a:solidFill>
        </p:grpSpPr>
        <p:sp>
          <p:nvSpPr>
            <p:cNvPr id="44" name="等腰三角形 19"/>
            <p:cNvSpPr>
              <a:spLocks noChangeArrowheads="1"/>
            </p:cNvSpPr>
            <p:nvPr/>
          </p:nvSpPr>
          <p:spPr bwMode="auto">
            <a:xfrm flipH="1" flipV="1">
              <a:off x="0" y="0"/>
              <a:ext cx="2093189" cy="1416774"/>
            </a:xfrm>
            <a:prstGeom prst="triangle">
              <a:avLst>
                <a:gd name="adj" fmla="val 50000"/>
              </a:avLst>
            </a:prstGeom>
            <a:grpFill/>
            <a:ln w="12700" cap="flat" cmpd="sng">
              <a:solidFill>
                <a:schemeClr val="bg1"/>
              </a:solidFill>
              <a:beve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5" name="文本框 20"/>
            <p:cNvSpPr>
              <a:spLocks noChangeArrowheads="1"/>
            </p:cNvSpPr>
            <p:nvPr/>
          </p:nvSpPr>
          <p:spPr bwMode="auto">
            <a:xfrm>
              <a:off x="755021" y="260904"/>
              <a:ext cx="583147" cy="5200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0" y="343632"/>
            <a:ext cx="4157969" cy="667266"/>
            <a:chOff x="12179" y="343632"/>
            <a:chExt cx="4157969" cy="667266"/>
          </a:xfrm>
          <a:solidFill>
            <a:srgbClr val="7030A0"/>
          </a:solidFill>
        </p:grpSpPr>
        <p:grpSp>
          <p:nvGrpSpPr>
            <p:cNvPr id="52" name="组合 51"/>
            <p:cNvGrpSpPr/>
            <p:nvPr/>
          </p:nvGrpSpPr>
          <p:grpSpPr>
            <a:xfrm>
              <a:off x="12179" y="343632"/>
              <a:ext cx="4157969" cy="667266"/>
              <a:chOff x="3339618" y="331302"/>
              <a:chExt cx="4157969" cy="667266"/>
            </a:xfrm>
            <a:grpFill/>
          </p:grpSpPr>
          <p:sp>
            <p:nvSpPr>
              <p:cNvPr id="54" name="任意多边形 53"/>
              <p:cNvSpPr/>
              <p:nvPr/>
            </p:nvSpPr>
            <p:spPr>
              <a:xfrm>
                <a:off x="4196871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3339618" y="331302"/>
                <a:ext cx="3300716" cy="667266"/>
              </a:xfrm>
              <a:custGeom>
                <a:avLst/>
                <a:gdLst>
                  <a:gd name="connsiteX0" fmla="*/ 2234733 w 3300716"/>
                  <a:gd name="connsiteY0" fmla="*/ 0 h 667266"/>
                  <a:gd name="connsiteX1" fmla="*/ 3300716 w 3300716"/>
                  <a:gd name="connsiteY1" fmla="*/ 659860 h 667266"/>
                  <a:gd name="connsiteX2" fmla="*/ 3300716 w 3300716"/>
                  <a:gd name="connsiteY2" fmla="*/ 667266 h 667266"/>
                  <a:gd name="connsiteX3" fmla="*/ 0 w 3300716"/>
                  <a:gd name="connsiteY3" fmla="*/ 667266 h 667266"/>
                  <a:gd name="connsiteX4" fmla="*/ 0 w 3300716"/>
                  <a:gd name="connsiteY4" fmla="*/ 0 h 66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0716" h="667266">
                    <a:moveTo>
                      <a:pt x="2234733" y="0"/>
                    </a:moveTo>
                    <a:lnTo>
                      <a:pt x="3300716" y="659860"/>
                    </a:lnTo>
                    <a:lnTo>
                      <a:pt x="3300716" y="667266"/>
                    </a:lnTo>
                    <a:lnTo>
                      <a:pt x="0" y="6672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75245" y="415655"/>
              <a:ext cx="3174583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NKG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694" y="162253"/>
            <a:ext cx="1350034" cy="573199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418" y="13598"/>
            <a:ext cx="661051" cy="80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11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233156" y="1864937"/>
            <a:ext cx="2463802" cy="2463802"/>
            <a:chOff x="3487844" y="836849"/>
            <a:chExt cx="2463802" cy="2463802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23" t="10287" r="20130" b="2337"/>
            <a:stretch>
              <a:fillRect/>
            </a:stretch>
          </p:blipFill>
          <p:spPr>
            <a:xfrm>
              <a:off x="3487844" y="836849"/>
              <a:ext cx="2463802" cy="2463802"/>
            </a:xfrm>
            <a:custGeom>
              <a:avLst/>
              <a:gdLst>
                <a:gd name="connsiteX0" fmla="*/ 1231901 w 2463802"/>
                <a:gd name="connsiteY0" fmla="*/ 0 h 2463802"/>
                <a:gd name="connsiteX1" fmla="*/ 2463802 w 2463802"/>
                <a:gd name="connsiteY1" fmla="*/ 1231901 h 2463802"/>
                <a:gd name="connsiteX2" fmla="*/ 1231901 w 2463802"/>
                <a:gd name="connsiteY2" fmla="*/ 2463802 h 2463802"/>
                <a:gd name="connsiteX3" fmla="*/ 0 w 2463802"/>
                <a:gd name="connsiteY3" fmla="*/ 1231901 h 2463802"/>
                <a:gd name="connsiteX4" fmla="*/ 1231901 w 2463802"/>
                <a:gd name="connsiteY4" fmla="*/ 0 h 2463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3802" h="2463802">
                  <a:moveTo>
                    <a:pt x="1231901" y="0"/>
                  </a:moveTo>
                  <a:cubicBezTo>
                    <a:pt x="1912261" y="0"/>
                    <a:pt x="2463802" y="551541"/>
                    <a:pt x="2463802" y="1231901"/>
                  </a:cubicBezTo>
                  <a:cubicBezTo>
                    <a:pt x="2463802" y="1912261"/>
                    <a:pt x="1912261" y="2463802"/>
                    <a:pt x="1231901" y="2463802"/>
                  </a:cubicBezTo>
                  <a:cubicBezTo>
                    <a:pt x="551541" y="2463802"/>
                    <a:pt x="0" y="1912261"/>
                    <a:pt x="0" y="1231901"/>
                  </a:cubicBezTo>
                  <a:cubicBezTo>
                    <a:pt x="0" y="551541"/>
                    <a:pt x="551541" y="0"/>
                    <a:pt x="1231901" y="0"/>
                  </a:cubicBezTo>
                  <a:close/>
                </a:path>
              </a:pathLst>
            </a:custGeom>
          </p:spPr>
        </p:pic>
        <p:sp>
          <p:nvSpPr>
            <p:cNvPr id="11" name="任意多边形 10"/>
            <p:cNvSpPr/>
            <p:nvPr/>
          </p:nvSpPr>
          <p:spPr>
            <a:xfrm>
              <a:off x="3487844" y="836849"/>
              <a:ext cx="2463802" cy="2463802"/>
            </a:xfrm>
            <a:custGeom>
              <a:avLst/>
              <a:gdLst/>
              <a:ahLst/>
              <a:cxnLst/>
              <a:rect l="l" t="t" r="r" b="b"/>
              <a:pathLst>
                <a:path w="2463802" h="2463802">
                  <a:moveTo>
                    <a:pt x="890190" y="936298"/>
                  </a:moveTo>
                  <a:cubicBezTo>
                    <a:pt x="910431" y="936298"/>
                    <a:pt x="928390" y="942747"/>
                    <a:pt x="944066" y="955646"/>
                  </a:cubicBezTo>
                  <a:cubicBezTo>
                    <a:pt x="959743" y="968544"/>
                    <a:pt x="972740" y="994142"/>
                    <a:pt x="983059" y="1032441"/>
                  </a:cubicBezTo>
                  <a:cubicBezTo>
                    <a:pt x="993378" y="1070739"/>
                    <a:pt x="998537" y="1141085"/>
                    <a:pt x="998537" y="1243479"/>
                  </a:cubicBezTo>
                  <a:cubicBezTo>
                    <a:pt x="998537" y="1345873"/>
                    <a:pt x="992782" y="1418501"/>
                    <a:pt x="981273" y="1461364"/>
                  </a:cubicBezTo>
                  <a:cubicBezTo>
                    <a:pt x="972542" y="1494701"/>
                    <a:pt x="960239" y="1517819"/>
                    <a:pt x="944364" y="1530717"/>
                  </a:cubicBezTo>
                  <a:cubicBezTo>
                    <a:pt x="928489" y="1543616"/>
                    <a:pt x="910431" y="1550065"/>
                    <a:pt x="890190" y="1550065"/>
                  </a:cubicBezTo>
                  <a:cubicBezTo>
                    <a:pt x="869950" y="1550065"/>
                    <a:pt x="851991" y="1543715"/>
                    <a:pt x="836315" y="1531015"/>
                  </a:cubicBezTo>
                  <a:cubicBezTo>
                    <a:pt x="820638" y="1518315"/>
                    <a:pt x="807640" y="1492816"/>
                    <a:pt x="797322" y="1454518"/>
                  </a:cubicBezTo>
                  <a:cubicBezTo>
                    <a:pt x="787003" y="1416219"/>
                    <a:pt x="781843" y="1345873"/>
                    <a:pt x="781843" y="1243479"/>
                  </a:cubicBezTo>
                  <a:cubicBezTo>
                    <a:pt x="781843" y="1141085"/>
                    <a:pt x="787598" y="1068259"/>
                    <a:pt x="799107" y="1024999"/>
                  </a:cubicBezTo>
                  <a:cubicBezTo>
                    <a:pt x="807839" y="991662"/>
                    <a:pt x="820142" y="968544"/>
                    <a:pt x="836017" y="955646"/>
                  </a:cubicBezTo>
                  <a:cubicBezTo>
                    <a:pt x="851892" y="942747"/>
                    <a:pt x="869950" y="936298"/>
                    <a:pt x="890190" y="936298"/>
                  </a:cubicBezTo>
                  <a:close/>
                  <a:moveTo>
                    <a:pt x="1559322" y="797590"/>
                  </a:moveTo>
                  <a:cubicBezTo>
                    <a:pt x="1511300" y="797590"/>
                    <a:pt x="1467941" y="806619"/>
                    <a:pt x="1429246" y="824677"/>
                  </a:cubicBezTo>
                  <a:cubicBezTo>
                    <a:pt x="1390550" y="842735"/>
                    <a:pt x="1360388" y="867539"/>
                    <a:pt x="1338758" y="899091"/>
                  </a:cubicBezTo>
                  <a:cubicBezTo>
                    <a:pt x="1317129" y="930642"/>
                    <a:pt x="1300956" y="972810"/>
                    <a:pt x="1290240" y="1025595"/>
                  </a:cubicBezTo>
                  <a:lnTo>
                    <a:pt x="1444426" y="1051789"/>
                  </a:lnTo>
                  <a:cubicBezTo>
                    <a:pt x="1448792" y="1013689"/>
                    <a:pt x="1461095" y="984717"/>
                    <a:pt x="1481336" y="964873"/>
                  </a:cubicBezTo>
                  <a:cubicBezTo>
                    <a:pt x="1501576" y="945029"/>
                    <a:pt x="1525984" y="935107"/>
                    <a:pt x="1554559" y="935107"/>
                  </a:cubicBezTo>
                  <a:cubicBezTo>
                    <a:pt x="1583531" y="935107"/>
                    <a:pt x="1606748" y="943838"/>
                    <a:pt x="1624211" y="961301"/>
                  </a:cubicBezTo>
                  <a:cubicBezTo>
                    <a:pt x="1641673" y="978764"/>
                    <a:pt x="1650404" y="1002179"/>
                    <a:pt x="1650404" y="1031548"/>
                  </a:cubicBezTo>
                  <a:cubicBezTo>
                    <a:pt x="1650404" y="1066076"/>
                    <a:pt x="1638498" y="1093758"/>
                    <a:pt x="1614686" y="1114594"/>
                  </a:cubicBezTo>
                  <a:cubicBezTo>
                    <a:pt x="1590873" y="1135430"/>
                    <a:pt x="1556345" y="1145253"/>
                    <a:pt x="1511101" y="1144062"/>
                  </a:cubicBezTo>
                  <a:lnTo>
                    <a:pt x="1492647" y="1280389"/>
                  </a:lnTo>
                  <a:cubicBezTo>
                    <a:pt x="1522412" y="1272054"/>
                    <a:pt x="1548011" y="1267887"/>
                    <a:pt x="1569442" y="1267887"/>
                  </a:cubicBezTo>
                  <a:cubicBezTo>
                    <a:pt x="1601986" y="1267887"/>
                    <a:pt x="1629568" y="1280190"/>
                    <a:pt x="1652190" y="1304796"/>
                  </a:cubicBezTo>
                  <a:cubicBezTo>
                    <a:pt x="1674812" y="1329403"/>
                    <a:pt x="1686123" y="1362740"/>
                    <a:pt x="1686123" y="1404809"/>
                  </a:cubicBezTo>
                  <a:cubicBezTo>
                    <a:pt x="1686123" y="1449259"/>
                    <a:pt x="1674316" y="1484581"/>
                    <a:pt x="1650702" y="1510775"/>
                  </a:cubicBezTo>
                  <a:cubicBezTo>
                    <a:pt x="1627088" y="1536968"/>
                    <a:pt x="1598017" y="1550065"/>
                    <a:pt x="1563489" y="1550065"/>
                  </a:cubicBezTo>
                  <a:cubicBezTo>
                    <a:pt x="1531342" y="1550065"/>
                    <a:pt x="1503958" y="1539151"/>
                    <a:pt x="1481336" y="1517323"/>
                  </a:cubicBezTo>
                  <a:cubicBezTo>
                    <a:pt x="1458714" y="1495495"/>
                    <a:pt x="1444823" y="1463943"/>
                    <a:pt x="1439664" y="1422668"/>
                  </a:cubicBezTo>
                  <a:lnTo>
                    <a:pt x="1277739" y="1442314"/>
                  </a:lnTo>
                  <a:cubicBezTo>
                    <a:pt x="1286073" y="1515735"/>
                    <a:pt x="1316236" y="1575168"/>
                    <a:pt x="1368226" y="1620610"/>
                  </a:cubicBezTo>
                  <a:cubicBezTo>
                    <a:pt x="1420217" y="1666052"/>
                    <a:pt x="1485701" y="1688773"/>
                    <a:pt x="1564679" y="1688773"/>
                  </a:cubicBezTo>
                  <a:cubicBezTo>
                    <a:pt x="1648023" y="1688773"/>
                    <a:pt x="1717675" y="1661786"/>
                    <a:pt x="1773634" y="1607811"/>
                  </a:cubicBezTo>
                  <a:cubicBezTo>
                    <a:pt x="1829593" y="1553835"/>
                    <a:pt x="1857573" y="1488550"/>
                    <a:pt x="1857573" y="1411953"/>
                  </a:cubicBezTo>
                  <a:cubicBezTo>
                    <a:pt x="1857573" y="1359168"/>
                    <a:pt x="1842591" y="1314123"/>
                    <a:pt x="1812627" y="1276817"/>
                  </a:cubicBezTo>
                  <a:cubicBezTo>
                    <a:pt x="1782663" y="1239510"/>
                    <a:pt x="1742678" y="1215500"/>
                    <a:pt x="1692672" y="1204784"/>
                  </a:cubicBezTo>
                  <a:cubicBezTo>
                    <a:pt x="1776412" y="1159143"/>
                    <a:pt x="1818283" y="1098024"/>
                    <a:pt x="1818283" y="1021428"/>
                  </a:cubicBezTo>
                  <a:cubicBezTo>
                    <a:pt x="1818283" y="967453"/>
                    <a:pt x="1797844" y="919034"/>
                    <a:pt x="1756965" y="876171"/>
                  </a:cubicBezTo>
                  <a:cubicBezTo>
                    <a:pt x="1707356" y="823784"/>
                    <a:pt x="1641475" y="797590"/>
                    <a:pt x="1559322" y="797590"/>
                  </a:cubicBezTo>
                  <a:close/>
                  <a:moveTo>
                    <a:pt x="890190" y="797590"/>
                  </a:moveTo>
                  <a:cubicBezTo>
                    <a:pt x="805656" y="797590"/>
                    <a:pt x="739775" y="827356"/>
                    <a:pt x="692547" y="886887"/>
                  </a:cubicBezTo>
                  <a:cubicBezTo>
                    <a:pt x="635397" y="959118"/>
                    <a:pt x="606822" y="1077387"/>
                    <a:pt x="606822" y="1241693"/>
                  </a:cubicBezTo>
                  <a:cubicBezTo>
                    <a:pt x="606822" y="1409175"/>
                    <a:pt x="632817" y="1525558"/>
                    <a:pt x="684807" y="1590844"/>
                  </a:cubicBezTo>
                  <a:cubicBezTo>
                    <a:pt x="736798" y="1656130"/>
                    <a:pt x="805259" y="1688773"/>
                    <a:pt x="890190" y="1688773"/>
                  </a:cubicBezTo>
                  <a:cubicBezTo>
                    <a:pt x="974725" y="1688773"/>
                    <a:pt x="1040606" y="1659007"/>
                    <a:pt x="1087834" y="1599476"/>
                  </a:cubicBezTo>
                  <a:cubicBezTo>
                    <a:pt x="1144984" y="1527245"/>
                    <a:pt x="1173559" y="1408579"/>
                    <a:pt x="1173559" y="1243479"/>
                  </a:cubicBezTo>
                  <a:cubicBezTo>
                    <a:pt x="1173559" y="1077982"/>
                    <a:pt x="1145182" y="959515"/>
                    <a:pt x="1088429" y="888078"/>
                  </a:cubicBezTo>
                  <a:cubicBezTo>
                    <a:pt x="1040804" y="827753"/>
                    <a:pt x="974725" y="797590"/>
                    <a:pt x="890190" y="797590"/>
                  </a:cubicBezTo>
                  <a:close/>
                  <a:moveTo>
                    <a:pt x="1231901" y="0"/>
                  </a:moveTo>
                  <a:cubicBezTo>
                    <a:pt x="1912261" y="0"/>
                    <a:pt x="2463802" y="551541"/>
                    <a:pt x="2463802" y="1231901"/>
                  </a:cubicBezTo>
                  <a:cubicBezTo>
                    <a:pt x="2463802" y="1912261"/>
                    <a:pt x="1912261" y="2463802"/>
                    <a:pt x="1231901" y="2463802"/>
                  </a:cubicBezTo>
                  <a:cubicBezTo>
                    <a:pt x="551541" y="2463802"/>
                    <a:pt x="0" y="1912261"/>
                    <a:pt x="0" y="1231901"/>
                  </a:cubicBezTo>
                  <a:cubicBezTo>
                    <a:pt x="0" y="551541"/>
                    <a:pt x="551541" y="0"/>
                    <a:pt x="1231901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80000"/>
                  </a:schemeClr>
                </a:gs>
                <a:gs pos="100000">
                  <a:schemeClr val="tx1">
                    <a:alpha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22" b="1">
                <a:solidFill>
                  <a:srgbClr val="323B43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3785858" y="2184933"/>
            <a:ext cx="7168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323B43"/>
                </a:solidFill>
              </a:rPr>
              <a:t>前景与展望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4832063" y="3219949"/>
            <a:ext cx="5075958" cy="0"/>
          </a:xfrm>
          <a:prstGeom prst="line">
            <a:avLst/>
          </a:prstGeom>
          <a:ln w="38100">
            <a:solidFill>
              <a:srgbClr val="323B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79832" y="3423968"/>
            <a:ext cx="4980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323B43"/>
                </a:solidFill>
              </a:rPr>
              <a:t>我们还将做什么</a:t>
            </a:r>
          </a:p>
        </p:txBody>
      </p:sp>
    </p:spTree>
    <p:extLst>
      <p:ext uri="{BB962C8B-B14F-4D97-AF65-F5344CB8AC3E}">
        <p14:creationId xmlns:p14="http://schemas.microsoft.com/office/powerpoint/2010/main" val="686620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20650" y="-12700"/>
            <a:ext cx="6565900" cy="6870700"/>
            <a:chOff x="-120650" y="-12700"/>
            <a:chExt cx="6565900" cy="68707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4" t="1129" r="44106" b="1129"/>
            <a:stretch>
              <a:fillRect/>
            </a:stretch>
          </p:blipFill>
          <p:spPr>
            <a:xfrm>
              <a:off x="-120650" y="-12700"/>
              <a:ext cx="6565900" cy="6870700"/>
            </a:xfrm>
            <a:custGeom>
              <a:avLst/>
              <a:gdLst>
                <a:gd name="connsiteX0" fmla="*/ 38100 w 6565900"/>
                <a:gd name="connsiteY0" fmla="*/ 117 h 6870700"/>
                <a:gd name="connsiteX1" fmla="*/ 4127500 w 6565900"/>
                <a:gd name="connsiteY1" fmla="*/ 12700 h 6870700"/>
                <a:gd name="connsiteX2" fmla="*/ 6565900 w 6565900"/>
                <a:gd name="connsiteY2" fmla="*/ 3441700 h 6870700"/>
                <a:gd name="connsiteX3" fmla="*/ 4140200 w 6565900"/>
                <a:gd name="connsiteY3" fmla="*/ 6870700 h 6870700"/>
                <a:gd name="connsiteX4" fmla="*/ 38100 w 6565900"/>
                <a:gd name="connsiteY4" fmla="*/ 6870700 h 6870700"/>
                <a:gd name="connsiteX5" fmla="*/ 0 w 6565900"/>
                <a:gd name="connsiteY5" fmla="*/ 0 h 6870700"/>
                <a:gd name="connsiteX6" fmla="*/ 38100 w 6565900"/>
                <a:gd name="connsiteY6" fmla="*/ 0 h 6870700"/>
                <a:gd name="connsiteX7" fmla="*/ 38100 w 6565900"/>
                <a:gd name="connsiteY7" fmla="*/ 117 h 687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65900" h="6870700">
                  <a:moveTo>
                    <a:pt x="38100" y="117"/>
                  </a:moveTo>
                  <a:lnTo>
                    <a:pt x="4127500" y="12700"/>
                  </a:lnTo>
                  <a:lnTo>
                    <a:pt x="6565900" y="3441700"/>
                  </a:lnTo>
                  <a:lnTo>
                    <a:pt x="4140200" y="6870700"/>
                  </a:lnTo>
                  <a:lnTo>
                    <a:pt x="38100" y="6870700"/>
                  </a:lnTo>
                  <a:close/>
                  <a:moveTo>
                    <a:pt x="0" y="0"/>
                  </a:moveTo>
                  <a:lnTo>
                    <a:pt x="38100" y="0"/>
                  </a:lnTo>
                  <a:lnTo>
                    <a:pt x="38100" y="117"/>
                  </a:lnTo>
                  <a:close/>
                </a:path>
              </a:pathLst>
            </a:custGeom>
          </p:spPr>
        </p:pic>
        <p:sp>
          <p:nvSpPr>
            <p:cNvPr id="5" name="任意多边形 4"/>
            <p:cNvSpPr/>
            <p:nvPr/>
          </p:nvSpPr>
          <p:spPr>
            <a:xfrm>
              <a:off x="79604" y="196850"/>
              <a:ext cx="6165392" cy="6451600"/>
            </a:xfrm>
            <a:custGeom>
              <a:avLst/>
              <a:gdLst>
                <a:gd name="connsiteX0" fmla="*/ 0 w 6565900"/>
                <a:gd name="connsiteY0" fmla="*/ 0 h 6870700"/>
                <a:gd name="connsiteX1" fmla="*/ 4127500 w 6565900"/>
                <a:gd name="connsiteY1" fmla="*/ 12700 h 6870700"/>
                <a:gd name="connsiteX2" fmla="*/ 6565900 w 6565900"/>
                <a:gd name="connsiteY2" fmla="*/ 3441700 h 6870700"/>
                <a:gd name="connsiteX3" fmla="*/ 4140200 w 6565900"/>
                <a:gd name="connsiteY3" fmla="*/ 6870700 h 6870700"/>
                <a:gd name="connsiteX4" fmla="*/ 38100 w 6565900"/>
                <a:gd name="connsiteY4" fmla="*/ 6870700 h 6870700"/>
                <a:gd name="connsiteX5" fmla="*/ 38100 w 6565900"/>
                <a:gd name="connsiteY5" fmla="*/ 0 h 687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5900" h="6870700">
                  <a:moveTo>
                    <a:pt x="0" y="0"/>
                  </a:moveTo>
                  <a:lnTo>
                    <a:pt x="4127500" y="12700"/>
                  </a:lnTo>
                  <a:lnTo>
                    <a:pt x="6565900" y="3441700"/>
                  </a:lnTo>
                  <a:lnTo>
                    <a:pt x="4140200" y="6870700"/>
                  </a:lnTo>
                  <a:lnTo>
                    <a:pt x="38100" y="6870700"/>
                  </a:lnTo>
                  <a:lnTo>
                    <a:pt x="38100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直角三角形 12"/>
          <p:cNvSpPr/>
          <p:nvPr/>
        </p:nvSpPr>
        <p:spPr>
          <a:xfrm flipH="1">
            <a:off x="6445250" y="772587"/>
            <a:ext cx="409462" cy="409462"/>
          </a:xfrm>
          <a:prstGeom prst="rtTriangle">
            <a:avLst/>
          </a:prstGeom>
          <a:solidFill>
            <a:srgbClr val="323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endParaRPr kumimoji="1" lang="zh-CN" altLang="en-US" sz="3200" kern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956886" y="746485"/>
            <a:ext cx="4895160" cy="1048749"/>
            <a:chOff x="6956886" y="746485"/>
            <a:chExt cx="4895160" cy="1048749"/>
          </a:xfrm>
        </p:grpSpPr>
        <p:sp>
          <p:nvSpPr>
            <p:cNvPr id="14" name="矩形 13"/>
            <p:cNvSpPr/>
            <p:nvPr/>
          </p:nvSpPr>
          <p:spPr>
            <a:xfrm>
              <a:off x="6956886" y="1208150"/>
              <a:ext cx="4895160" cy="5870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323B43"/>
                  </a:solidFill>
                </a:rPr>
                <a:t>如果说版本迭代会形成一棵枝叶茂盛的树，那</a:t>
              </a:r>
              <a:r>
                <a:rPr lang="en-US" altLang="zh-CN" sz="1400" dirty="0">
                  <a:solidFill>
                    <a:srgbClr val="323B43"/>
                  </a:solidFill>
                </a:rPr>
                <a:t>NKG</a:t>
              </a:r>
              <a:r>
                <a:rPr lang="zh-CN" altLang="en-US" sz="1400" dirty="0">
                  <a:solidFill>
                    <a:srgbClr val="323B43"/>
                  </a:solidFill>
                </a:rPr>
                <a:t>现在提供给用户的还是一棵光秃秃的树。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956886" y="746485"/>
              <a:ext cx="4311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23B43"/>
                  </a:solidFill>
                </a:rPr>
                <a:t>版本控制</a:t>
              </a:r>
            </a:p>
          </p:txBody>
        </p:sp>
      </p:grpSp>
      <p:sp>
        <p:nvSpPr>
          <p:cNvPr id="17" name="直角三角形 16"/>
          <p:cNvSpPr/>
          <p:nvPr/>
        </p:nvSpPr>
        <p:spPr>
          <a:xfrm flipH="1">
            <a:off x="6445250" y="2790305"/>
            <a:ext cx="409462" cy="409462"/>
          </a:xfrm>
          <a:prstGeom prst="rtTriangle">
            <a:avLst/>
          </a:prstGeom>
          <a:solidFill>
            <a:srgbClr val="323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endParaRPr kumimoji="1" lang="zh-CN" altLang="en-US" sz="3200" kern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956886" y="2764203"/>
            <a:ext cx="4895160" cy="788742"/>
            <a:chOff x="6956886" y="2764203"/>
            <a:chExt cx="4895160" cy="788742"/>
          </a:xfrm>
        </p:grpSpPr>
        <p:sp>
          <p:nvSpPr>
            <p:cNvPr id="18" name="矩形 17"/>
            <p:cNvSpPr/>
            <p:nvPr/>
          </p:nvSpPr>
          <p:spPr>
            <a:xfrm>
              <a:off x="6956886" y="3225868"/>
              <a:ext cx="4895160" cy="327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323B43"/>
                  </a:solidFill>
                </a:rPr>
                <a:t>为什么</a:t>
              </a:r>
              <a:r>
                <a:rPr lang="en-US" altLang="zh-CN" sz="1400" dirty="0">
                  <a:solidFill>
                    <a:srgbClr val="323B43"/>
                  </a:solidFill>
                </a:rPr>
                <a:t>rm-rf</a:t>
              </a:r>
              <a:r>
                <a:rPr lang="zh-CN" altLang="en-US" sz="1400" dirty="0">
                  <a:solidFill>
                    <a:srgbClr val="323B43"/>
                  </a:solidFill>
                </a:rPr>
                <a:t>这种操作都能通过呢？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956886" y="2764203"/>
              <a:ext cx="4311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23B43"/>
                  </a:solidFill>
                </a:rPr>
                <a:t>权限细分</a:t>
              </a:r>
            </a:p>
          </p:txBody>
        </p:sp>
      </p:grpSp>
      <p:sp>
        <p:nvSpPr>
          <p:cNvPr id="21" name="直角三角形 20"/>
          <p:cNvSpPr/>
          <p:nvPr/>
        </p:nvSpPr>
        <p:spPr>
          <a:xfrm flipH="1">
            <a:off x="6445250" y="4808023"/>
            <a:ext cx="409462" cy="409462"/>
          </a:xfrm>
          <a:prstGeom prst="rtTriangle">
            <a:avLst/>
          </a:prstGeom>
          <a:solidFill>
            <a:srgbClr val="323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endParaRPr kumimoji="1" lang="zh-CN" altLang="en-US" sz="3200" kern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956886" y="4794175"/>
            <a:ext cx="4895160" cy="776488"/>
            <a:chOff x="6956886" y="4794175"/>
            <a:chExt cx="4895160" cy="776488"/>
          </a:xfrm>
        </p:grpSpPr>
        <p:sp>
          <p:nvSpPr>
            <p:cNvPr id="22" name="矩形 21"/>
            <p:cNvSpPr/>
            <p:nvPr/>
          </p:nvSpPr>
          <p:spPr>
            <a:xfrm>
              <a:off x="6956886" y="5243586"/>
              <a:ext cx="4895160" cy="327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323B43"/>
                  </a:solidFill>
                </a:rPr>
                <a:t>这也太简洁了点吧。。。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956886" y="4794175"/>
              <a:ext cx="4311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23B43"/>
                  </a:solidFill>
                </a:rPr>
                <a:t>界面优化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7836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8914" y="-4594"/>
            <a:ext cx="8157027" cy="6862594"/>
          </a:xfrm>
          <a:custGeom>
            <a:avLst/>
            <a:gdLst>
              <a:gd name="connsiteX0" fmla="*/ 0 w 8058365"/>
              <a:gd name="connsiteY0" fmla="*/ 0 h 6858594"/>
              <a:gd name="connsiteX1" fmla="*/ 6841847 w 8058365"/>
              <a:gd name="connsiteY1" fmla="*/ 0 h 6858594"/>
              <a:gd name="connsiteX2" fmla="*/ 8058365 w 8058365"/>
              <a:gd name="connsiteY2" fmla="*/ 1199673 h 6858594"/>
              <a:gd name="connsiteX3" fmla="*/ 2477804 w 8058365"/>
              <a:gd name="connsiteY3" fmla="*/ 6858594 h 6858594"/>
              <a:gd name="connsiteX4" fmla="*/ 0 w 8058365"/>
              <a:gd name="connsiteY4" fmla="*/ 6858594 h 685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58365" h="6858594">
                <a:moveTo>
                  <a:pt x="0" y="0"/>
                </a:moveTo>
                <a:lnTo>
                  <a:pt x="6841847" y="0"/>
                </a:lnTo>
                <a:lnTo>
                  <a:pt x="8058365" y="1199673"/>
                </a:lnTo>
                <a:lnTo>
                  <a:pt x="2477804" y="6858594"/>
                </a:lnTo>
                <a:lnTo>
                  <a:pt x="0" y="6858594"/>
                </a:lnTo>
                <a:close/>
              </a:path>
            </a:pathLst>
          </a:custGeom>
        </p:spPr>
      </p:pic>
      <p:sp>
        <p:nvSpPr>
          <p:cNvPr id="32" name="自由: 形状 31"/>
          <p:cNvSpPr/>
          <p:nvPr/>
        </p:nvSpPr>
        <p:spPr>
          <a:xfrm rot="2676033">
            <a:off x="4959590" y="-260204"/>
            <a:ext cx="2538006" cy="3949302"/>
          </a:xfrm>
          <a:custGeom>
            <a:avLst/>
            <a:gdLst>
              <a:gd name="connsiteX0" fmla="*/ 0 w 2538145"/>
              <a:gd name="connsiteY0" fmla="*/ 818109 h 3949518"/>
              <a:gd name="connsiteX1" fmla="*/ 829597 w 2538145"/>
              <a:gd name="connsiteY1" fmla="*/ 0 h 3949518"/>
              <a:gd name="connsiteX2" fmla="*/ 2538145 w 2538145"/>
              <a:gd name="connsiteY2" fmla="*/ 0 h 3949518"/>
              <a:gd name="connsiteX3" fmla="*/ 2538145 w 2538145"/>
              <a:gd name="connsiteY3" fmla="*/ 3131408 h 3949518"/>
              <a:gd name="connsiteX4" fmla="*/ 1708547 w 2538145"/>
              <a:gd name="connsiteY4" fmla="*/ 3949518 h 3949518"/>
              <a:gd name="connsiteX5" fmla="*/ 1708547 w 2538145"/>
              <a:gd name="connsiteY5" fmla="*/ 818109 h 3949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8145" h="3949518">
                <a:moveTo>
                  <a:pt x="0" y="818109"/>
                </a:moveTo>
                <a:lnTo>
                  <a:pt x="829597" y="0"/>
                </a:lnTo>
                <a:lnTo>
                  <a:pt x="2538145" y="0"/>
                </a:lnTo>
                <a:lnTo>
                  <a:pt x="2538145" y="3131408"/>
                </a:lnTo>
                <a:lnTo>
                  <a:pt x="1708547" y="3949518"/>
                </a:lnTo>
                <a:lnTo>
                  <a:pt x="1708547" y="818109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77">
              <a:defRPr/>
            </a:pPr>
            <a:endParaRPr lang="zh-CN" altLang="en-US" sz="1799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579227" y="-4594"/>
            <a:ext cx="5648886" cy="6862594"/>
            <a:chOff x="2414569" y="-4783"/>
            <a:chExt cx="5649195" cy="6862971"/>
          </a:xfrm>
        </p:grpSpPr>
        <p:cxnSp>
          <p:nvCxnSpPr>
            <p:cNvPr id="34" name="直接连接符 33"/>
            <p:cNvCxnSpPr>
              <a:stCxn id="23" idx="1"/>
              <a:endCxn id="23" idx="2"/>
            </p:cNvCxnSpPr>
            <p:nvPr/>
          </p:nvCxnSpPr>
          <p:spPr>
            <a:xfrm>
              <a:off x="6832285" y="-4783"/>
              <a:ext cx="1231479" cy="1200439"/>
            </a:xfrm>
            <a:prstGeom prst="line">
              <a:avLst/>
            </a:prstGeom>
            <a:ln w="25400">
              <a:solidFill>
                <a:srgbClr val="2424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23" idx="3"/>
              <a:endCxn id="23" idx="2"/>
            </p:cNvCxnSpPr>
            <p:nvPr/>
          </p:nvCxnSpPr>
          <p:spPr>
            <a:xfrm flipV="1">
              <a:off x="2414569" y="1195656"/>
              <a:ext cx="5649195" cy="5662532"/>
            </a:xfrm>
            <a:prstGeom prst="line">
              <a:avLst/>
            </a:prstGeom>
            <a:ln w="25400">
              <a:solidFill>
                <a:srgbClr val="2424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267E3350-AD95-491E-8FBA-F9ED39B0D7C7}"/>
              </a:ext>
            </a:extLst>
          </p:cNvPr>
          <p:cNvSpPr txBox="1"/>
          <p:nvPr/>
        </p:nvSpPr>
        <p:spPr>
          <a:xfrm>
            <a:off x="4673600" y="4362395"/>
            <a:ext cx="7135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0000"/>
                </a:solidFill>
              </a:rPr>
              <a:t>感谢倾听！</a:t>
            </a:r>
            <a:endParaRPr lang="zh-CN" altLang="en-US" sz="5400" b="1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E7F776C-A9C0-486B-8ABE-9C53241ABD89}"/>
              </a:ext>
            </a:extLst>
          </p:cNvPr>
          <p:cNvCxnSpPr/>
          <p:nvPr/>
        </p:nvCxnSpPr>
        <p:spPr>
          <a:xfrm>
            <a:off x="5202314" y="5386719"/>
            <a:ext cx="660723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853" y="250253"/>
            <a:ext cx="1350034" cy="57319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577" y="101598"/>
            <a:ext cx="661051" cy="80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34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F7C0914D-60DB-45F6-80C8-9094A4F05A4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E9LZ0pRhTakvj0AAGijAAAXAAAAdW5pdmVyc2FsL3VuaXZlcnNhbC5wbmftfQlQk0nXrgsgAi6MokRZVBwZRXaRnYALzIgDKiKDBBAjoLKTQAhhEdxQMXFGx4ASgjqIC4sIJIRAQMBEDSS4IEsgASIECRD2AFm4iTPfP7LIP1N1q+5/78UqsfDt9/TTp0+f85zufruvHHJyWKGwQWHRokUrfvpx35FFi2QtFi1aGiYvJ/mf6rtyv0j+WQw54rBnUS5N7bPkFxl/u5/tFi3KRykKfWQlvy8P/dEdsmjRyirp38WUkEenFi26L/ppn93RKK++Vl4e1M0dKBb/LF4sXLw1NnH5d+w17/3Jtxyaz+1ba2h7f+3B60dMbPdcTZRRXH7h0EuZCZ9A242J93WrFy1Wvvrj9sLE4UELFu9sJMyflk7wq61355Y6hYez+KnuAWOkLhNIK6fsY01LgUeMqNcfyLCeEg4TOemI/i4BBSjODzE5cW6xnOqsHwlPDerCqa8MtKiguNb3YuX1CrtliUoGFYuWzvphcDXh1S5Gw891E++x4qOvtv/uP7fEdqV9OIA3X8ibEvNClwEP3O81y4mbU2IofOmvYUz291y0/q6aszVzlKio6FTaR4bTneOG1lhaBP3kN3eVPiskhVBbJ8J/et78RHfpXPhN5GQwbikfgPwWCJEe02Vcta1bo5RjHdU6xalHAUfBM2S2BW9YDVWwkH3i5mdbBzfFJpv48C1nyuQAur+D2ozU7SV28rVtBpdbfkeXp+9IzKXHjRUQR/kw0jDmzF66WQOYzhukaJY/rnUrn6xHZ2qo8OOtvIAj91b1WZePT9yj4tJDwUxmxDWwO5BSGO+PKsBQvkfCntrrAfPOPMZOGk5vjZpR3ffdQgJWQGgNEZJDSlfbl44V5bW2wlixpqwBDDJvS/dkFVBY5SnzTrn7JZYXPyWADRZop0d1nO0v4JP4Za17Cszw4CXFITHsjaYRKdbdyZTAmLwq1jhMaCVovJ5fxor0AUBJQ7/nlZrjvOw43yMbIMzPdPjZh34zFGCtBFW0aGi3l9mWFzf6NGRPocayaHTXIwWLhhfeF9KU9bwcc1ArtFHmTDDn6p193YiaNHSJ00uR5mJvK5sGyy1slu7BmjRW5vmqdeF+yCBWiqNmSB57F+oSfaYV4BKuyWIOC+WPnOS4Cq2X0N1KO1RMiS87LCtvRS576TvIi2wyioHTEczhSjqD9nZ3sPqRQk+vMLjMlpBYrkcImdxHph9Peh/3sbKpN99T4Zf9dUX649du6MdpcOojo8WvscLXtfQtxUjsSxaDb1SNpDZHsOmNgKaeNRHeyACiPfigzNMg08/hDp/DDyqeCrmrjfSFZ3MFfnDSIB8VN/JAX82lRRwvaogv+yQ8iSzu2x2S/FQ+Uad/KkqpGhxQBimwDr4NRFFcEYFk8GPrh+zBNQ3XKPC7IRMpyQKdXFY/rzj4rrY4EDUcO6wWHaiuYAFeP0EigNPB2L23IdXm6oJjy9DRGga8yKUuWiYnp9vqLxu610H1vEs07H68IKccXnhjR2KNrwFOyY79fF10IZpmP64M1io9/eIAaB0Edy5cpzuw4Tr8eEoT8t7F9MPJNfmeQwlHlaH7T6/n7QcUnWEpi4sE9y7eUT7ysvOwQF64ZXUyBAX0iFJFFxns0hOg4yfQ65e8Vy1v2QxAF8Gbg6rpJ0FqzqCPZ4lK2qjULHUuSeDnXQegqHOU231bIhV3o+0QoHURZzjq6JdhqLgpPIU2ZLiBD7Fad3xAlaMaj6KctWQ9CksOQr9kge18RCnJFi+LfX8sS8uy1mDbJOVz4U7LLTwymjUYht5pbjWxvZBXQxObgi1p2wVDIsdmA7wcbaax+Cz1PE+TX7blRBKvcX995L6i0K1LksZacxmJZHmVj/rxqHPGufjSpWyW8n0yHZdIiyxbB8rmXGVQNRjfH3aVxVA9bw/y5bcynGpwewsw/jIJYRNGqtdDH10812cNbCC2dQzJZ9xmb6kJ1BwvUFLxiCrR72654w+4obFG0g24qcfOsT0XB4zimMgzLGqjxyHLSRFLwzLfVhlVb4YdL7h4m3sjT/Y33VsgOQyVHxFEzPWoa+xZi3pZnNMJsUWkn4ZoDIufCSKhZPrHkF+V751No+fTN+vuvM5lvP4MXIGOibl7V3+6rwqXK5GgvmG05Hpnf866U4WrfjguBsCCZQ4YPiwrtBZr+FQNZXavsBNmXzTwsPNnLN8AXlX2yQQRiN7nrgJljrVbKUP19r5aF4Nz/hQcb/+jalHSucIytVLZ1MHhYq/eqyDUtUMBsRvDRGPvJsb4ncgKly53FpCrjqFCQrA2rJ1652mjiF/0vJnx25dKXBuid59to8bTQf8Wfao6ZtAsUP9zMOreKJLmq96MiNeDncFTvBE8eicb2ENUcsafjf6hG6T/207gs9MTVquHNaNXniEeYngERMW3U03ScwRNnWdnuIMbhqG/Zhiv3LrnJu788747oP5bZy2rO0p0/zgNDLAsO+lw7EI6dc01cwZdYjla2e687uQKrcrkFM4HMHWtoNFQxa7h4+Xh7L2vcA8g8JWHC+TNwNp+iivZ/mHxePRzh/Gmyrrdu8mFfCFo2ZXLiTQXzmdlKDksl3XTOBLqNRlrIRnVnWBtMZOpjbfWYJysDF8WAfrIPH7fM+9ieg4ziDk2NNh1ksXOK6uvINj515RFfrA5/bmRcwPHNqNpIQMIbGEjJYd7pnJmlCotldNbB8XxyQHE+ydNG4wKQXKayoGSjsFtzK59uydZftNt3lsApLD1eN/zMd4oLW902YNs1oPhD2Di1parGdwPGQVlq/wR8LALd/Mhxonl8jJg0pjX3b6SMEyxeKjqSkfJIA+cSMMZ7zJ2RmUYdyUdKgAg2UloHn1EAxOG7BNBGY6NaEsLhiPNw5od9m6d3JjsLeoiEzKuAioaD0A1RCVjN0L7EYF5kkrrID9aMs34nYLfc1kFw7+hYJDy0p8Pieqx01xTCsUWnWFcmRzLy1vfbofA1hSXxlpABG2/ym3X84jrmTSCguK3TIZzjik6Njv+zB5r7lROy4XBdYHWFsF56pCxRr1R20fyFg92U53tvbGOH06VrSkoA/peuENFZ1Eax+z29MUC0Rq3sR81XvgQW2Px+XGEGCFR9lFWTYENtnMil26NfKAeosYYKmWzqM4XvRs+fSe3Q9p9uzXAgzyc4Hnf6UDiRga4oK8QSYEi4hmx2GbmWYDP2JDIOAQhVBe8AAo0GsLSLnchqcGIle4fN3d5xZUIDXmA6CsCVtrwrl/4mYLfpjX5kYkkOkOzRsve70jU47uzBNn+1q1TDQjWSCm2tjNuJoHJyFtsx5nqGy/ZfTQxl0t03nG9eIo3JvI+UxuUT57Bv24utsvKGO5JZKZqnEiFKEPPGgFMyaFVMzhVwwp5C1lMIk3HeFP3h5T+aHC4WGMmcQEslTxXJBjB7htqCOdiS7DWcxkudWcctOfkUlUbV0P3WFl1EEnH24U5jYazSwCZy6UgnOYga4vlLplu6r4QFVV9bGf28TneVZL/B68GZjfORSlbhjP1Y89wPFaozkl3T5xamuhkl5dxd27iKtHcZg2NwVc6K5CtBwCzm15HkWple/epOWVHSWQnXXYIrH9Af3LZ4onWrPeTA20lL6+FGs3JrksX22lXV2lpwDNf5HtsB8+uYlL1CyPFzMnOlUJs65YPDiTlRI+4jx5yiJgFMeHXFf9Ar1p5u8widXxnV2GrKdVcVsbN+TSX74qyearR8wj59auHzrS91sa2WItG3hP90+F+HEfZo7ayHYRN6Ws6CJsFoK0SjTwcPPUWwAE6T4/jrbsHOvXj4RLGTv8pUvLO0bbvVZI4l6KQr0aWS6AYy2qfr00hijQB/HLBNL9zJ0FT2LasQ13l0GIVs18SpC8o/ecF1anHPtPxyy8lSYWfeLokNW6zBIyCBWBGC38weaYSWgyS4pbBbHA5A35zzpjcMyPPOCfvIC2A23Hjs0okVMHh4oOZWry1oVHBDJS7ZEfGkkSn648LDX0rAODO29OVaXvhgbSAh8qrEQVLi4sPKg/PVPiBFYGyanpuiyWts8siH21OMWpLzg+nTu+wTZWHJQUSchRORV9Ux1Qebv9hpslkyuGWrEQ/PafwSGLU4B1BBwGh5F8IvtNbvrr9kaRAxTFZo7JKpFP7o9BbM7v+yFKPxZeprhIF2tY9Nvx990MlM3B2ywwTTwr9j4a9fByyQo+avZlpXo8Tcs5VdUoavkPqtQ5sdJFLMzwWPKMj9plJCzxzTTiY9+yBi9kONd+Z3vRDxbGK9nBpv6+Gnj2YeX37UpqqDn5Gy7eoSQs0PrF96Nb4druaCnLmgDx09oROWyhBohkFeQuTh+/Itxb7J//uMaMjlJHSAoGum97r9HavRSo4/COzebNgNgtm87/DbPyTFYQDl4Et1pPdD4gNZf0Rpqw8eG1AJJ+J4LnGUgyL2NfA18FjJg7zdQKk2gCC3S9zic+Kn3K9eIdyITusppJmHqjwTfwJ5idTCPSOF8s01fQ+BdqdViPmDerMY7uqwMTUKaXcQd8eSm93Mrc635+kgejNrzEA6x2dxxBD74GqC9V1QgMfReU0WBatVQ4nE8ZL0uezy1ztA2FbL+8IzVnclU+JeGPN2ONkx9nuShRGyH5TjRWdWt/hQ4NlV8peHXzd5Ww1WE14j7UWP85KL5nYN76XAu9dsXOvREy+61OC17f7PWPbtjAdztG2lkWDaQwb315zCmGluSwm66h4qEHl2xaFRv3YUklQMdO2teLjnAFYa1rsZgnDu/XGW1wyj8lTHbYGt7conFpaDQnhfxhMZVutDVewcM4R++bpf3sU6G1EpZRJjGHxSRTDOgLpghrG3XCpg58d1UeI5hkYvmzlAv6jisfS12pqwt6EBV9MS6TVWIcSDL/tjdrC3yalIlzbbi3Kbwjy6zIfM0Mtl+gjFdEWDp7HGtHX7Gtani6hyCWVBetb0g0p8MBX27trmIpogPY8DVtzLaXIXxa5fDWC6RWZm8O2+v7TWqgf7yI1mfptZwjats4wgK4QKJtkHcJNIwRb0lykHW3O3zeV/+2GZcRvPUlmqqhad9dckKiBeZV2V//b4zjUS+gD3S9rv8pilfrUR7rOWe5u5NN53KaZXldoDrpgSSINXTAZbPmfkOASatSYPIgFzNCXQRt3UmdTd6lYcHpMq2ZEUcJwXOpezzaXpqV3ADTnOvOqMrMx878dU/3MgZ3PRhPDRhJpxDCg97C73zwDzRwUFjjlLW2XZszAi/OcUMay7whTeVnzxKe26PtrHcIfLXmwDBPmlfrsZhL38Tx+9EtpI0hd6nLLK8Xp83jTBO6VI2qve+04j320lRtc5vPwo/u2Iz/pyWCyLmD2gZznca1/lsyVwVAufSk5j8E2rMk0+424FqqxJvK7MOv5gsefJddBgy/+M5mqUOa6fyZzA1RD4YuW/jvXmCWHQdlMdtev7cunaDBaEbwyRDnK+tUySR/uZ6PUOdHovHlsszhmX8c6Wk7FvUVht7DYcDH12fCtsFxE03zV/uVy7Jfvore+bTpbX0nTKDJ2wM7XnzaGSe567gkCXvlUG7Uyz1rmOpges7/xMzd6PoJUnP7Dy1/VnlRooayMAusAlP4A4XyVDGqlTNDbLgOF7f0kQf9Gvd5kMBLMN4mbr1vYDgYwttIWg5jhuyyrg40Ayo5PaZSH39ZXivbVsG0S3oGejy+0HXmRBJeQoK7H5xYkLUj63yHplWcan8ESj/Vf0U6Pes33fPRyVfx41d1hJJAfW0RlPwfnwdb37H5jPg/DO5x4Wxk5/KuDRpPUSehPkHgkQaSz9egH1/Q9ahBUnryR9/Cdhl6N2JG3Ze9f9pX2R+QRCTvPrvXhkPLG4aB+bsm8YzXXzLf3wRk7ztDOLYuSz+nvqQgQ9gB22Iy3nSdKhn0874x9o6ARjGoFRTKQkohssqMpM/2mDOaOu4LTNldT8sz1PVvVgfq8JYJEWooIghW01Oq9bKwH6IegKvTj1jWEWG5k08dhAiS3KE/eEXyQGCgaGuj0zX8QDocnXyE0Nxa3jtUj8Z5ZF29cRmoFa9PueZJyQaB1HILV2G6OUbcn0wtESiuoPwvvD3Pq2+3xS7Oedzrjebqo39V4v6yRaE/d9u6DL16fMCbHn55BMWQwsXuz99r5X4D0dTYrnyb3k8eRmHTl3qJzA+2XNUnLR5o7dZ8le/4WEjd8N0QvgLiX4au8xD5JFf1yfBwBwscWod9R0sIwxaUXMdwMCNesA8cI0w8Bu780+zhKbQdn+asxhlKOV2ykvCMXQrz7ja4zzqApVmHuCHjMhwwJYHHD5O7FsUX1tNuf1885dSNxakVhr1vwOKWVaOIWLZB0nl6/1qs/OnlRmOg33rqD9i+3tHjw3gXqTyEJ6M0na4gxq2rGBUZRyVwc/00gBI/wlaAakt8YIrh6yBQZS9AyRobBSVS2h1ye4bY9NeuguOO6sHtkoeG2nnwbtGp5jH4doag+HfO3kZfNMPJH1x27SEXroPabioVILD4jnIU4ZP9sfYP3pQfKMTjb530dya3XlUdyOGct7RjjuKoC2VTqKrH7sgRq602KGiUa3zWpEaR54EOkK3lQ73x9p2HRoUhrB8uHsS/C0gIUD3jU3maXUTi+GuD52HX1Fhjk4159T5ZCx5bia5jfqBnGYlIM8M06VXIEmHJKJlr3gwfKg+TWObmGhk+kMZBg72fFvHQv0lFrcjbLDTJhJI7VvFSoZMGgfRw1t/9xR3c2Im35t4dbyaNTYo83chiq89YQ16voAApM8AzjO7ql7VorJsjh02RVfEcnK8ihc7sdJ4iijI+XBDi8OvEAAyuIDMShmXnA0tMEKkRkNJ6iHZmMU3+eT4SIjkzGgrvQsAnjmnkYsM0WgiX+xgoLxmWZotDnsT/U3eO3g+LanBHetWPhY52IXzQE70bHfurDq1O22/mD8GUjcRPiez9XGsVczzAiscfZluQidUyf7wDVwHgJc+zI+CNnmSd9mRPKv/ULDP4gag2E+++Yh7avv95Slsov0+wsUVA+mcsqMMp9v+ed/MSWUg9SiyW5Opg6tryHyn+dbGBQWd6Z9VQfGGEVHDDBS4EBbOyTGm1EsVyzky2Tvt2X+zsbr28YzoXdxVUUqr+fHG8wSeYWDRSUXe4eOp/aEXnfq+97kSCxnqidPwXw/zZbmXTY4nd0sUpKzjw09gTOljwhSd9H8ubxwtIkwV7lUELTfJMSfoqn0lAKj2yn5iNQC5AWIC1AWoC0AOl/GKR0eFdqkxGA82DJjrr8JYNqv84/UzPw6aZzf9zke2xk8v6DmUt2GDjKdhA2p2vNSyDvJOTFdOoQ/bGxkbcDyXAJbugjWyvtashenJt0Ke+MlTuUPIFaMccSrW3IP1itC+ONsGKO3ZqjwOA/WoL9hezhE4Yl0GcVysAvnnMu6s/ZlQEJM169ClUMmwyx0TkwR4EoSQEJ+nmXnk/q7GTnPCumt/jPXqRl/INF2hZLkSlW5fs5Clj9k3VOlduDx35p8e83nr6O6C3qcYOxpsR8GN1quKYWn7ferW2Cg42/t/twVvwUPx4ogI3T48XDxFVxA+eJlzWiT/PH8OWx/Iqlqw4K1DkNJHYau8WaXyNq0epeC42+YTzTOIM3JVp6Z7m1UYDiwf7X2tiDrd68OD4xa4UJankga+CSae99uUoavErSAr+uxbTZ5Fa65S9LO8a+9FDCwUaApRlq+VJeZcRJWNYzCO2ZS93jVHjorErPbkq08Oa4bvL6KO7Uj594JOjz5EWjb0BGvxOhYnvBDvVOmyyObZIwvRqrZ3PNgVb7Q5/algrjdZIQvfmUC2kI5uVdXmSSqyUapRJOFn3/jRc3Pel1+zIC8ExYQXxbnbl+UfzIWwfHVkUnfc00SfpqvOrsbFI7cm2iZi0PFv2D7TVnAFBbPi02sPQP7/GoiYH85+REp9qa83dmp0Edr+NUorpS/VcyYTCRy0fU8rPlAxf1bzXnKYn6O4KWS6s6/Y2qVMxGhkZNyz7/HAnth8fTfBf1dHIjobdtJlpfjjSZ00c3QeJLgNMal7B+4yvyTUmGjodJ1xtqYcLYidEqTfFAF0eaY+cAUVSGmkCcDG/uyw4Bm4dtZMThxPx7WFYkA9/KDDIR9MPKBb9lbxNs3seLolhGDv7Wb0oavK6v8NMqkdWeKjxpNMcU3GGZi1f6Do0u4u6cSqaycWOeH+NwVrdHYwZ54MhgjRKn0suPKRwr+ttI6PGi4XN+s6dLH9v595YgagO8Coh8JsJ7RDRQtarcwFUmKWyC68UvWf9zuRgOIqX7T/CKxVooq3AIZny4zm3je72QKeS5sImI7mgBsh3HIOb40YFTQsf+cvnlxotPKF7VjBcOrr8eAvSmbYyPn/yc5R1+WlkNFzp0Eyv8lAODgTSGW8bqg4331ErzYn1CzzKbgYQPBNxkNSJVwZIjbymLuZO6zHi2/5fu9fqUfMggkSa/hAFTtPF4FiVJlBpCIC3SfbEQ4HjbeX3hzkjX9DVQctjL3LqIRSVi/hComcVWe+7tbDPx6Vp/lWlp+4rHAyEErUjA2dzztEZCE8lG9NmZt+VZMm/dPlzGrq7T6CLzDvpYAS7AuOtqXaEoZsKfUdS0pz7SvcU+xlrQW2BKPGD8Ijj5Ct9IBapgsblOfqZhn2g7tZRyCa5sgbMdls5XXLv0slzrj+RnRiTkCgv0zcJWDPfcYFqGMfIM4f1IHZIGDgjtHb2t740KNds4qXueJq/LsOJmFMjeUQ7P9X6i8QIck1NFwRGNxSDkGUsL9u6V6jCi0wUMlbvPFsD+qJ8K7BSyyw5Kvbn8LuNZPs2sqSK/3ZNR21RZM1qM0yoo43UZ6nuWQ+uakI/LWF33MiAsRISGBzq2wYMUI7p3WcPCsjuQqM2gVqLtOOGmHBLmVlBWp4PN0K/r1SnH6gDtnyfLLDzOAfQvhiw+y5gANFj7a3OMlK5jSJW0wSonfc+GG1Y35nASgRkNkcdyWbCC6979r0pvq2OCss5YdrkwHww3lqiVeJXGiBS9x/dYfEpuy5O0PNT+mSpL2UjvPK0TcbafYQ7/oa5FwYKPaQhH+19IR0ehaGaXzbQlXnzNktobsxy5k5GkOtOTdQDOWJdp+USX76juSHI5Pm9dzBjzLWCYQm2gw5smjbqT2/QjT5HdSq3KtnSXBjlwJjP78wOggGg/YMwZ85AL1ZW0/ConSwsTrVUnZzsHtY1QXEaoaDHQ0MZmIKss3l8oOh4JJecX8dcF6YNZ66EaHuddcvkFWFGgNAaUUZG0dWo4g/yyW9ZxGpZWjAbSufyL93mxPIRz9OfJjwgoGVk3mqZcSW6YdOlwhqNoka3yV/7s1X2ze7W5Ynt769DNt2h2x813DbzXTZGOesBDWZ76kZdzy/UGffb17W4O/vBkldZZPHHlEucVwo+aFoUxqdEt9oq7GYJQ+9UbXvgTMVGvETFF6FL9kHhuJhcviwnz6guAI4IazsjcykrnTk4qf6cooQmrT/vN3thfmOAiGYjlzbRa6ZTe+vZTQsDik8IYwFlc23PZDGp8HtDdGumj0x24uXOInsNngtI9LGmxlhYhdwW3JrPzEP00ckQdwOcEw4SgZKEVCOofSw6jCu7HJr3dbse5NxyMfRfH6MNsHMCxhUIOML4QfK979OJ9r5JcZfii2QGs7cMmfa87JCVdjxsAoHd8DuyIfWOx/qfksFVA4UBtKfWcXpwGtkIdyOKrg4//WCK88Udka+dgdV9ufNxp5jj8ruDD5M48Tcvt9KamRiaqILYZXlNvk/xDT6FwwkLmOjsJXZyXV9DSB4Bk760rjlM8wBc15WpS3kb+hoMgBwrcXgEoExKnTRzJ37Szb+PtL6HrxGyTSVvzCUD0TEh/wTK/9zkJzBp5aPq7zTopF2rbNau43O5n6vUEsrmKGb+TqyV3yxplHjmisEkgd8N1tPABpI186GJ1X/JEW2Q5gTXN+xyX1NMBQIBkb2s2vjeWKVWEvFym58kFU8JaxaV6UtoxMMe8cvEjWhHtcYW38KV32qgXBra5zgqKDImq2nhAc1UlNe7akS+hFT07tHJkosgabgnjh7BEtWPpiH5NQSPlgOaaSpqNj4QiGg9XzLFSF3YYE4DxSMCXdupW0qYEW0cPdn/u5MYmUnoWuUkoyu+7C862BYfUaG/j3xVc/6o2woq0jW2AeJCs1Gln7SEdNDBjp+jHtCsa3XwRbmzHOQFL8QPCCmBTJfFfu6A2PVUzvYeQHIjOwMh7Z0WLm5YWWsWxEqohiznf6ZdIe9H/jFg3kPZgasZGR8hGM9MKY/G4gnBQcyr/mTEgUvopiKT8f1OXzUNIraSucTZKUpckyvZIGER++k3pYH66ZvZ8uZlpqbGX7NETJAUJpzQmRhEvamNjjEQxWyW86V1Uf+WOBxC1gE6yqFP81XcBJ5SWDu/fRftR9miGm6xE7YRWdLmw86jX99LNdm3j9CrVKXgokICdZhobVowo7KuRpDQG/rISgqr5x9COL7vmOBs2ZoKHNM2mE2WlpRB7Y9oBSQ3+skZ0zremmK2rVkMen1Oocf97swcAHFEv+hT39WcMCY4bUoxvhx3bkbHEWucGfOXzb6zi2tINqkGSQpBjX20bUpgx4msAVDMdSQaXPt9mqBGlvTWZX5o6z0pwUH7NMB1YLhDzy8sRErICm5J0dbvHCtWUGlsrHNtQAzXKIM2zaIi/uHFqAjtFELxFxRVKeoHT1fKwK/toG9JtkwZjUBVFKclwGd4eZJM60qL6tGBG3+MBxbotSZ5p0t2JXXkVH8HW7x16u9emKTjNQZa704DV4Zd2PHOVqtmlOcroNcHwWNCMgjhJXoffsgn9tEKoMvdeUuk2UvP4pE4l1xNPJYl0beC4H67oCSdcp3y6YoSSHM1D+QbV9YRYYe5cUZomfoXJb3eMcYGR5dSbbEFj7LQvvTz+I6qtRGdAwgJP8avXOPfaTL5FkQZEV5xjTvJ/l2QB3UvXfwNwxpZuoSSOEwJYDtr664tPqu29sId09MRtBSFfknP1W/Pg9P72y5pMgUj67YoD5onE7WwkpQbl9BBa3uhP34NbnuAoi1H+IW6sAFu23HtL0pWK78XJGH99ipvMnrCdg1n6Kin3lgyqXqO4FscJByneazsuDzfWA9CxPS7YZivPObNeScKrpwK1zwDYUYd0KlPkvU76+442NJDGiu5m1KMVao4kjEVZrD2ld74uh5L2Jzb3VEy878fYXpuveXmC7lK0ggVbtAQsoSI6caQYXoX8iS3PrvBGEQrk3MJIdyFBKaDjeXHcRpZeAM+tOF1frI4XtUryw4vm+Eqs+xJDjqG/rAb80693B8Q4PFieTentWfsNpbYdkTim7uRz34ut1lbvW73B52dFY/ak8j5cXpR7cAyls6+k73mKaeTz/XVrFvvJYJV7qsvZnCC8R++n5Lxip5r64LzYUGqackpBiaJKEsXRjDlp0RU9rz1JdEQupfK7QcvSlW1zWcbGuSyvfg2iSYN+LOrG877KZANjcSsTYlz5Qd7c4xkArwkp9MwMawq/fIbxGafyHQEkm1u0hCKTEtZLATnPuc3aoDTBUQ5jCENsh1/4Lf/B875GUH9uoKVFA3EnWj/Au7zcP9mb9MFaHNe95iFjmbIu7Bo5hhK3ZbRIzhPJDXbLiF39NkjfM0RRQcC0P+luPb9N6ylD7ZOKee9rGdQ3DL2Cse+GY3lVAHQROsfhl/deCqzK942ZOKWojsnLlWmqmnbcIW4dIonZ113ThDqa4GKTfBowxLN0+KZBKUNx/C4QXf2Fr+BC9yi1RqswcPFn0onnsSmHapqY1yDqIHJEs5tMjrIfDt6APahOKY5JFfy4GA12TTiWgHta4B4CRJ0wrhSFarDCyhiRcRJOUtB+t+njk3RqjnC64oY3Fu+ra7LZ+ih2R7TMzSAHPwSqNmqqdh1p36ICJTt2ifIFnOfpQf8LJrqvQJfS+8bRmsc+7KGtC7aXL1SyY8RQ27SREaIXeoaccBCoPDac+Ohn2dx7S3yMNBx160r76IxKp3laaT/+rpLWiXzeufJNhG2B0lp2ysmYjRsTwBewg+reYa2dAggOXeAg30TeN/4+sWYcofgLuyRMjauebsiZ9DdkDaWAkWCbzskNSwwoofgdq50YiBYy1sdcQyv/xDMl4KqLmD9t0s83Uvy7Oz9fkDLdXYIkzN9D+WaBawI3x7bXy+sShop5R32w7pu+E162+XctlwQNldM+nHs3jIP3SvjKClYN7tgoKLhzOj1KYZ3LKHC4dWqliipxydzRUzrdRFn5SK1MYUS623Y+15BI0zD81fzoid553LGaZUb4yI66B/+dY7c+uQXyqKJxvhARadvZ7ZrhIImdd5oGamve9Ap1CvrBfMOvCwZK4tdWuDRqAiXOPPrTD12HFqsUv1OoBltpcPGxQdaoXqIwvWYTeJfurAzm1QZJ7IsST3BgrAkaLDKfQcVvMDDISohKpoA96864ZXnOxhXUdsA01XynJPDrPLH12/wS6VQb1t2VYheS7Oo/PQPvNAnd73517+EvcE6lZ8nOOd+YKZe7yy3sFwnbcPtqpyoc7vZzvbdoGqnboAQ6fLvjkCRO5xYuSeXs+OaK65ncjmfSUo++mqQeTZkxP3D1+drL95fsCM2cj77MKWrWprv/10Wd0HGEjzX5w758eSt4DxS9b+WJmLw+5sAl0/FjS+XkTFejOqMOUsCWGmwP73kW/RlLkNKJVOIyjagTsCkRXyB5eZvJatRgVDZr7PtvrwMEK5oy+ST+cvy2FfgLDZWCzISobEWLi6mVB2cNwN2hHsU+plkGBzdFmypVS6xY4hlaa7Jbjs/aaafbsjq89foNqqg3buXcs9EJ9ySe4SJIMswl5LWp7nrNkxzXmdsKDG4st/AefeLWF0P3XNrOaVUE9nWvjVSwnEkeVZttd3cLJa3AD1v7r7AZ+hU1vvqJ5fjmo1Iv0e3nN/px1pcuGRDas6G01cfr4PxISPTnkhsur17PNc2fSIv4YYckEudi1xtdO8k/JSex9uuz5mOe/znfz2lV2t3Aq+rJ5B7rv+RNoO7ewxZqX53uMqv+nNqXJKnzVPpnPPnid7NJtPzJnjgo8OuQVmH+d6m5ecLi/3p21q/KtAByTJhcdHL68QQ1Pn9+y6VgMbfzkK5T/PXsT54waUHpeSp4K3o17QAB1b9LzR0Dp7eH5j5o/PGq4XS4l/+G+y1//Z9nX5x1D1ftaV6/A3/aB2pp4H/XHkv/l/RfdMjT4ar9O8UaP82DZJNKNFtR0+aOkP+uPb1pKkBwjur0HBDyLxW7YCgLhvI/wlB6AVASL5bHeAmT8SdRnrwIosumcgQIo/PJqQ/yi2doQPJD/0unFrjVTdxbFdt96T3FZsxwM+ecXV7G+1wnosVsZy/1oE1a3cKs+Mms1oZy8aincHu3WoC2PwOu0/2h5lKwnz7lwD1G4Z7aaehA6C/1ONRN4PBlfX7r/S+kSRrsb0VHfC5pOxo6O6T+VbwpUlbBgqJkHqv6q3RaIjvKq+FqlqBK9OLrFwr+6gT2pZvWwIHXjg0XMZWzGezuTX91ZiT07Km9ps/dj2lgLrtCp3OLL8u3nO/P01iTOayhdMz5mCVEdYk0n1mGuveLoSLkMDwESxA52Op1RF3zyEje1GSevpDIccyprYdpf5krKEl1H7UKqXcRfUBN25VgIMUzpmRxERVbRXkTrTA37/4LNWWFNkLu3p8hdXfVmweQZ4nTl2fT/P9jrRJV/aPYFp2O73kc10P5uqDxvzRnv1/g0JXH6qYvUA7/tfz/l82emmsN/a9nEoMJ8TtmTfcYPTr9DJ0EwL8UYpxtZbFMp3s6XPi/9RPpnJzoJ9NPzKlQ+peDEyCxq/Mqc9nV395m1rhinvuvZ9JMOtWVPnzMut5ZNK3Ncv9OSJOSDor2QsFi+tJK+r/04k848KfpPVlx09p8/t8JCbz0uwPnhCxm+ioT/dxXIuZOOf/z7EuSXT9c6uo86gKcRule/Dsh/83Y+YcxtgfOfJI1+Vhzmv898e+E3PXpfGv+i930Q7Boxn/D/VZG/59R8SWd/7Zn+edCap8NdatlZxjPOJvqXwa2/9vdSVPGsGtedD2Nn2YyftF7/KKnjDeJd2xFMELv1c6elpuAU8kq+74xz9CWsOyC5xKgXP+5L+lbTsuK8nB00AXyhPPaGQwqgVF5nV/Gi92Ta7k6vIkAx0cG9xPL2fl6cw/o5oqgdjKsXNCK8cTsMbDrbpHrMNRARUgNCPpNplds0jperiiJzHk8cdsqcQXNydISkFL3ZcGBNPo7HDmogUl0ebH9H32ZPfr/wJfZ+byhchGjvHUinSgHWE+u8Zjnu+EbV/y2fJJmsxzEuw0xn7Q0Xz8z8OuYb+OgUVNyBqT/hltdKvxojbX9t9t8qgMgXQ5jk1PC5vvg+dU+fSkzIl83ZB+bR4On7q9fkLYgbUHagrQFaf9HpEH6ur58KCn9Gtp66JWWKcvZevTopduGbsfniUe229yUJaG+QRL3eaS7GcNXtNOLl1t480safE8DIJnzfa+dCtovoS6gkiuhwy+WacYoZyJ4ZaZ7qSk6OfNsR99086mU+eAJVzCSxNdPw73Bcr4YdV9FekbYjbtRIbQoAJHfXWP1PBd2cB7xa3Kk4gUt1U5Om/27lCNE4G/vh7DddvLPtm/5FCPdGXrN2Ztv4j0flUj90f6vJhvbxHS/ddAsm/gwOqbecIXa4dIYe91z3kjuLZ1Bzrwrb8auuvyRFYaJynPSPHgLfsuzIWW+/nGSYjQOTgbg51k52LSmTNpugCk52WPe3o5ekLYgbUHagrQFaf+fSNtX9xnB3CCsAgr3XrpouMZtnoO6DMJ2sz9IMmEL13nYBvSN3UHppsqw+QLlGn9jp59lj2a4zLMd0TZLrXqXJGFegLQAaQHSAqQFSAuQFiAtQFqAtABpAdICpAVIC5AWIC1AWoC0AGkB0gKkBUgLkBYgLUBagLQAaQHSAqQFSAuQFiAtQFqAtABpAdICpAVIC5AWIC1AWoC0AGkB0gKkBUgLkP5nQZJeo1E9mOzisljFDL9kUG1z94eUI/JGocn5S2Z+LWbyX3espN+9qJonkezz1x0rdP2vrmbZNKMOvzYd74k3/U3+WIzBw7ADkqY1KVRD9liZnkJczHCpSyXf3O+fNtU4x00kSiN/He0CmOOSlC9neazpaFfmO03V+u+/MkcB+j+4piTwom+pyjp+qiB5VqHojXMfz/hf53csHxxIQmRNdRXcr55dIPmvEzOM5nj5y4ko2tVVWrhKI6bCNUFNLHlWobIV/+CGmLL38cPuh0/OLkA2nldzFdZA8SAKRqqfSzWSH/ZSxY8olMyreFTpu7bGnFuGsxsY+49ut7GezI5+9MBiloIqXv2D62k6fnXboEb83Wh2FRmof3A3TuMTB6zrqoijDrNb1zS/1TzOGBawpsT9bM2p8X6UuBsVGQKnekSushqoqI+lhL0cfBlGHkSm2VtGPt0++9R+txU7IY8CajKQ1g9fPe4QSC8l+cndNS0++QwbVVYWUMrMLCi5eZ4WEsv1IErvHHFbH8iM5LwcJIex6rVlODmA2dpKkiONFeV59m0jQhKrXz3paMH13yymnTZvMYy4suIqJW3qWOxHNFYNSpoS8TR3fAp8eZ1tU2RGAU3t1Zys0yOhCP0hQnJIL2myPo/0qQQ7UeMfucp6pK6Wj2AOpz/osugaA/kTr1gPVq/R/yBegx2vvna2vNS7I/pyD4DvTpwiDWN4pd3RWcy8y8kjxddzwHCuB6uE2GdFH/2A0I6KbMCxG+NAaQjvjXnTjiirq7INPE786Pad5pquIE+O9BRlP7m1DU13/D9Q2aS+MsPBTxmQD2vNkUTK+UBzhwvOQD4ECFsTrm7Mj+W38n/j7v9xAxB1SJckcS5uTCG8JiYXEsdOanaoAJjE9wV4I4b5jwJkbveRkqheoh43TaXHYBBIm0webRZ9p7fFKjDhjDCWa8Pw/0OdYY4PY+RXE8jmFzodm4gjTgNgWJAlcljT2OOSZ+4s0EfgAy+WZa2YOG5GcH16eG8NGGXZz04PMYeH18F7E7zYo7iBtHC4zF7lsy+xFBlM/k2Id52K5fjt9iOMCNib/OLg3CuFiwrq9SON7YsBU8EvThB37ukrzutgKTvhBdmymX3R7ff6Bq63hRKqhlXyol4ynxVetz61FbExbGXQssEgynecFivvHd3ZjcvjanKDKL8isqOQh02n3fG5ezWWEH696QgP3PwkgMcgkic6SMwnVfloRYub2Ef1Xh2IQAOAXdNk5ltB/1ZLC+4dB4T5+FBckq2BuGxlhtaiQKKu1rNgH78LaOpg7V6ZZG5rahCn/94yzmatJkYSQzHLg/Kusi6HbTn2ky9rdEdkomZBACPsgzWJNngyW/CVK04gBm1iEgc3LCU4qr2/PerY0lVUC+8V/B5cv0NvPXTbedqxFvB5WqMhPm6KPKq+tv04wySqBsOx4FgP8oi843WElaLbdhzSCWifD2sUn1i9177Z0DeE3QhusiBBSl2trwSrP2Cb8QwLXL3RT6edNJ4WsMmLbDUsCM+N12994lbPy9fn91U7NuLPhtV0JtLuS69d0cdZ/rCkrhj0yp2xOle32+rUvrqJirc6cA/naFfnllR2o/r4ZMUym9CRCWyzAR75vrOI/lNPDvOrWoRRpsOXeb0CDJRrkzdpPbYhmCMd0k0+WRkFm7qT0dma0Zp0eXN2mQ1qIuOOrlAPmLOdTKWj24eGrC3YnL7Oz4cbOhFQPa5aiEmd16Q6MIT3FgAM4PGbcuMZCCjT71MLw2zsF69+dYz0ohKY9+Q79Jd7gvU29gdZyz1JLzam5Otzaj62N5oWMS2c0NixtPtePS+nHfBlwyfQM02jj4pIDYJIXM0IqSwAy7vmLexw9+FQ10Fz4x97r5vEUWmEvbiBU3rArkyu8kkcfwTEspc5qwzFOXuigOgX7l0pyeb9V0x61NrBxJDbIeqrN/u36CvvwxuUyGKpq7SOI6/Ab/v4ydyiGnLbIHBgEOBMQu92fL7Q4D4Y2dmpYMEaRMJ6SRO1IaRun6nXznFG9S24Xv904Ep1R7WBexNGlPw4JvXjCfhBD0r7EDtd58NPmK9PbC1N+OITr9JdXwm9ol4beuD04IwGM5iqvKJHhDmUkDFco45RPqULE/fpjNxDb8WjsymdVF7OxHMYLkw/9iTyOMWxik2UvZvjpKyHo57M8hNMDFUlHZdvzsWX8o7/AEDvXxTN0L4TUlZkp8Z4jH9rk/wDUpACJugGWjfQ7mnTo5ZIryfwfjXewRNEQuM+aWkSCF69oaU5g0HqnO3OHWGWYTsvL6l1XIah2wh69fa0uSCbHBv0p7B5umA9mObXRMp4Ne9tikikvftqdjnb9XwQaTwWBocLkRO5sDLu9+WQvrvacevKr+HMx8qG9Lqucl9is9KrbqNdONe4lPxqcz0KDpw8nISlwNUsWMVWPevR+lxVIArO5gxaDt8bbDpeyLbmiCQB2F8O47HJMx2R6IIn9ER2XyHIXlHewMSdN/R6RxJGCwcp/EvnPIKRQavfLtpyOtCbq84Z5DnKYsKC+3SQ7WkqtTnRxTG5lFTBe9HfsdTgSUJUCBkc782Ale3FwusqSePqvDo3IampywqKGW81yX0f5wyaSv/oldm4p9qF5su1sfTNHYXvPN8wjrEkNdNvl6N4CN+IwNIreZ28TOVosttTyov7wUJkfI25LytPGnoPhixjRhuUgG4GyY1ZX3nZc1hwNZSH0y7Z65zODYVSQV27Pyb4CfjfJ9JwRsXZP++qCWwkuK5CI5KnnRhJDWrDTk1g6QrmDPtb60hFnpeptrmyGCprs9atwDyDwMWd4TUkliaDfKsz+LXqRu9BIsNwMfNxXjW1pinuMnI4gL1KFoOvZZGr4RRepm6357KSHBJVsAnSwjX0YR/FSk9BfH3aaX/X5AYOSbsY52icHhWiONR89W04GmzV1O+xnfE80kniwswQyzBcNLC6x33XrxCvSpIUauAMqBmUrGye4g8MPeq4dah3HQA4NZIFFN33RHrY+TM6i5VMtEaS83ovvw6uB65R1TNVLAo1XQMlB+EtcOoZAq/r8McZxoGB9f6xBAl3gRvdcfmVQCLDGY6K9/NbxqrLYrbzP+5oul0UsNKCr+6x6y2EmQV5qqHHb/ya5CSgGbbbXnmgzpTr2LetY+lWJF/XomYYV5aMkX7jcgsx9wReh4uV+M16dWPE44pL9EcPlB6MPX5iI2WdyWme/gYgK/rzZLSbnyIM3Bt+uXuoWHrdQFBajwSPY91EyNRYCPGyZty4XPWQZdw6NOZ4YEODbf+TBEYiLcd5fUhIXMsxbDTvj0BKZHfn4OXIcK8eM9ydxu28iXC3MvMQetHXzBp8ggvLAOsBRwQgwSbMumpdoJLpkoqozPYhWHaKdpyGD2sIQfAokP1j0B/RNPmRkd8audLjGMp8KvZFiFq8Jc+MvtfSooFTwkwujHk9eQ/9UNFiamrV0C97QMztARmplhGsFF2rviF5w6VcEZ9VjmAwmDgEx5I1cZ/HErWyWkVv8oRvaiNk0tlWcA3EFNFrSjCSpo4JCgzYhlZQdZC3eADvR2wX3PPE7uTjsx+e/erkLlvvpVK6eIQXRKD9epJ/kvGWIB4ZHnVs8OjGrxzFeZVo4AnCG+ljz0dHtW9ifwMHwS18czvt09cdwLn9hEOn58GgwbXlMQzCI/rk+5YGSz98l2Xn0LN8V+xoZyQ0V+KYeAgWQ9ScJ2rWq6w5F90toIt76cG5axquG2atY44KbAyfcCIaIKw17ojfrAtHY60flqm14UyjmOGhjDU9x+oIgap936+43GXJMVtZSxDeqvBtbGJSh9NeYnLYERMRQFILsF/zb5v5dUVMjwu25zsoc8zOTMB8UCBCEsQfRsE2h/wJxiONrDM68fEgORxVPVXgVRLH4L3uOx/+YBv1HKysqeuIpUUV+TFOFvM0wzgyhCQezSs3+QS6hA1rVYWcbff01ipxlIz/MD2gewy3k0tdtbUZH/2hi/Xkc76OAxX9Og92I9f7TfpyVZQ1cnT0tsm1Z8biVptRPYiax2g4gbN9GiMyGHCIH3Hwv4jxsDRcFdsTzRh4F2muIbFYC2GgpTl70gNrmT8qYB2LxZM1o2U7h1LQ5S4SXed6lzD31EapQATnWsaGxJFM7oof0fIWVdXHgsY89bpBMpgvFww6vgthvCbwnntPZno3i+q9RfX9mlODmrGrjp2X3kNpGnK4TRC64mTmtuFPz9Ug3VfgBIXIH3qTKSDF4Q46g9kG55o5n1k9uC/WIynqMbouRJ1t1Gs1MqZJkSuXtmXqw9fewvZiAi9+SoAX5+JHEUcuQPCyyEFEEMhf9LpbuaVo1Q9XGY3rJ4uwuqjNieVjwy42DpsL7Hy5LavKEsM9UVHLEYqG4IOguO6YB16DltEgEjPwQ5c7CVRez2+pw2MchUzNbUZjMphrGcY2p35g3oSo+5ExAlg8H2bK6jt/+HbDBIY1gWmVjmdF82WK5h4Gup9aVkYbO+tJuG6fb4Pus2uu98aWR0mGnv6NyImPgvRAdc7jFVvSQavKAtslPICt9tHSaZU69Zg1qB+YMy050pUTT0hcdrYnJktMguk2sJ5MFan5d4bFDF7zPngx7TAVrdudvbMun3g3btQtfrTregB6s9/WBi7mzmBBZ8RJyz59cYe+NGN/36/UGt3RWiLEURDZcUV8e/MRm9T8gnCR3ztXHZ9UzhNIT34EghtaXL/TBZXDhhKmRqZpODMBFS9kw/R6W57wPvKSCjzFYn45UD1cwcKNR4ezYvllp0w599AP8mCxYiF9qvRLwgiyfti8ZuzjmpDetGRZaSahVXEtnvKRD/ZWCNVd0XGEEvbDp8IH7+Nt8DWENOW/h9BhJavxtvOwHb0tJd64OGz656HxW6O9jh891PskBmacSCNOaDzwKhEPlUHL+GuGinYlHUaCuWae/cCqaQcNBbV5sCY/uvMamgT8Gkc63pXlyBKb1E4V5cX2ZbemSb0Dtg/xObp0PTPajTMZa1EGje09d7QOPpExjFu1umf0jw34/PpNapen/ggChJlrfSW8VCjXYb0BIcqN6hsOhBPH2LyIGKyghbM7Pov15PcMiApUmgW2CHz2xQ+bxg/vaQTEe5cHWtskd4/mxZehcxGfS9C5mlGSuin2edrle4fVhm00kOzOqVVUw+uvI1qcpzVkUMDIjHe29hPrcik1hpMRyInYuKdOfUM3vUu88rV6voPVGRLLbKYm6CwZV+4mCJdVLqSWlwqGgVMQO845Ow5rSsRy3ug01vx4klsu5vrnPQFNZi4bHEcyGqM7IGrigkLf6s7krw3PWq5DpRD9KinXlxbl/EY3JAwTYM50VHNooXiYmHUOSRLyw2tGwe/bWcJaVouonyfuf+vjDzIlpx2BNpSla//M398aq8wrCruyTQWSPiRp2oN+G/74kYBpZ7lSKjJNn4K2FFv60sDPnxyGFIN7QnsfZrooYdSgyKTeW5Wx7I2sxpeICNLnn0NKTHqFBUBBwV1udQS4Zvt+mKfzyByzGbiExmyjnqfXQhQFyNon9jXtyBXmzk2F0F5w56cM422kD8hHYIWwngin1j4VzvoXvqXe/qWnTMWgcqhIenVTiFe/Gnq5OR57C/myO/rs7BmTgKVanYcon45l+bnCREJnuNOPspislopXDaIPWTZFiC+ZPo8k8BpRB16j2tuYUnLD5posqzllWwdvc7nvX3ITc01bd657f5u+THdFPpx3uiw91qRywj0MPHtqBreiZfgmVriv7vveOSduziX4rNhHhtOH6UBg7/Ifn+NvBpoc0ZobiLQcPW7M2C6rMH3u6bFLJqsBHGvilOD5U5cnQMQTnlDVf3aprl2rm/xiWmUwg6PAqWFg1TbcDdqVD6KeON85EBbX2p6608e9mGEcN/AeK4byWyD05VZBLn5zt+apBIHfqVRq3tSyfsX86wX8P0oWSf78tN9pX+6eE4n/C1BLAwQUAAIACABPS2dK1kUrKU0AAABrAAAAGwAAAHVuaXZlcnNhbC91bml2ZXJzYWwucG5nLnhtbLOxr8jNUShLLSrOzM+zVTLUM1Cyt+PlsikoSi3LTC1XqACKAQUhQEmh0lbJxAjBLc9MKckAqjAwNkMIZqRmpmeU2CqZm5vDBfWBZgIAUEsBAgAAFAACAAgARJRXRyO0Tvv7AgAAsAgAABQAAAAAAAAAAQAAAAAAAAAAAHVuaXZlcnNhbC9wbGF5ZXIueG1sUEsBAgAAFAACAAgAT0tnSlGFNqS+PQAAaKMAABcAAAAAAAAAAAAAAAAALQMAAHVuaXZlcnNhbC91bml2ZXJzYWwucG5nUEsBAgAAFAACAAgAT0tnStZFKylNAAAAawAAABsAAAAAAAAAAQAAAAAAIEEAAHVuaXZlcnNhbC91bml2ZXJzYWwucG5nLnhtbFBLBQYAAAAAAwADANAAAACmQQAAAAA="/>
  <p:tag name="ISPRING_PRESENTATION_TITLE" val="www.33ppt.com"/>
</p:tagLst>
</file>

<file path=ppt/theme/theme1.xml><?xml version="1.0" encoding="utf-8"?>
<a:theme xmlns:a="http://schemas.openxmlformats.org/drawingml/2006/main" name="www.33ppt.com 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冯振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300</Words>
  <Application>Microsoft Office PowerPoint</Application>
  <PresentationFormat>宽屏</PresentationFormat>
  <Paragraphs>39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FontAwesome</vt:lpstr>
      <vt:lpstr>Gill Sans</vt:lpstr>
      <vt:lpstr>Lato Black</vt:lpstr>
      <vt:lpstr>Lato Hairline</vt:lpstr>
      <vt:lpstr>Lato Light</vt:lpstr>
      <vt:lpstr>Lato Regular</vt:lpstr>
      <vt:lpstr>等线</vt:lpstr>
      <vt:lpstr>宋体</vt:lpstr>
      <vt:lpstr>微软雅黑</vt:lpstr>
      <vt:lpstr>Arial</vt:lpstr>
      <vt:lpstr>Calibri</vt:lpstr>
      <vt:lpstr>Helvetica</vt:lpstr>
      <vt:lpstr>www.33ppt.com 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www.33ppt.com</Manager>
  <Company>www.33ppt.com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www.33ppt.com</dc:title>
  <dc:subject>www.33ppt.com</dc:subject>
  <dc:creator>www.33ppt.com</dc:creator>
  <cp:keywords>www.33ppt.com</cp:keywords>
  <dc:description>www.33ppt.com</dc:description>
  <cp:lastModifiedBy>世璇</cp:lastModifiedBy>
  <cp:revision>51</cp:revision>
  <dcterms:created xsi:type="dcterms:W3CDTF">2017-05-12T01:28:32Z</dcterms:created>
  <dcterms:modified xsi:type="dcterms:W3CDTF">2021-06-18T13:13:41Z</dcterms:modified>
  <cp:category>www.33ppt.com</cp:category>
</cp:coreProperties>
</file>