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AE47-904E-0240-B851-4BAECA36B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Clase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E388A-D380-5A49-9DF4-7FF327333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9 de febrero 2022</a:t>
            </a:r>
          </a:p>
        </p:txBody>
      </p:sp>
    </p:spTree>
    <p:extLst>
      <p:ext uri="{BB962C8B-B14F-4D97-AF65-F5344CB8AC3E}">
        <p14:creationId xmlns:p14="http://schemas.microsoft.com/office/powerpoint/2010/main" val="309681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Left_join</a:t>
            </a:r>
            <a:endParaRPr lang="es-ES_tradnl" dirty="0"/>
          </a:p>
          <a:p>
            <a:r>
              <a:rPr lang="es-ES" dirty="0"/>
              <a:t>Para incluir todas las filas de su marco de datos izquierdo y solo aquellas de la derecha que coincidan. 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96000" y="2989639"/>
            <a:ext cx="4151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de la b que coincidan con la a. </a:t>
            </a:r>
          </a:p>
          <a:p>
            <a:endParaRPr lang="es-ES_tradnl" dirty="0"/>
          </a:p>
          <a:p>
            <a:r>
              <a:rPr lang="es-ES_tradnl" dirty="0"/>
              <a:t>A y B se llenarán con los valores de b para x3. D no coincide </a:t>
            </a:r>
            <a:r>
              <a:rPr lang="es-ES_tradnl" dirty="0" err="1"/>
              <a:t>asi</a:t>
            </a:r>
            <a:r>
              <a:rPr lang="es-ES_tradnl" dirty="0"/>
              <a:t> que se </a:t>
            </a:r>
            <a:r>
              <a:rPr lang="es-ES_tradnl" dirty="0" err="1"/>
              <a:t>borarrá</a:t>
            </a:r>
            <a:r>
              <a:rPr lang="es-ES_tradnl" dirty="0"/>
              <a:t>. C se mantendrán pero con un valor faltante para la columna x3</a:t>
            </a:r>
          </a:p>
        </p:txBody>
      </p:sp>
    </p:spTree>
    <p:extLst>
      <p:ext uri="{BB962C8B-B14F-4D97-AF65-F5344CB8AC3E}">
        <p14:creationId xmlns:p14="http://schemas.microsoft.com/office/powerpoint/2010/main" val="40340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Left_join</a:t>
            </a:r>
            <a:endParaRPr lang="es-ES_tradnl" dirty="0"/>
          </a:p>
          <a:p>
            <a:r>
              <a:rPr lang="es-ES" dirty="0"/>
              <a:t>Para incluir todas las filas de su marco de datos izquierdo y solo aquellas de la derecha que coincidan. 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96000" y="2989639"/>
            <a:ext cx="41515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de la b que coincidan con la a. </a:t>
            </a:r>
          </a:p>
          <a:p>
            <a:endParaRPr lang="es-ES_tradnl" dirty="0"/>
          </a:p>
          <a:p>
            <a:r>
              <a:rPr lang="es-ES_tradnl" dirty="0"/>
              <a:t>A y B se juntarán con los valores de b para x3. D no coincide </a:t>
            </a:r>
            <a:r>
              <a:rPr lang="es-ES_tradnl" dirty="0" err="1"/>
              <a:t>asi</a:t>
            </a:r>
            <a:r>
              <a:rPr lang="es-ES_tradnl" dirty="0"/>
              <a:t> que se </a:t>
            </a:r>
            <a:r>
              <a:rPr lang="es-ES_tradnl" dirty="0" err="1"/>
              <a:t>borarrá</a:t>
            </a:r>
            <a:r>
              <a:rPr lang="es-ES_tradnl" dirty="0"/>
              <a:t>. C se mantendrán pero con un valor faltante para la columna x3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Left_join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CC607-DD32-A342-9E25-F442866B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29" y="4794353"/>
            <a:ext cx="1422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Left_join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Left_join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Left_join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1FC7-8259-CA4A-8436-BD71D97E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GGPLOT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74B24-8109-5247-9C6A-E14830A88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33" y="2016125"/>
            <a:ext cx="551405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A6F6-9402-8146-BD9F-3180CD8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9C2D-1ACD-1845-B245-BD2B24C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Como te fue con JOINS</a:t>
            </a:r>
          </a:p>
          <a:p>
            <a:r>
              <a:rPr lang="es-ES_tradnl" dirty="0"/>
              <a:t>Fecha Y Hora</a:t>
            </a:r>
          </a:p>
          <a:p>
            <a:r>
              <a:rPr lang="es-ES_tradnl" dirty="0" err="1"/>
              <a:t>Ggmap</a:t>
            </a:r>
            <a:endParaRPr lang="es-ES_tradnl" dirty="0"/>
          </a:p>
          <a:p>
            <a:r>
              <a:rPr lang="es-ES_tradnl" dirty="0" err="1"/>
              <a:t>Facet</a:t>
            </a:r>
            <a:r>
              <a:rPr lang="es-ES_tradnl" dirty="0"/>
              <a:t> </a:t>
            </a:r>
            <a:r>
              <a:rPr lang="es-ES_tradnl" dirty="0" err="1"/>
              <a:t>wrap</a:t>
            </a:r>
            <a:r>
              <a:rPr lang="es-ES_tradnl" dirty="0"/>
              <a:t>. </a:t>
            </a:r>
          </a:p>
          <a:p>
            <a:r>
              <a:rPr lang="es-ES_tradnl" dirty="0"/>
              <a:t>Agregando títulos, X, Y, color, </a:t>
            </a:r>
            <a:r>
              <a:rPr lang="es-ES_tradnl" dirty="0" err="1"/>
              <a:t>angulo</a:t>
            </a:r>
            <a:r>
              <a:rPr lang="es-ES_tradnl" dirty="0"/>
              <a:t>, tamaño. </a:t>
            </a:r>
          </a:p>
          <a:p>
            <a:r>
              <a:rPr lang="es-ES_tradnl" dirty="0"/>
              <a:t>Tarea con eso (</a:t>
            </a:r>
            <a:r>
              <a:rPr lang="es-ES_tradnl" dirty="0" err="1"/>
              <a:t>ggmap</a:t>
            </a:r>
            <a:r>
              <a:rPr lang="es-ES_tradnl" dirty="0"/>
              <a:t>, </a:t>
            </a:r>
            <a:r>
              <a:rPr lang="es-ES_tradnl" dirty="0" err="1"/>
              <a:t>Facet</a:t>
            </a:r>
            <a:r>
              <a:rPr lang="es-ES_tradnl" dirty="0"/>
              <a:t>)</a:t>
            </a:r>
          </a:p>
          <a:p>
            <a:r>
              <a:rPr lang="es-ES_tradnl" dirty="0" err="1"/>
              <a:t>Polygonos</a:t>
            </a:r>
            <a:r>
              <a:rPr lang="es-ES_tradnl" dirty="0"/>
              <a:t>, </a:t>
            </a:r>
            <a:r>
              <a:rPr lang="es-ES_tradnl" dirty="0" err="1"/>
              <a:t>rnaturalearth</a:t>
            </a:r>
            <a:r>
              <a:rPr lang="es-ES_tradnl"/>
              <a:t>, revisar fecha y hora. </a:t>
            </a:r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34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95F6-C64E-EF40-95B0-449374D1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JOINS</a:t>
            </a:r>
          </a:p>
        </p:txBody>
      </p:sp>
      <p:pic>
        <p:nvPicPr>
          <p:cNvPr id="1028" name="Picture 4" descr="joins">
            <a:extLst>
              <a:ext uri="{FF2B5EF4-FFF2-40B4-BE49-F238E27FC236}">
                <a16:creationId xmlns:a16="http://schemas.microsoft.com/office/drawing/2014/main" id="{47B1B7D1-0FD3-634A-9BB3-A6818305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73572"/>
            <a:ext cx="4155852" cy="58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ftware Carpentry: R for reproducible scientific analysis">
            <a:extLst>
              <a:ext uri="{FF2B5EF4-FFF2-40B4-BE49-F238E27FC236}">
                <a16:creationId xmlns:a16="http://schemas.microsoft.com/office/drawing/2014/main" id="{9C0D5CF2-C859-3E4B-B4E3-3DE1953B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44414"/>
            <a:ext cx="4509980" cy="40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Inner_Join</a:t>
            </a:r>
            <a:endParaRPr lang="es-ES_tradnl" dirty="0"/>
          </a:p>
          <a:p>
            <a:r>
              <a:rPr lang="es-ES" dirty="0"/>
              <a:t>Para mantener solo las filas que coinciden con ambos marcos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solo se mantendrán las filas que ambas tienen (A, y B). Se </a:t>
            </a:r>
            <a:r>
              <a:rPr lang="es-ES_tradnl" dirty="0" err="1"/>
              <a:t>borarrá</a:t>
            </a:r>
            <a:r>
              <a:rPr lang="es-ES_tradnl" dirty="0"/>
              <a:t> fila C. </a:t>
            </a:r>
          </a:p>
        </p:txBody>
      </p:sp>
    </p:spTree>
    <p:extLst>
      <p:ext uri="{BB962C8B-B14F-4D97-AF65-F5344CB8AC3E}">
        <p14:creationId xmlns:p14="http://schemas.microsoft.com/office/powerpoint/2010/main" val="21855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Fuller</a:t>
            </a:r>
            <a:r>
              <a:rPr lang="es-ES_tradnl" dirty="0"/>
              <a:t> / </a:t>
            </a:r>
            <a:r>
              <a:rPr lang="es-ES_tradnl" dirty="0" err="1"/>
              <a:t>Inner_Join</a:t>
            </a:r>
            <a:endParaRPr lang="es-ES_tradnl" dirty="0"/>
          </a:p>
          <a:p>
            <a:r>
              <a:rPr lang="es-ES" dirty="0"/>
              <a:t>Para mantener solo las filas que coinciden con ambos marcos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solo se mantendrán las filas que ambas tienen (A, y B). Se </a:t>
            </a:r>
            <a:r>
              <a:rPr lang="es-ES_tradnl" dirty="0" err="1"/>
              <a:t>borarrá</a:t>
            </a:r>
            <a:r>
              <a:rPr lang="es-ES_tradnl" dirty="0"/>
              <a:t> fila C. 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inner_join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E33F-0095-6446-88C4-88BEBFA4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29" y="4837068"/>
            <a:ext cx="144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3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inner_join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Inner_join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inner_join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2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FULL_Join</a:t>
            </a:r>
            <a:endParaRPr lang="es-ES_tradnl" dirty="0"/>
          </a:p>
          <a:p>
            <a:r>
              <a:rPr lang="es-ES" dirty="0"/>
              <a:t>Para mantener todas las filas de ambas bases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que ambas tienen (A, B, C, D). </a:t>
            </a:r>
          </a:p>
        </p:txBody>
      </p:sp>
    </p:spTree>
    <p:extLst>
      <p:ext uri="{BB962C8B-B14F-4D97-AF65-F5344CB8AC3E}">
        <p14:creationId xmlns:p14="http://schemas.microsoft.com/office/powerpoint/2010/main" val="103616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DEE-7B0E-A948-AE31-BD4B2CD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Joins</a:t>
            </a:r>
            <a:r>
              <a:rPr lang="es-ES_tradnl" dirty="0"/>
              <a:t>…. (DPLYR JOINS)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699-4B72-EA4C-B822-6FDAE87D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FULL_Join</a:t>
            </a:r>
            <a:endParaRPr lang="es-ES_tradnl" dirty="0"/>
          </a:p>
          <a:p>
            <a:r>
              <a:rPr lang="es-ES" dirty="0"/>
              <a:t>Para mantener todas las filas de ambas bases de datos</a:t>
            </a:r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29E11-674B-2F42-8B20-5206D073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39243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8BF3A-BB8B-1245-9F21-41074582B6EF}"/>
              </a:ext>
            </a:extLst>
          </p:cNvPr>
          <p:cNvSpPr txBox="1"/>
          <p:nvPr/>
        </p:nvSpPr>
        <p:spPr>
          <a:xfrm>
            <a:off x="6001407" y="3429000"/>
            <a:ext cx="4151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Que columnas tiene a y b?</a:t>
            </a:r>
          </a:p>
          <a:p>
            <a:endParaRPr lang="es-ES_tradnl" dirty="0"/>
          </a:p>
          <a:p>
            <a:r>
              <a:rPr lang="es-ES_tradnl" dirty="0"/>
              <a:t>Se juntarán con la columna que ambas tienen (x1) y después se mantendrán todas las filas que ambas tienen (A, B, C, D). 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full_join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C8604-7276-AD4A-826F-B552C059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29" y="4667250"/>
            <a:ext cx="1397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1A2-9F01-6645-96AC-A12A885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EDBF-666B-524E-9908-5BF2BE5B5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90057"/>
            <a:ext cx="2717800" cy="198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CB661-70AB-7D47-AEE1-404DF50A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36" y="2090057"/>
            <a:ext cx="2387600" cy="177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5DE22-C3F8-634A-BAF9-883A1FE03073}"/>
              </a:ext>
            </a:extLst>
          </p:cNvPr>
          <p:cNvSpPr txBox="1"/>
          <p:nvPr/>
        </p:nvSpPr>
        <p:spPr>
          <a:xfrm>
            <a:off x="1451579" y="4071257"/>
            <a:ext cx="5482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library</a:t>
            </a:r>
            <a:r>
              <a:rPr lang="es-ES_tradnl" dirty="0"/>
              <a:t>(</a:t>
            </a:r>
            <a:r>
              <a:rPr lang="es-ES_tradnl" dirty="0" err="1"/>
              <a:t>dplyr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full_join</a:t>
            </a:r>
            <a:r>
              <a:rPr lang="es-ES_tradnl" dirty="0"/>
              <a:t>(df1, df2)</a:t>
            </a:r>
          </a:p>
          <a:p>
            <a:endParaRPr lang="es-ES_tradnl" dirty="0"/>
          </a:p>
          <a:p>
            <a:r>
              <a:rPr lang="es-ES_tradnl" dirty="0" err="1"/>
              <a:t>full_join</a:t>
            </a:r>
            <a:r>
              <a:rPr lang="es-ES_tradnl" dirty="0"/>
              <a:t>(df1, df2, </a:t>
            </a:r>
            <a:r>
              <a:rPr lang="es-ES_tradnl" dirty="0" err="1"/>
              <a:t>by</a:t>
            </a:r>
            <a:r>
              <a:rPr lang="es-ES_tradnl" dirty="0"/>
              <a:t> = ‘</a:t>
            </a:r>
            <a:r>
              <a:rPr lang="es-ES_tradnl" dirty="0" err="1"/>
              <a:t>CustomerID</a:t>
            </a:r>
            <a:r>
              <a:rPr lang="es-ES_tradnl" dirty="0"/>
              <a:t>’)</a:t>
            </a:r>
          </a:p>
          <a:p>
            <a:endParaRPr lang="es-ES_tradnl" dirty="0"/>
          </a:p>
          <a:p>
            <a:r>
              <a:rPr lang="es-ES_tradnl" dirty="0"/>
              <a:t>df1 %&gt;% </a:t>
            </a:r>
            <a:r>
              <a:rPr lang="es-ES_tradnl" dirty="0" err="1"/>
              <a:t>full_join</a:t>
            </a:r>
            <a:r>
              <a:rPr lang="es-ES_tradnl" dirty="0"/>
              <a:t>(df2)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3721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3025</TotalTime>
  <Words>603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Clase 3</vt:lpstr>
      <vt:lpstr>Objetivos</vt:lpstr>
      <vt:lpstr>JOINS</vt:lpstr>
      <vt:lpstr>Joins…. (DPLYR JOINS)</vt:lpstr>
      <vt:lpstr>Joins…. (DPLYR JOINS)</vt:lpstr>
      <vt:lpstr>Ejemplo</vt:lpstr>
      <vt:lpstr>Joins…. (DPLYR JOINS)</vt:lpstr>
      <vt:lpstr>Joins…. (DPLYR JOINS)</vt:lpstr>
      <vt:lpstr>Ejemplo</vt:lpstr>
      <vt:lpstr>Joins…. (DPLYR JOINS)</vt:lpstr>
      <vt:lpstr>Joins…. (DPLYR JOINS)</vt:lpstr>
      <vt:lpstr>Ejemplo</vt:lpstr>
      <vt:lpstr>GGPLOT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attwood1910@gmail.com</dc:creator>
  <cp:lastModifiedBy>attwood1910@gmail.com</cp:lastModifiedBy>
  <cp:revision>3</cp:revision>
  <dcterms:created xsi:type="dcterms:W3CDTF">2022-02-02T19:50:59Z</dcterms:created>
  <dcterms:modified xsi:type="dcterms:W3CDTF">2022-02-21T16:54:30Z</dcterms:modified>
</cp:coreProperties>
</file>