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>
        <p:scale>
          <a:sx n="118" d="100"/>
          <a:sy n="118" d="100"/>
        </p:scale>
        <p:origin x="3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4/folders/1GGRM2nX5cXH9LkihgKluw6KspRHo89p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es.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documentation.org/packages/dplyr/versions/0.7.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46AA-790D-CE45-900C-6F97F319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>
                <a:latin typeface="Lao MN" panose="02020600050405020304" pitchFamily="18" charset="0"/>
                <a:cs typeface="Lao MN" panose="02020600050405020304" pitchFamily="18" charset="0"/>
              </a:rPr>
              <a:t>Clases GIS en 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6FDE5A-0ABD-1F4B-B2CB-9C89FEBF6A84}"/>
              </a:ext>
            </a:extLst>
          </p:cNvPr>
          <p:cNvSpPr txBox="1">
            <a:spLocks/>
          </p:cNvSpPr>
          <p:nvPr/>
        </p:nvSpPr>
        <p:spPr>
          <a:xfrm>
            <a:off x="2611965" y="3581400"/>
            <a:ext cx="6815669" cy="76320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3200" dirty="0">
                <a:latin typeface="Lao MN" panose="02020600050405020304" pitchFamily="18" charset="0"/>
                <a:cs typeface="Lao MN" panose="02020600050405020304" pitchFamily="18" charset="0"/>
              </a:rPr>
              <a:t>Clase 1</a:t>
            </a:r>
          </a:p>
        </p:txBody>
      </p:sp>
    </p:spTree>
    <p:extLst>
      <p:ext uri="{BB962C8B-B14F-4D97-AF65-F5344CB8AC3E}">
        <p14:creationId xmlns:p14="http://schemas.microsoft.com/office/powerpoint/2010/main" val="25737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3854-4CF7-4947-A23D-F6163616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Objetivos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0A27-BA82-C744-BF9B-C03BD708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412"/>
          </a:xfrm>
        </p:spPr>
        <p:txBody>
          <a:bodyPr>
            <a:normAutofit/>
          </a:bodyPr>
          <a:lstStyle/>
          <a:p>
            <a:r>
              <a:rPr lang="es-ES_tradnl" dirty="0"/>
              <a:t>Conocernos. </a:t>
            </a:r>
          </a:p>
          <a:p>
            <a:r>
              <a:rPr lang="es-ES_tradnl" dirty="0"/>
              <a:t>Que vamos a aprender en este curso. </a:t>
            </a:r>
          </a:p>
          <a:p>
            <a:r>
              <a:rPr lang="es-ES_tradnl" dirty="0"/>
              <a:t>Tareas, copias de las clases, Google Drive. </a:t>
            </a:r>
          </a:p>
          <a:p>
            <a:r>
              <a:rPr lang="es-ES_tradnl" dirty="0"/>
              <a:t>DPLYR primeras funciones. </a:t>
            </a:r>
          </a:p>
          <a:p>
            <a:r>
              <a:rPr lang="es-ES_tradnl" dirty="0" err="1"/>
              <a:t>Leaflet</a:t>
            </a:r>
            <a:r>
              <a:rPr lang="es-ES_tradnl" dirty="0"/>
              <a:t>. </a:t>
            </a:r>
          </a:p>
          <a:p>
            <a:pPr lvl="1"/>
            <a:r>
              <a:rPr lang="es-ES" dirty="0"/>
              <a:t>Coordenadas</a:t>
            </a:r>
            <a:r>
              <a:rPr lang="es-ES_tradnl" dirty="0"/>
              <a:t> X, Y, etiquetas, color, tamaño, agrupar. </a:t>
            </a:r>
          </a:p>
          <a:p>
            <a:r>
              <a:rPr lang="es-ES_tradnl" dirty="0"/>
              <a:t>Otros librerías, funciones de interés (</a:t>
            </a:r>
            <a:r>
              <a:rPr lang="es-ES_tradnl" dirty="0" err="1"/>
              <a:t>lubridate</a:t>
            </a:r>
            <a:r>
              <a:rPr lang="es-ES_tradnl" dirty="0"/>
              <a:t>, </a:t>
            </a:r>
            <a:r>
              <a:rPr lang="es-ES_tradnl" dirty="0" err="1"/>
              <a:t>hms</a:t>
            </a:r>
            <a:r>
              <a:rPr lang="es-ES_tradnl" dirty="0"/>
              <a:t>, </a:t>
            </a:r>
            <a:r>
              <a:rPr lang="es-ES_tradnl" dirty="0" err="1"/>
              <a:t>case_when</a:t>
            </a:r>
            <a:r>
              <a:rPr lang="es-ES_trad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9606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72F4-01CD-3847-9A71-B986256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Lao MN" panose="02020600050405020304" pitchFamily="18" charset="0"/>
                <a:cs typeface="Lao MN" panose="02020600050405020304" pitchFamily="18" charset="0"/>
              </a:rPr>
              <a:t>Mi 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230A-1F34-CB46-B265-596DAF6D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Pregrado geografía, Magister Urbanismo. </a:t>
            </a:r>
          </a:p>
          <a:p>
            <a:r>
              <a:rPr lang="es-ES_tradnl" dirty="0"/>
              <a:t>Trabajé 3 años en Reino Unido como urbanista. </a:t>
            </a:r>
          </a:p>
          <a:p>
            <a:r>
              <a:rPr lang="es-ES_tradnl" dirty="0"/>
              <a:t>Llegue a Chile en 2018. </a:t>
            </a:r>
          </a:p>
          <a:p>
            <a:r>
              <a:rPr lang="es-ES_tradnl" dirty="0"/>
              <a:t>Comencé a programar en R en 2019. (sitio web, aplicaciones web, análisis de datos, visualizaciones, aprendizaje automático)</a:t>
            </a:r>
          </a:p>
          <a:p>
            <a:r>
              <a:rPr lang="es-ES_tradnl" dirty="0"/>
              <a:t>Mayo – Diciembre 2021 diplomado en Data </a:t>
            </a:r>
            <a:r>
              <a:rPr lang="es-ES_tradnl" dirty="0" err="1"/>
              <a:t>Science</a:t>
            </a:r>
            <a:r>
              <a:rPr lang="es-ES_tradnl" dirty="0"/>
              <a:t> (USACH) – Python</a:t>
            </a:r>
          </a:p>
          <a:p>
            <a:r>
              <a:rPr lang="es-ES_tradnl" dirty="0"/>
              <a:t>Analista de Datos – Servicio Jesuita a Migrantes (2021)</a:t>
            </a:r>
          </a:p>
        </p:txBody>
      </p:sp>
    </p:spTree>
    <p:extLst>
      <p:ext uri="{BB962C8B-B14F-4D97-AF65-F5344CB8AC3E}">
        <p14:creationId xmlns:p14="http://schemas.microsoft.com/office/powerpoint/2010/main" val="3407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550-87EF-C64E-96B9-754F553C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Que vamos a aprender…?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997C-4648-114E-B0EB-96DBA588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Limpiar datos en R (</a:t>
            </a:r>
            <a:r>
              <a:rPr lang="es-ES_tradnl" dirty="0" err="1"/>
              <a:t>dplyr</a:t>
            </a:r>
            <a:r>
              <a:rPr lang="es-ES_tradnl" dirty="0"/>
              <a:t> – filtrar, transformar). </a:t>
            </a:r>
          </a:p>
          <a:p>
            <a:r>
              <a:rPr lang="es-ES_tradnl" dirty="0"/>
              <a:t>Librerías GIS rápidas (</a:t>
            </a:r>
            <a:r>
              <a:rPr lang="es-ES_tradnl" dirty="0" err="1"/>
              <a:t>leaflet</a:t>
            </a:r>
            <a:r>
              <a:rPr lang="es-ES_tradnl" dirty="0"/>
              <a:t>, </a:t>
            </a:r>
            <a:r>
              <a:rPr lang="es-ES_tradnl" dirty="0" err="1"/>
              <a:t>GGmap</a:t>
            </a:r>
            <a:r>
              <a:rPr lang="es-ES_tradnl" dirty="0"/>
              <a:t>)</a:t>
            </a:r>
          </a:p>
          <a:p>
            <a:r>
              <a:rPr lang="es-ES_tradnl" dirty="0"/>
              <a:t>Polígonos – MULTIPOLYGON, </a:t>
            </a:r>
            <a:r>
              <a:rPr lang="es-ES_tradnl" dirty="0" err="1"/>
              <a:t>Sf</a:t>
            </a:r>
            <a:r>
              <a:rPr lang="es-ES_tradnl" dirty="0"/>
              <a:t>, GGplot2. </a:t>
            </a:r>
          </a:p>
          <a:p>
            <a:r>
              <a:rPr lang="es-ES_tradnl" dirty="0" err="1"/>
              <a:t>GeoJSON</a:t>
            </a:r>
            <a:r>
              <a:rPr lang="es-ES_tradnl" dirty="0"/>
              <a:t> </a:t>
            </a:r>
          </a:p>
          <a:p>
            <a:r>
              <a:rPr lang="es-ES_tradnl" dirty="0"/>
              <a:t>Como mostrar nuestro trabajo en línea? (</a:t>
            </a:r>
            <a:r>
              <a:rPr lang="es-ES_tradnl" dirty="0" err="1"/>
              <a:t>Shiny</a:t>
            </a:r>
            <a:r>
              <a:rPr lang="es-ES_tradnl" dirty="0"/>
              <a:t>, </a:t>
            </a:r>
            <a:r>
              <a:rPr lang="es-ES_tradnl" dirty="0" err="1"/>
              <a:t>Rpublish</a:t>
            </a:r>
            <a:r>
              <a:rPr lang="es-ES_tradnl" dirty="0"/>
              <a:t>) </a:t>
            </a:r>
          </a:p>
          <a:p>
            <a:r>
              <a:rPr lang="es-ES_tradnl" dirty="0"/>
              <a:t>Editar mapa con colores, texto, tipo de letra, leyenda. </a:t>
            </a:r>
          </a:p>
          <a:p>
            <a:endParaRPr lang="es-ES_tradnl" b="1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341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449E-DC61-9346-A954-D7AD12A2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5516-6CD9-A54D-A3D2-F1491671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https://drive.google.com/drive/u/4/folders/1GGRM2nX5cXH9LkihgKluw6KspRHo89pH</a:t>
            </a:r>
            <a:r>
              <a:rPr lang="es-ES_tradnl" dirty="0"/>
              <a:t> </a:t>
            </a:r>
          </a:p>
          <a:p>
            <a:r>
              <a:rPr lang="es-ES_tradnl" dirty="0"/>
              <a:t>Scripts </a:t>
            </a:r>
          </a:p>
          <a:p>
            <a:r>
              <a:rPr lang="es-ES_tradnl" dirty="0"/>
              <a:t>Datos</a:t>
            </a:r>
          </a:p>
          <a:p>
            <a:r>
              <a:rPr lang="es-ES_tradnl" dirty="0"/>
              <a:t>Tareas</a:t>
            </a:r>
          </a:p>
        </p:txBody>
      </p:sp>
    </p:spTree>
    <p:extLst>
      <p:ext uri="{BB962C8B-B14F-4D97-AF65-F5344CB8AC3E}">
        <p14:creationId xmlns:p14="http://schemas.microsoft.com/office/powerpoint/2010/main" val="74243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9645-AADE-7647-ACF1-07559D2F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Preguntas?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2C2B-455D-E84F-B4CC-39E7E2AC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https://es.stackoverflow.com/</a:t>
            </a:r>
            <a:r>
              <a:rPr lang="es-ES_tradnl" dirty="0"/>
              <a:t> </a:t>
            </a:r>
          </a:p>
          <a:p>
            <a:r>
              <a:rPr lang="es-ES_tradnl" dirty="0">
                <a:hlinkClick r:id="rId3"/>
              </a:rPr>
              <a:t>https://stackoverflow.com/</a:t>
            </a:r>
            <a:r>
              <a:rPr lang="es-ES_tradnl" dirty="0"/>
              <a:t> </a:t>
            </a:r>
          </a:p>
          <a:p>
            <a:r>
              <a:rPr lang="es-ES_tradnl" dirty="0" err="1"/>
              <a:t>Documentacion</a:t>
            </a:r>
            <a:r>
              <a:rPr lang="es-ES_tradnl" dirty="0"/>
              <a:t> de libraría (</a:t>
            </a:r>
            <a:r>
              <a:rPr lang="es-ES_tradnl" dirty="0">
                <a:hlinkClick r:id="rId4"/>
              </a:rPr>
              <a:t>https://www.rdocumentation.org/packages/dplyr/versions/0.7.8</a:t>
            </a:r>
            <a:r>
              <a:rPr lang="es-ES_tradnl" dirty="0"/>
              <a:t>) </a:t>
            </a:r>
          </a:p>
          <a:p>
            <a:r>
              <a:rPr lang="es-ES_tradnl" dirty="0"/>
              <a:t>?</a:t>
            </a:r>
            <a:r>
              <a:rPr lang="es-ES_tradnl" dirty="0" err="1"/>
              <a:t>dplyr</a:t>
            </a:r>
            <a:r>
              <a:rPr lang="es-ES_trad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922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296</TotalTime>
  <Words>252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Lao MN</vt:lpstr>
      <vt:lpstr>Organic</vt:lpstr>
      <vt:lpstr>Clases GIS en R</vt:lpstr>
      <vt:lpstr>Objetivos hoy</vt:lpstr>
      <vt:lpstr>Mi Formación</vt:lpstr>
      <vt:lpstr>Que vamos a aprender…? </vt:lpstr>
      <vt:lpstr>Google Drive</vt:lpstr>
      <vt:lpstr>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GIS en R</dc:title>
  <dc:creator>attwood1910@gmail.com</dc:creator>
  <cp:lastModifiedBy>attwood1910@gmail.com</cp:lastModifiedBy>
  <cp:revision>1</cp:revision>
  <dcterms:created xsi:type="dcterms:W3CDTF">2022-01-31T16:51:22Z</dcterms:created>
  <dcterms:modified xsi:type="dcterms:W3CDTF">2022-01-31T21:47:52Z</dcterms:modified>
</cp:coreProperties>
</file>