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308" y="246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pPr marL="0" marR="0" lvl="0" indent="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SYSTEM OVERVIEW</a:t>
            </a:r>
          </a:p>
          <a:p>
            <a:pPr marL="0" marR="0" lvl="0" indent="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Base Node – Nordic nRF52840DK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Zephyr RTOS, Multithreaded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GridEYE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 8x8 IR sensor over i2c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Transmit commands over iBeacon 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Receive data over iBeacon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JSON encode and decode over UART with PC dashboard </a:t>
            </a:r>
          </a:p>
          <a:p>
            <a:pPr marL="0" marR="0" lvl="0" indent="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Sensor Node – Nordic Thingy:52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Zephyr RTOS, Single Threaded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Transmit sensor data over iBeacon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Air quality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 Sensors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 charset="0"/>
              <a:ea typeface="Geneva" charset="-128"/>
              <a:cs typeface="Helvetica Neue" charset="0"/>
            </a:endParaRPr>
          </a:p>
          <a:p>
            <a:pPr marL="0" marR="0" lvl="0" indent="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Controller Node – Particle Argon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Zephyr RTOS, Single Threaded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Receive commands over iBeacon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Transmit servo commands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Crickit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 via i2c 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Transmit commands to LEDs via UART</a:t>
            </a:r>
          </a:p>
          <a:p>
            <a:pPr marL="0" marR="0" lvl="0" indent="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LED Board – Circuit Playground 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CircuitPython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 charset="0"/>
              <a:ea typeface="Geneva" charset="-128"/>
              <a:cs typeface="Helvetica Neue" charset="0"/>
            </a:endParaRP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Receive Commands over UART </a:t>
            </a:r>
          </a:p>
          <a:p>
            <a:pPr marL="0" marR="0" lvl="0" indent="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Dashboard 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Python 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Eye Tracking 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Receive Sensor data over UART in JSON format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Transmit Controls over UART in JSON </a:t>
            </a:r>
            <a:r>
              <a:rPr lang="en-US" dirty="0" err="1">
                <a:solidFill>
                  <a:prstClr val="black"/>
                </a:solidFill>
                <a:latin typeface="Helvetica Neue" charset="0"/>
                <a:cs typeface="Helvetica Neue" charset="0"/>
              </a:rPr>
              <a:t>fomat</a:t>
            </a:r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HTML Web interface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 charset="0"/>
              <a:ea typeface="Geneva" charset="-128"/>
              <a:cs typeface="Helvetica Neue" charset="0"/>
            </a:endParaRPr>
          </a:p>
          <a:p>
            <a:pPr marR="0" lvl="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 charset="0"/>
              <a:ea typeface="Geneva" charset="-128"/>
              <a:cs typeface="Helvetica Neue" charset="0"/>
            </a:endParaRPr>
          </a:p>
          <a:p>
            <a:pPr marL="0" marR="0" lvl="0" indent="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 charset="0"/>
              <a:ea typeface="Geneva" charset="-128"/>
              <a:cs typeface="Helvetica Neue" charset="0"/>
            </a:endParaRP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 charset="0"/>
              <a:ea typeface="Geneva" charset="-128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PROVIDENTIA BLUE – MECHANICAL FLOWER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James Wood – 46387727 &amp; Steph Li –</a:t>
            </a:r>
            <a:r>
              <a:rPr lang="en-AU" dirty="0">
                <a:latin typeface="Helvetica Neue" charset="0"/>
                <a:cs typeface="Helvetica Neue" charset="0"/>
              </a:rPr>
              <a:t> 4</a:t>
            </a:r>
            <a:r>
              <a:rPr lang="en-AU" dirty="0"/>
              <a:t>6823177</a:t>
            </a:r>
            <a:r>
              <a:rPr lang="en-US" dirty="0">
                <a:latin typeface="Helvetica Neue" charset="0"/>
                <a:cs typeface="Helvetica Neue" charset="0"/>
              </a:rPr>
              <a:t> 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pPr marL="0" marR="0" lvl="0" indent="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charset="0"/>
              <a:ea typeface="Geneva" charset="-128"/>
              <a:cs typeface="Helvetica Neue" charset="0"/>
            </a:endParaRPr>
          </a:p>
          <a:p>
            <a:pPr marL="0" marR="0" lvl="0" indent="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charset="0"/>
              <a:ea typeface="Geneva" charset="-128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pPr marL="0" marR="0" lvl="0" indent="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RESULTS</a:t>
            </a:r>
          </a:p>
          <a:p>
            <a:pPr marL="0" marR="0" lvl="0" indent="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Mechanical Flower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charset="0"/>
              <a:ea typeface="Geneva" charset="-128"/>
              <a:cs typeface="Helvetica Neue" charset="0"/>
            </a:endParaRP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Poor Air Quality results in closing of the flowers petals 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The closer someone is to the IR sensor (and hence the flower) the brighter the bulb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When 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screen is looked at for too long, the bulb begins to flash 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When the 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bulb is flashing, and the user looks away from the screen the bulb stops flashing 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marL="0" marR="0" lvl="0" indent="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Dashboard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charset="0"/>
              <a:ea typeface="Geneva" charset="-128"/>
              <a:cs typeface="Helvetica Neue" charset="0"/>
            </a:endParaRP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All current sensor readings easily accessible 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Central graph displaying data change over time 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Current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t output state visible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IR Grid 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visible as color coded grid 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Countdown of 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screen time left visible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Kalman 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Filtering and data fusion to compensate for temperature sensor change over time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 charset="0"/>
              <a:ea typeface="Geneva" charset="-128"/>
              <a:cs typeface="Helvetica Neue" charset="0"/>
            </a:endParaRPr>
          </a:p>
          <a:p>
            <a:pPr marL="0" marR="0" lvl="0" indent="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AIMS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Communications &lt;5s Latency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Consistent data reading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Flower Behaves Expectedly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Dashboard simple to use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rPr>
              <a:t>Sensor Values within 10% of true value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charset="0"/>
              <a:ea typeface="Geneva" charset="-128"/>
              <a:cs typeface="Helvetica Neue" charset="0"/>
            </a:endParaRPr>
          </a:p>
          <a:p>
            <a:pPr marR="0" lvl="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charset="0"/>
              <a:ea typeface="Geneva" charset="-128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CONCLUSIONS</a:t>
            </a:r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All data is received within 5s of initial transmission, even though multiple nodes cumulative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Almost no fluctuations in data visible on graph for all sensors 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Flower Exceeds expectations visibly changing as per sensor readings 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Dashboard very simple to read and provides all necessary information 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Sensor values after calibrations are within 10% of the true values in surrounding. Temperature reading is fused with IR Grid values chosen probabilistically based on likelihood of background temperature (shown column 2).</a:t>
            </a:r>
          </a:p>
          <a:p>
            <a:pPr marL="285750" marR="0" lvl="0" indent="-285750" algn="l" defTabSz="7159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</p:txBody>
      </p:sp>
      <p:pic>
        <p:nvPicPr>
          <p:cNvPr id="9" name="Picture 8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DE5941FE-07BF-3733-0A6B-0761F04DC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670" y="1406525"/>
            <a:ext cx="3501824" cy="5763419"/>
          </a:xfrm>
          <a:prstGeom prst="rect">
            <a:avLst/>
          </a:prstGeom>
        </p:spPr>
      </p:pic>
      <p:pic>
        <p:nvPicPr>
          <p:cNvPr id="11" name="Picture 10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A3CE4B26-5F29-C613-D1E1-8E2AE8462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082" y="7467600"/>
            <a:ext cx="3412299" cy="20558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10215F-F73F-6779-E0CD-C915B8D1D7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80"/>
          <a:stretch/>
        </p:blipFill>
        <p:spPr>
          <a:xfrm>
            <a:off x="11401766" y="5709922"/>
            <a:ext cx="2982230" cy="38134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339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Didot</vt:lpstr>
      <vt:lpstr>Helvetica Neue</vt:lpstr>
      <vt:lpstr>poster</vt:lpstr>
      <vt:lpstr>PROVIDENTIA BLUE – MECHANICAL FLOWER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James Wood</cp:lastModifiedBy>
  <cp:revision>12</cp:revision>
  <cp:lastPrinted>2011-10-04T02:16:03Z</cp:lastPrinted>
  <dcterms:created xsi:type="dcterms:W3CDTF">2011-10-04T02:18:07Z</dcterms:created>
  <dcterms:modified xsi:type="dcterms:W3CDTF">2024-05-16T04:14:09Z</dcterms:modified>
</cp:coreProperties>
</file>