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5"/>
  </p:notesMasterIdLst>
  <p:sldIdLst>
    <p:sldId id="256" r:id="rId2"/>
    <p:sldId id="258" r:id="rId3"/>
    <p:sldId id="264" r:id="rId4"/>
    <p:sldId id="261" r:id="rId5"/>
    <p:sldId id="285" r:id="rId6"/>
    <p:sldId id="278" r:id="rId7"/>
    <p:sldId id="286" r:id="rId8"/>
    <p:sldId id="291" r:id="rId9"/>
    <p:sldId id="279" r:id="rId10"/>
    <p:sldId id="282" r:id="rId11"/>
    <p:sldId id="287" r:id="rId12"/>
    <p:sldId id="292" r:id="rId13"/>
    <p:sldId id="288" r:id="rId14"/>
    <p:sldId id="289" r:id="rId15"/>
    <p:sldId id="290" r:id="rId16"/>
    <p:sldId id="265" r:id="rId17"/>
    <p:sldId id="266" r:id="rId18"/>
    <p:sldId id="283" r:id="rId19"/>
    <p:sldId id="284" r:id="rId20"/>
    <p:sldId id="277" r:id="rId21"/>
    <p:sldId id="293" r:id="rId22"/>
    <p:sldId id="280" r:id="rId23"/>
    <p:sldId id="281" r:id="rId24"/>
  </p:sldIdLst>
  <p:sldSz cx="9144000" cy="5143500" type="screen16x9"/>
  <p:notesSz cx="6858000" cy="9144000"/>
  <p:embeddedFontLst>
    <p:embeddedFont>
      <p:font typeface="Barlow" panose="00000500000000000000" pitchFamily="2" charset="0"/>
      <p:regular r:id="rId26"/>
      <p:bold r:id="rId27"/>
      <p:italic r:id="rId28"/>
      <p:boldItalic r:id="rId29"/>
    </p:embeddedFont>
    <p:embeddedFont>
      <p:font typeface="Bebas Neue" panose="020B0606020202050201" pitchFamily="3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1E0622-E9A8-4B0C-B59B-D1DE3DA4F133}">
  <a:tblStyle styleId="{971E0622-E9A8-4B0C-B59B-D1DE3DA4F13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64FE8F-F9E6-4A39-AA64-BAEA058E1C6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879ee6e074_1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879ee6e074_1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a:extLst>
            <a:ext uri="{FF2B5EF4-FFF2-40B4-BE49-F238E27FC236}">
              <a16:creationId xmlns:a16="http://schemas.microsoft.com/office/drawing/2014/main" id="{B9C6A668-1435-6BD0-58BF-54B581407746}"/>
            </a:ext>
          </a:extLst>
        </p:cNvPr>
        <p:cNvGrpSpPr/>
        <p:nvPr/>
      </p:nvGrpSpPr>
      <p:grpSpPr>
        <a:xfrm>
          <a:off x="0" y="0"/>
          <a:ext cx="0" cy="0"/>
          <a:chOff x="0" y="0"/>
          <a:chExt cx="0" cy="0"/>
        </a:xfrm>
      </p:grpSpPr>
      <p:sp>
        <p:nvSpPr>
          <p:cNvPr id="1435" name="Google Shape;1435;g13722229dd2_0_212:notes">
            <a:extLst>
              <a:ext uri="{FF2B5EF4-FFF2-40B4-BE49-F238E27FC236}">
                <a16:creationId xmlns:a16="http://schemas.microsoft.com/office/drawing/2014/main" id="{F8432302-B834-E44A-C6AD-09B32A9959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722229dd2_0_212:notes">
            <a:extLst>
              <a:ext uri="{FF2B5EF4-FFF2-40B4-BE49-F238E27FC236}">
                <a16:creationId xmlns:a16="http://schemas.microsoft.com/office/drawing/2014/main" id="{B7CA2690-4056-7F52-DDCD-53DBBBB791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53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a:extLst>
            <a:ext uri="{FF2B5EF4-FFF2-40B4-BE49-F238E27FC236}">
              <a16:creationId xmlns:a16="http://schemas.microsoft.com/office/drawing/2014/main" id="{10113A38-565F-4143-B16E-2E9D7E22AD7E}"/>
            </a:ext>
          </a:extLst>
        </p:cNvPr>
        <p:cNvGrpSpPr/>
        <p:nvPr/>
      </p:nvGrpSpPr>
      <p:grpSpPr>
        <a:xfrm>
          <a:off x="0" y="0"/>
          <a:ext cx="0" cy="0"/>
          <a:chOff x="0" y="0"/>
          <a:chExt cx="0" cy="0"/>
        </a:xfrm>
      </p:grpSpPr>
      <p:sp>
        <p:nvSpPr>
          <p:cNvPr id="1435" name="Google Shape;1435;g13722229dd2_0_212:notes">
            <a:extLst>
              <a:ext uri="{FF2B5EF4-FFF2-40B4-BE49-F238E27FC236}">
                <a16:creationId xmlns:a16="http://schemas.microsoft.com/office/drawing/2014/main" id="{A779FD32-0D6A-CAF2-80CF-4621E7ED3D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722229dd2_0_212:notes">
            <a:extLst>
              <a:ext uri="{FF2B5EF4-FFF2-40B4-BE49-F238E27FC236}">
                <a16:creationId xmlns:a16="http://schemas.microsoft.com/office/drawing/2014/main" id="{ACF61945-4524-B2CD-710F-37817FE400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73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a:extLst>
            <a:ext uri="{FF2B5EF4-FFF2-40B4-BE49-F238E27FC236}">
              <a16:creationId xmlns:a16="http://schemas.microsoft.com/office/drawing/2014/main" id="{86F7BB2E-4D66-BA77-7C96-D69908CE8860}"/>
            </a:ext>
          </a:extLst>
        </p:cNvPr>
        <p:cNvGrpSpPr/>
        <p:nvPr/>
      </p:nvGrpSpPr>
      <p:grpSpPr>
        <a:xfrm>
          <a:off x="0" y="0"/>
          <a:ext cx="0" cy="0"/>
          <a:chOff x="0" y="0"/>
          <a:chExt cx="0" cy="0"/>
        </a:xfrm>
      </p:grpSpPr>
      <p:sp>
        <p:nvSpPr>
          <p:cNvPr id="1435" name="Google Shape;1435;g13722229dd2_0_212:notes">
            <a:extLst>
              <a:ext uri="{FF2B5EF4-FFF2-40B4-BE49-F238E27FC236}">
                <a16:creationId xmlns:a16="http://schemas.microsoft.com/office/drawing/2014/main" id="{B60C1F59-5112-3587-5CEA-A29E18525D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722229dd2_0_212:notes">
            <a:extLst>
              <a:ext uri="{FF2B5EF4-FFF2-40B4-BE49-F238E27FC236}">
                <a16:creationId xmlns:a16="http://schemas.microsoft.com/office/drawing/2014/main" id="{B910F341-76FD-A5D8-C642-93CD3D8621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167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a:extLst>
            <a:ext uri="{FF2B5EF4-FFF2-40B4-BE49-F238E27FC236}">
              <a16:creationId xmlns:a16="http://schemas.microsoft.com/office/drawing/2014/main" id="{D53F13B6-F93B-DC9B-E1AC-7568580B5F5E}"/>
            </a:ext>
          </a:extLst>
        </p:cNvPr>
        <p:cNvGrpSpPr/>
        <p:nvPr/>
      </p:nvGrpSpPr>
      <p:grpSpPr>
        <a:xfrm>
          <a:off x="0" y="0"/>
          <a:ext cx="0" cy="0"/>
          <a:chOff x="0" y="0"/>
          <a:chExt cx="0" cy="0"/>
        </a:xfrm>
      </p:grpSpPr>
      <p:sp>
        <p:nvSpPr>
          <p:cNvPr id="1435" name="Google Shape;1435;g13722229dd2_0_212:notes">
            <a:extLst>
              <a:ext uri="{FF2B5EF4-FFF2-40B4-BE49-F238E27FC236}">
                <a16:creationId xmlns:a16="http://schemas.microsoft.com/office/drawing/2014/main" id="{09CFA789-E771-11AA-2853-D788CBA2B0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722229dd2_0_212:notes">
            <a:extLst>
              <a:ext uri="{FF2B5EF4-FFF2-40B4-BE49-F238E27FC236}">
                <a16:creationId xmlns:a16="http://schemas.microsoft.com/office/drawing/2014/main" id="{475C7255-E7D9-388F-6789-D54A443016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639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13726fd224e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13726fd224e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771d8805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771d8805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a:extLst>
            <a:ext uri="{FF2B5EF4-FFF2-40B4-BE49-F238E27FC236}">
              <a16:creationId xmlns:a16="http://schemas.microsoft.com/office/drawing/2014/main" id="{AE753222-CA9B-CC5A-3B7C-7873427A156E}"/>
            </a:ext>
          </a:extLst>
        </p:cNvPr>
        <p:cNvGrpSpPr/>
        <p:nvPr/>
      </p:nvGrpSpPr>
      <p:grpSpPr>
        <a:xfrm>
          <a:off x="0" y="0"/>
          <a:ext cx="0" cy="0"/>
          <a:chOff x="0" y="0"/>
          <a:chExt cx="0" cy="0"/>
        </a:xfrm>
      </p:grpSpPr>
      <p:sp>
        <p:nvSpPr>
          <p:cNvPr id="1616" name="Google Shape;1616;g8771d8805b_0_840:notes">
            <a:extLst>
              <a:ext uri="{FF2B5EF4-FFF2-40B4-BE49-F238E27FC236}">
                <a16:creationId xmlns:a16="http://schemas.microsoft.com/office/drawing/2014/main" id="{0045BB0C-9FC6-91B3-A25C-0918CB3E16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771d8805b_0_840:notes">
            <a:extLst>
              <a:ext uri="{FF2B5EF4-FFF2-40B4-BE49-F238E27FC236}">
                <a16:creationId xmlns:a16="http://schemas.microsoft.com/office/drawing/2014/main" id="{EEF6D192-656D-8019-BD9E-A097ABB1AF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7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a:extLst>
            <a:ext uri="{FF2B5EF4-FFF2-40B4-BE49-F238E27FC236}">
              <a16:creationId xmlns:a16="http://schemas.microsoft.com/office/drawing/2014/main" id="{DF98881A-8403-D7F9-605C-1F67A39E6F03}"/>
            </a:ext>
          </a:extLst>
        </p:cNvPr>
        <p:cNvGrpSpPr/>
        <p:nvPr/>
      </p:nvGrpSpPr>
      <p:grpSpPr>
        <a:xfrm>
          <a:off x="0" y="0"/>
          <a:ext cx="0" cy="0"/>
          <a:chOff x="0" y="0"/>
          <a:chExt cx="0" cy="0"/>
        </a:xfrm>
      </p:grpSpPr>
      <p:sp>
        <p:nvSpPr>
          <p:cNvPr id="1616" name="Google Shape;1616;g8771d8805b_0_840:notes">
            <a:extLst>
              <a:ext uri="{FF2B5EF4-FFF2-40B4-BE49-F238E27FC236}">
                <a16:creationId xmlns:a16="http://schemas.microsoft.com/office/drawing/2014/main" id="{8F574113-6629-4A3E-862A-7A763F4C3B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771d8805b_0_840:notes">
            <a:extLst>
              <a:ext uri="{FF2B5EF4-FFF2-40B4-BE49-F238E27FC236}">
                <a16:creationId xmlns:a16="http://schemas.microsoft.com/office/drawing/2014/main" id="{F56B6EC4-A280-6C86-D89E-8555D2951D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7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g8790415ef0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0" name="Google Shape;2220;g8790415ef0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a:extLst>
            <a:ext uri="{FF2B5EF4-FFF2-40B4-BE49-F238E27FC236}">
              <a16:creationId xmlns:a16="http://schemas.microsoft.com/office/drawing/2014/main" id="{A98FE5D5-4716-07AA-3A91-BAB79D87A557}"/>
            </a:ext>
          </a:extLst>
        </p:cNvPr>
        <p:cNvGrpSpPr/>
        <p:nvPr/>
      </p:nvGrpSpPr>
      <p:grpSpPr>
        <a:xfrm>
          <a:off x="0" y="0"/>
          <a:ext cx="0" cy="0"/>
          <a:chOff x="0" y="0"/>
          <a:chExt cx="0" cy="0"/>
        </a:xfrm>
      </p:grpSpPr>
      <p:sp>
        <p:nvSpPr>
          <p:cNvPr id="1616" name="Google Shape;1616;g8771d8805b_0_840:notes">
            <a:extLst>
              <a:ext uri="{FF2B5EF4-FFF2-40B4-BE49-F238E27FC236}">
                <a16:creationId xmlns:a16="http://schemas.microsoft.com/office/drawing/2014/main" id="{F05352AE-49A0-D122-A5D6-430F513E8D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771d8805b_0_840:notes">
            <a:extLst>
              <a:ext uri="{FF2B5EF4-FFF2-40B4-BE49-F238E27FC236}">
                <a16:creationId xmlns:a16="http://schemas.microsoft.com/office/drawing/2014/main" id="{4D15FB81-AD2F-1FBA-0A03-208FB1F208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8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8790415ef0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8790415ef0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a:extLst>
            <a:ext uri="{FF2B5EF4-FFF2-40B4-BE49-F238E27FC236}">
              <a16:creationId xmlns:a16="http://schemas.microsoft.com/office/drawing/2014/main" id="{0C41188A-BE30-8451-4D7C-FE931C88B898}"/>
            </a:ext>
          </a:extLst>
        </p:cNvPr>
        <p:cNvGrpSpPr/>
        <p:nvPr/>
      </p:nvGrpSpPr>
      <p:grpSpPr>
        <a:xfrm>
          <a:off x="0" y="0"/>
          <a:ext cx="0" cy="0"/>
          <a:chOff x="0" y="0"/>
          <a:chExt cx="0" cy="0"/>
        </a:xfrm>
      </p:grpSpPr>
      <p:sp>
        <p:nvSpPr>
          <p:cNvPr id="1616" name="Google Shape;1616;g8771d8805b_0_840:notes">
            <a:extLst>
              <a:ext uri="{FF2B5EF4-FFF2-40B4-BE49-F238E27FC236}">
                <a16:creationId xmlns:a16="http://schemas.microsoft.com/office/drawing/2014/main" id="{F566F77B-E003-6A9D-5073-42CAE599BD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771d8805b_0_840:notes">
            <a:extLst>
              <a:ext uri="{FF2B5EF4-FFF2-40B4-BE49-F238E27FC236}">
                <a16:creationId xmlns:a16="http://schemas.microsoft.com/office/drawing/2014/main" id="{EA4B92C4-3C83-AF3E-45DC-5E52107704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32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875e6fa4de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875e6fa4de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13722229dd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722229dd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a:extLst>
            <a:ext uri="{FF2B5EF4-FFF2-40B4-BE49-F238E27FC236}">
              <a16:creationId xmlns:a16="http://schemas.microsoft.com/office/drawing/2014/main" id="{0CBDE7A5-D39E-BAF7-BA7A-1054D16BFE4D}"/>
            </a:ext>
          </a:extLst>
        </p:cNvPr>
        <p:cNvGrpSpPr/>
        <p:nvPr/>
      </p:nvGrpSpPr>
      <p:grpSpPr>
        <a:xfrm>
          <a:off x="0" y="0"/>
          <a:ext cx="0" cy="0"/>
          <a:chOff x="0" y="0"/>
          <a:chExt cx="0" cy="0"/>
        </a:xfrm>
      </p:grpSpPr>
      <p:sp>
        <p:nvSpPr>
          <p:cNvPr id="1435" name="Google Shape;1435;g13722229dd2_0_212:notes">
            <a:extLst>
              <a:ext uri="{FF2B5EF4-FFF2-40B4-BE49-F238E27FC236}">
                <a16:creationId xmlns:a16="http://schemas.microsoft.com/office/drawing/2014/main" id="{4FD65767-3731-C2E7-6EA8-B971008E5E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722229dd2_0_212:notes">
            <a:extLst>
              <a:ext uri="{FF2B5EF4-FFF2-40B4-BE49-F238E27FC236}">
                <a16:creationId xmlns:a16="http://schemas.microsoft.com/office/drawing/2014/main" id="{D5A5F680-0F9F-DE6D-E535-299094A101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606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a:extLst>
            <a:ext uri="{FF2B5EF4-FFF2-40B4-BE49-F238E27FC236}">
              <a16:creationId xmlns:a16="http://schemas.microsoft.com/office/drawing/2014/main" id="{8B8CF466-65AB-61C8-82ED-9010997BCD40}"/>
            </a:ext>
          </a:extLst>
        </p:cNvPr>
        <p:cNvGrpSpPr/>
        <p:nvPr/>
      </p:nvGrpSpPr>
      <p:grpSpPr>
        <a:xfrm>
          <a:off x="0" y="0"/>
          <a:ext cx="0" cy="0"/>
          <a:chOff x="0" y="0"/>
          <a:chExt cx="0" cy="0"/>
        </a:xfrm>
      </p:grpSpPr>
      <p:sp>
        <p:nvSpPr>
          <p:cNvPr id="1435" name="Google Shape;1435;g13722229dd2_0_212:notes">
            <a:extLst>
              <a:ext uri="{FF2B5EF4-FFF2-40B4-BE49-F238E27FC236}">
                <a16:creationId xmlns:a16="http://schemas.microsoft.com/office/drawing/2014/main" id="{31445A1C-8AD4-213C-6313-8E169DAD4B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722229dd2_0_212:notes">
            <a:extLst>
              <a:ext uri="{FF2B5EF4-FFF2-40B4-BE49-F238E27FC236}">
                <a16:creationId xmlns:a16="http://schemas.microsoft.com/office/drawing/2014/main" id="{D6F23710-C872-BADC-4340-C49E13647D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810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a:extLst>
            <a:ext uri="{FF2B5EF4-FFF2-40B4-BE49-F238E27FC236}">
              <a16:creationId xmlns:a16="http://schemas.microsoft.com/office/drawing/2014/main" id="{227BCFED-0055-9863-3A62-141FB10A22BC}"/>
            </a:ext>
          </a:extLst>
        </p:cNvPr>
        <p:cNvGrpSpPr/>
        <p:nvPr/>
      </p:nvGrpSpPr>
      <p:grpSpPr>
        <a:xfrm>
          <a:off x="0" y="0"/>
          <a:ext cx="0" cy="0"/>
          <a:chOff x="0" y="0"/>
          <a:chExt cx="0" cy="0"/>
        </a:xfrm>
      </p:grpSpPr>
      <p:sp>
        <p:nvSpPr>
          <p:cNvPr id="1435" name="Google Shape;1435;g13722229dd2_0_212:notes">
            <a:extLst>
              <a:ext uri="{FF2B5EF4-FFF2-40B4-BE49-F238E27FC236}">
                <a16:creationId xmlns:a16="http://schemas.microsoft.com/office/drawing/2014/main" id="{9C067CF9-5C5F-040C-75C5-5A7A464561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722229dd2_0_212:notes">
            <a:extLst>
              <a:ext uri="{FF2B5EF4-FFF2-40B4-BE49-F238E27FC236}">
                <a16:creationId xmlns:a16="http://schemas.microsoft.com/office/drawing/2014/main" id="{356CFA70-7C1D-6E89-4115-AF448AAF0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SetTextureDimentionsAndFormatFrom</a:t>
            </a:r>
            <a:r>
              <a:rPr lang="en-GB" dirty="0"/>
              <a:t> surface pulls this data out of the </a:t>
            </a:r>
            <a:r>
              <a:rPr lang="en-GB" dirty="0" err="1"/>
              <a:t>surfaceImage</a:t>
            </a:r>
            <a:r>
              <a:rPr lang="en-GB" dirty="0"/>
              <a:t> object and sets our format height and width member variables</a:t>
            </a:r>
            <a:endParaRPr dirty="0"/>
          </a:p>
        </p:txBody>
      </p:sp>
    </p:spTree>
    <p:extLst>
      <p:ext uri="{BB962C8B-B14F-4D97-AF65-F5344CB8AC3E}">
        <p14:creationId xmlns:p14="http://schemas.microsoft.com/office/powerpoint/2010/main" val="413097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a:extLst>
            <a:ext uri="{FF2B5EF4-FFF2-40B4-BE49-F238E27FC236}">
              <a16:creationId xmlns:a16="http://schemas.microsoft.com/office/drawing/2014/main" id="{7398B185-1612-8620-E743-6DD0AAABE330}"/>
            </a:ext>
          </a:extLst>
        </p:cNvPr>
        <p:cNvGrpSpPr/>
        <p:nvPr/>
      </p:nvGrpSpPr>
      <p:grpSpPr>
        <a:xfrm>
          <a:off x="0" y="0"/>
          <a:ext cx="0" cy="0"/>
          <a:chOff x="0" y="0"/>
          <a:chExt cx="0" cy="0"/>
        </a:xfrm>
      </p:grpSpPr>
      <p:sp>
        <p:nvSpPr>
          <p:cNvPr id="1435" name="Google Shape;1435;g13722229dd2_0_212:notes">
            <a:extLst>
              <a:ext uri="{FF2B5EF4-FFF2-40B4-BE49-F238E27FC236}">
                <a16:creationId xmlns:a16="http://schemas.microsoft.com/office/drawing/2014/main" id="{5E479255-56E5-7912-FCB1-FF4189F4D7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3722229dd2_0_212:notes">
            <a:extLst>
              <a:ext uri="{FF2B5EF4-FFF2-40B4-BE49-F238E27FC236}">
                <a16:creationId xmlns:a16="http://schemas.microsoft.com/office/drawing/2014/main" id="{9A5A0BA7-C58F-F484-10FA-6699576E1A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29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a:extLst>
            <a:ext uri="{FF2B5EF4-FFF2-40B4-BE49-F238E27FC236}">
              <a16:creationId xmlns:a16="http://schemas.microsoft.com/office/drawing/2014/main" id="{CBAA0A7A-A025-B66B-129C-554707778B12}"/>
            </a:ext>
          </a:extLst>
        </p:cNvPr>
        <p:cNvGrpSpPr/>
        <p:nvPr/>
      </p:nvGrpSpPr>
      <p:grpSpPr>
        <a:xfrm>
          <a:off x="0" y="0"/>
          <a:ext cx="0" cy="0"/>
          <a:chOff x="0" y="0"/>
          <a:chExt cx="0" cy="0"/>
        </a:xfrm>
      </p:grpSpPr>
      <p:sp>
        <p:nvSpPr>
          <p:cNvPr id="1540" name="Google Shape;1540;g875e6fa4de_0_874:notes">
            <a:extLst>
              <a:ext uri="{FF2B5EF4-FFF2-40B4-BE49-F238E27FC236}">
                <a16:creationId xmlns:a16="http://schemas.microsoft.com/office/drawing/2014/main" id="{BB28DDB0-C008-69C5-6D33-3E43EEE85D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875e6fa4de_0_874:notes">
            <a:extLst>
              <a:ext uri="{FF2B5EF4-FFF2-40B4-BE49-F238E27FC236}">
                <a16:creationId xmlns:a16="http://schemas.microsoft.com/office/drawing/2014/main" id="{2DB823DE-78C1-8B97-3241-CDDD45FFE3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368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31038" y="1351475"/>
            <a:ext cx="5481900" cy="1887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500"/>
              <a:buNone/>
              <a:defRPr sz="8500"/>
            </a:lvl1pPr>
            <a:lvl2pPr lvl="1" algn="ctr">
              <a:lnSpc>
                <a:spcPct val="80000"/>
              </a:lnSpc>
              <a:spcBef>
                <a:spcPts val="0"/>
              </a:spcBef>
              <a:spcAft>
                <a:spcPts val="0"/>
              </a:spcAft>
              <a:buSzPts val="8500"/>
              <a:buNone/>
              <a:defRPr sz="8500"/>
            </a:lvl2pPr>
            <a:lvl3pPr lvl="2" algn="ctr">
              <a:lnSpc>
                <a:spcPct val="80000"/>
              </a:lnSpc>
              <a:spcBef>
                <a:spcPts val="0"/>
              </a:spcBef>
              <a:spcAft>
                <a:spcPts val="0"/>
              </a:spcAft>
              <a:buSzPts val="8500"/>
              <a:buNone/>
              <a:defRPr sz="8500"/>
            </a:lvl3pPr>
            <a:lvl4pPr lvl="3" algn="ctr">
              <a:lnSpc>
                <a:spcPct val="80000"/>
              </a:lnSpc>
              <a:spcBef>
                <a:spcPts val="0"/>
              </a:spcBef>
              <a:spcAft>
                <a:spcPts val="0"/>
              </a:spcAft>
              <a:buSzPts val="8500"/>
              <a:buNone/>
              <a:defRPr sz="8500"/>
            </a:lvl4pPr>
            <a:lvl5pPr lvl="4" algn="ctr">
              <a:lnSpc>
                <a:spcPct val="80000"/>
              </a:lnSpc>
              <a:spcBef>
                <a:spcPts val="0"/>
              </a:spcBef>
              <a:spcAft>
                <a:spcPts val="0"/>
              </a:spcAft>
              <a:buSzPts val="8500"/>
              <a:buNone/>
              <a:defRPr sz="8500"/>
            </a:lvl5pPr>
            <a:lvl6pPr lvl="5" algn="ctr">
              <a:lnSpc>
                <a:spcPct val="80000"/>
              </a:lnSpc>
              <a:spcBef>
                <a:spcPts val="0"/>
              </a:spcBef>
              <a:spcAft>
                <a:spcPts val="0"/>
              </a:spcAft>
              <a:buSzPts val="8500"/>
              <a:buNone/>
              <a:defRPr sz="8500"/>
            </a:lvl6pPr>
            <a:lvl7pPr lvl="6" algn="ctr">
              <a:lnSpc>
                <a:spcPct val="80000"/>
              </a:lnSpc>
              <a:spcBef>
                <a:spcPts val="0"/>
              </a:spcBef>
              <a:spcAft>
                <a:spcPts val="0"/>
              </a:spcAft>
              <a:buSzPts val="8500"/>
              <a:buNone/>
              <a:defRPr sz="8500"/>
            </a:lvl7pPr>
            <a:lvl8pPr lvl="7" algn="ctr">
              <a:lnSpc>
                <a:spcPct val="80000"/>
              </a:lnSpc>
              <a:spcBef>
                <a:spcPts val="0"/>
              </a:spcBef>
              <a:spcAft>
                <a:spcPts val="0"/>
              </a:spcAft>
              <a:buSzPts val="8500"/>
              <a:buNone/>
              <a:defRPr sz="8500"/>
            </a:lvl8pPr>
            <a:lvl9pPr lvl="8" algn="ctr">
              <a:lnSpc>
                <a:spcPct val="80000"/>
              </a:lnSpc>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1831067" y="3421825"/>
            <a:ext cx="5481900" cy="370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ext 1">
  <p:cSld name="CUSTOM_6">
    <p:bg>
      <p:bgPr>
        <a:blipFill>
          <a:blip r:embed="rId2">
            <a:alphaModFix/>
          </a:blip>
          <a:stretch>
            <a:fillRect/>
          </a:stretch>
        </a:blipFill>
        <a:effectLst/>
      </p:bgPr>
    </p:bg>
    <p:spTree>
      <p:nvGrpSpPr>
        <p:cNvPr id="1" name="Shape 520"/>
        <p:cNvGrpSpPr/>
        <p:nvPr/>
      </p:nvGrpSpPr>
      <p:grpSpPr>
        <a:xfrm>
          <a:off x="0" y="0"/>
          <a:ext cx="0" cy="0"/>
          <a:chOff x="0" y="0"/>
          <a:chExt cx="0" cy="0"/>
        </a:xfrm>
      </p:grpSpPr>
      <p:grpSp>
        <p:nvGrpSpPr>
          <p:cNvPr id="521" name="Google Shape;521;p27"/>
          <p:cNvGrpSpPr/>
          <p:nvPr/>
        </p:nvGrpSpPr>
        <p:grpSpPr>
          <a:xfrm rot="10800000">
            <a:off x="3725081" y="-128774"/>
            <a:ext cx="1932971" cy="666322"/>
            <a:chOff x="7213579" y="4485138"/>
            <a:chExt cx="1932971" cy="666322"/>
          </a:xfrm>
        </p:grpSpPr>
        <p:sp>
          <p:nvSpPr>
            <p:cNvPr id="522" name="Google Shape;522;p27"/>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27"/>
            <p:cNvGrpSpPr/>
            <p:nvPr/>
          </p:nvGrpSpPr>
          <p:grpSpPr>
            <a:xfrm>
              <a:off x="7711810" y="4485138"/>
              <a:ext cx="592677" cy="273720"/>
              <a:chOff x="2029210" y="3484363"/>
              <a:chExt cx="592677" cy="273720"/>
            </a:xfrm>
          </p:grpSpPr>
          <p:sp>
            <p:nvSpPr>
              <p:cNvPr id="527" name="Google Shape;527;p27"/>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0" name="Google Shape;530;p27"/>
          <p:cNvSpPr/>
          <p:nvPr/>
        </p:nvSpPr>
        <p:spPr>
          <a:xfrm rot="5109654">
            <a:off x="6564002" y="4630191"/>
            <a:ext cx="1503846" cy="1503846"/>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1" name="Google Shape;531;p27"/>
          <p:cNvSpPr/>
          <p:nvPr/>
        </p:nvSpPr>
        <p:spPr>
          <a:xfrm rot="-418467">
            <a:off x="8032472" y="2867961"/>
            <a:ext cx="2984630" cy="297671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61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2" name="Google Shape;532;p27"/>
          <p:cNvSpPr txBox="1">
            <a:spLocks noGrp="1"/>
          </p:cNvSpPr>
          <p:nvPr>
            <p:ph type="ctrTitle"/>
          </p:nvPr>
        </p:nvSpPr>
        <p:spPr>
          <a:xfrm>
            <a:off x="2564400" y="1391105"/>
            <a:ext cx="4015200" cy="15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lt2"/>
              </a:buClr>
              <a:buSzPts val="8500"/>
              <a:buNone/>
              <a:defRPr sz="8500">
                <a:solidFill>
                  <a:schemeClr val="lt2"/>
                </a:solidFill>
              </a:defRPr>
            </a:lvl1pPr>
            <a:lvl2pPr lvl="1" algn="l" rtl="0">
              <a:lnSpc>
                <a:spcPct val="80000"/>
              </a:lnSpc>
              <a:spcBef>
                <a:spcPts val="0"/>
              </a:spcBef>
              <a:spcAft>
                <a:spcPts val="0"/>
              </a:spcAft>
              <a:buClr>
                <a:schemeClr val="lt2"/>
              </a:buClr>
              <a:buSzPts val="8500"/>
              <a:buNone/>
              <a:defRPr sz="8500">
                <a:solidFill>
                  <a:schemeClr val="lt2"/>
                </a:solidFill>
              </a:defRPr>
            </a:lvl2pPr>
            <a:lvl3pPr lvl="2" algn="l" rtl="0">
              <a:lnSpc>
                <a:spcPct val="80000"/>
              </a:lnSpc>
              <a:spcBef>
                <a:spcPts val="0"/>
              </a:spcBef>
              <a:spcAft>
                <a:spcPts val="0"/>
              </a:spcAft>
              <a:buClr>
                <a:schemeClr val="lt2"/>
              </a:buClr>
              <a:buSzPts val="8500"/>
              <a:buNone/>
              <a:defRPr sz="8500">
                <a:solidFill>
                  <a:schemeClr val="lt2"/>
                </a:solidFill>
              </a:defRPr>
            </a:lvl3pPr>
            <a:lvl4pPr lvl="3" algn="l" rtl="0">
              <a:lnSpc>
                <a:spcPct val="80000"/>
              </a:lnSpc>
              <a:spcBef>
                <a:spcPts val="0"/>
              </a:spcBef>
              <a:spcAft>
                <a:spcPts val="0"/>
              </a:spcAft>
              <a:buClr>
                <a:schemeClr val="lt2"/>
              </a:buClr>
              <a:buSzPts val="8500"/>
              <a:buNone/>
              <a:defRPr sz="8500">
                <a:solidFill>
                  <a:schemeClr val="lt2"/>
                </a:solidFill>
              </a:defRPr>
            </a:lvl4pPr>
            <a:lvl5pPr lvl="4" algn="l" rtl="0">
              <a:lnSpc>
                <a:spcPct val="80000"/>
              </a:lnSpc>
              <a:spcBef>
                <a:spcPts val="0"/>
              </a:spcBef>
              <a:spcAft>
                <a:spcPts val="0"/>
              </a:spcAft>
              <a:buClr>
                <a:schemeClr val="lt2"/>
              </a:buClr>
              <a:buSzPts val="8500"/>
              <a:buNone/>
              <a:defRPr sz="8500">
                <a:solidFill>
                  <a:schemeClr val="lt2"/>
                </a:solidFill>
              </a:defRPr>
            </a:lvl5pPr>
            <a:lvl6pPr lvl="5" algn="l" rtl="0">
              <a:lnSpc>
                <a:spcPct val="80000"/>
              </a:lnSpc>
              <a:spcBef>
                <a:spcPts val="0"/>
              </a:spcBef>
              <a:spcAft>
                <a:spcPts val="0"/>
              </a:spcAft>
              <a:buClr>
                <a:schemeClr val="lt2"/>
              </a:buClr>
              <a:buSzPts val="8500"/>
              <a:buNone/>
              <a:defRPr sz="8500">
                <a:solidFill>
                  <a:schemeClr val="lt2"/>
                </a:solidFill>
              </a:defRPr>
            </a:lvl6pPr>
            <a:lvl7pPr lvl="6" algn="l" rtl="0">
              <a:lnSpc>
                <a:spcPct val="80000"/>
              </a:lnSpc>
              <a:spcBef>
                <a:spcPts val="0"/>
              </a:spcBef>
              <a:spcAft>
                <a:spcPts val="0"/>
              </a:spcAft>
              <a:buClr>
                <a:schemeClr val="lt2"/>
              </a:buClr>
              <a:buSzPts val="8500"/>
              <a:buNone/>
              <a:defRPr sz="8500">
                <a:solidFill>
                  <a:schemeClr val="lt2"/>
                </a:solidFill>
              </a:defRPr>
            </a:lvl7pPr>
            <a:lvl8pPr lvl="7" algn="l" rtl="0">
              <a:lnSpc>
                <a:spcPct val="80000"/>
              </a:lnSpc>
              <a:spcBef>
                <a:spcPts val="0"/>
              </a:spcBef>
              <a:spcAft>
                <a:spcPts val="0"/>
              </a:spcAft>
              <a:buClr>
                <a:schemeClr val="lt2"/>
              </a:buClr>
              <a:buSzPts val="8500"/>
              <a:buNone/>
              <a:defRPr sz="8500">
                <a:solidFill>
                  <a:schemeClr val="lt2"/>
                </a:solidFill>
              </a:defRPr>
            </a:lvl8pPr>
            <a:lvl9pPr lvl="8" algn="l" rtl="0">
              <a:lnSpc>
                <a:spcPct val="80000"/>
              </a:lnSpc>
              <a:spcBef>
                <a:spcPts val="0"/>
              </a:spcBef>
              <a:spcAft>
                <a:spcPts val="0"/>
              </a:spcAft>
              <a:buClr>
                <a:schemeClr val="lt2"/>
              </a:buClr>
              <a:buSzPts val="8500"/>
              <a:buNone/>
              <a:defRPr sz="8500">
                <a:solidFill>
                  <a:schemeClr val="lt2"/>
                </a:solidFill>
              </a:defRPr>
            </a:lvl9pPr>
          </a:lstStyle>
          <a:p>
            <a:endParaRPr/>
          </a:p>
        </p:txBody>
      </p:sp>
      <p:sp>
        <p:nvSpPr>
          <p:cNvPr id="533" name="Google Shape;533;p27"/>
          <p:cNvSpPr txBox="1">
            <a:spLocks noGrp="1"/>
          </p:cNvSpPr>
          <p:nvPr>
            <p:ph type="subTitle" idx="1"/>
          </p:nvPr>
        </p:nvSpPr>
        <p:spPr>
          <a:xfrm>
            <a:off x="2564400" y="2969400"/>
            <a:ext cx="4015200" cy="12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grpSp>
        <p:nvGrpSpPr>
          <p:cNvPr id="534" name="Google Shape;534;p27"/>
          <p:cNvGrpSpPr/>
          <p:nvPr/>
        </p:nvGrpSpPr>
        <p:grpSpPr>
          <a:xfrm rot="10800000" flipH="1">
            <a:off x="3166236" y="-54101"/>
            <a:ext cx="558716" cy="512384"/>
            <a:chOff x="7213579" y="4550987"/>
            <a:chExt cx="558716" cy="600474"/>
          </a:xfrm>
        </p:grpSpPr>
        <p:sp>
          <p:nvSpPr>
            <p:cNvPr id="535" name="Google Shape;535;p27"/>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27"/>
          <p:cNvSpPr/>
          <p:nvPr/>
        </p:nvSpPr>
        <p:spPr>
          <a:xfrm rot="-5409002">
            <a:off x="1039141" y="-1031669"/>
            <a:ext cx="1503852" cy="1503852"/>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9" name="Google Shape;539;p27"/>
          <p:cNvSpPr/>
          <p:nvPr/>
        </p:nvSpPr>
        <p:spPr>
          <a:xfrm rot="10662885">
            <a:off x="-1986616" y="-926356"/>
            <a:ext cx="2984675" cy="297676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61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text 2">
  <p:cSld name="CUSTOM_3_1">
    <p:bg>
      <p:bgPr>
        <a:blipFill>
          <a:blip r:embed="rId2">
            <a:alphaModFix/>
          </a:blip>
          <a:stretch>
            <a:fillRect/>
          </a:stretch>
        </a:blipFill>
        <a:effectLst/>
      </p:bgPr>
    </p:bg>
    <p:spTree>
      <p:nvGrpSpPr>
        <p:cNvPr id="1" name="Shape 804"/>
        <p:cNvGrpSpPr/>
        <p:nvPr/>
      </p:nvGrpSpPr>
      <p:grpSpPr>
        <a:xfrm>
          <a:off x="0" y="0"/>
          <a:ext cx="0" cy="0"/>
          <a:chOff x="0" y="0"/>
          <a:chExt cx="0" cy="0"/>
        </a:xfrm>
      </p:grpSpPr>
      <p:sp>
        <p:nvSpPr>
          <p:cNvPr id="805" name="Google Shape;805;p38"/>
          <p:cNvSpPr txBox="1">
            <a:spLocks noGrp="1"/>
          </p:cNvSpPr>
          <p:nvPr>
            <p:ph type="ctrTitle"/>
          </p:nvPr>
        </p:nvSpPr>
        <p:spPr>
          <a:xfrm>
            <a:off x="709350" y="788775"/>
            <a:ext cx="7725300" cy="1105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lt2"/>
              </a:buClr>
              <a:buSzPts val="8500"/>
              <a:buNone/>
              <a:defRPr sz="8500">
                <a:solidFill>
                  <a:schemeClr val="lt2"/>
                </a:solidFill>
              </a:defRPr>
            </a:lvl1pPr>
            <a:lvl2pPr lvl="1" algn="r" rtl="0">
              <a:lnSpc>
                <a:spcPct val="80000"/>
              </a:lnSpc>
              <a:spcBef>
                <a:spcPts val="0"/>
              </a:spcBef>
              <a:spcAft>
                <a:spcPts val="0"/>
              </a:spcAft>
              <a:buClr>
                <a:schemeClr val="lt2"/>
              </a:buClr>
              <a:buSzPts val="8500"/>
              <a:buNone/>
              <a:defRPr sz="8500">
                <a:solidFill>
                  <a:schemeClr val="lt2"/>
                </a:solidFill>
              </a:defRPr>
            </a:lvl2pPr>
            <a:lvl3pPr lvl="2" algn="r" rtl="0">
              <a:lnSpc>
                <a:spcPct val="80000"/>
              </a:lnSpc>
              <a:spcBef>
                <a:spcPts val="0"/>
              </a:spcBef>
              <a:spcAft>
                <a:spcPts val="0"/>
              </a:spcAft>
              <a:buClr>
                <a:schemeClr val="lt2"/>
              </a:buClr>
              <a:buSzPts val="8500"/>
              <a:buNone/>
              <a:defRPr sz="8500">
                <a:solidFill>
                  <a:schemeClr val="lt2"/>
                </a:solidFill>
              </a:defRPr>
            </a:lvl3pPr>
            <a:lvl4pPr lvl="3" algn="r" rtl="0">
              <a:lnSpc>
                <a:spcPct val="80000"/>
              </a:lnSpc>
              <a:spcBef>
                <a:spcPts val="0"/>
              </a:spcBef>
              <a:spcAft>
                <a:spcPts val="0"/>
              </a:spcAft>
              <a:buClr>
                <a:schemeClr val="lt2"/>
              </a:buClr>
              <a:buSzPts val="8500"/>
              <a:buNone/>
              <a:defRPr sz="8500">
                <a:solidFill>
                  <a:schemeClr val="lt2"/>
                </a:solidFill>
              </a:defRPr>
            </a:lvl4pPr>
            <a:lvl5pPr lvl="4" algn="r" rtl="0">
              <a:lnSpc>
                <a:spcPct val="80000"/>
              </a:lnSpc>
              <a:spcBef>
                <a:spcPts val="0"/>
              </a:spcBef>
              <a:spcAft>
                <a:spcPts val="0"/>
              </a:spcAft>
              <a:buClr>
                <a:schemeClr val="lt2"/>
              </a:buClr>
              <a:buSzPts val="8500"/>
              <a:buNone/>
              <a:defRPr sz="8500">
                <a:solidFill>
                  <a:schemeClr val="lt2"/>
                </a:solidFill>
              </a:defRPr>
            </a:lvl5pPr>
            <a:lvl6pPr lvl="5" algn="r" rtl="0">
              <a:lnSpc>
                <a:spcPct val="80000"/>
              </a:lnSpc>
              <a:spcBef>
                <a:spcPts val="0"/>
              </a:spcBef>
              <a:spcAft>
                <a:spcPts val="0"/>
              </a:spcAft>
              <a:buClr>
                <a:schemeClr val="lt2"/>
              </a:buClr>
              <a:buSzPts val="8500"/>
              <a:buNone/>
              <a:defRPr sz="8500">
                <a:solidFill>
                  <a:schemeClr val="lt2"/>
                </a:solidFill>
              </a:defRPr>
            </a:lvl6pPr>
            <a:lvl7pPr lvl="6" algn="r" rtl="0">
              <a:lnSpc>
                <a:spcPct val="80000"/>
              </a:lnSpc>
              <a:spcBef>
                <a:spcPts val="0"/>
              </a:spcBef>
              <a:spcAft>
                <a:spcPts val="0"/>
              </a:spcAft>
              <a:buClr>
                <a:schemeClr val="lt2"/>
              </a:buClr>
              <a:buSzPts val="8500"/>
              <a:buNone/>
              <a:defRPr sz="8500">
                <a:solidFill>
                  <a:schemeClr val="lt2"/>
                </a:solidFill>
              </a:defRPr>
            </a:lvl7pPr>
            <a:lvl8pPr lvl="7" algn="r" rtl="0">
              <a:lnSpc>
                <a:spcPct val="80000"/>
              </a:lnSpc>
              <a:spcBef>
                <a:spcPts val="0"/>
              </a:spcBef>
              <a:spcAft>
                <a:spcPts val="0"/>
              </a:spcAft>
              <a:buClr>
                <a:schemeClr val="lt2"/>
              </a:buClr>
              <a:buSzPts val="8500"/>
              <a:buNone/>
              <a:defRPr sz="8500">
                <a:solidFill>
                  <a:schemeClr val="lt2"/>
                </a:solidFill>
              </a:defRPr>
            </a:lvl8pPr>
            <a:lvl9pPr lvl="8" algn="r" rtl="0">
              <a:lnSpc>
                <a:spcPct val="80000"/>
              </a:lnSpc>
              <a:spcBef>
                <a:spcPts val="0"/>
              </a:spcBef>
              <a:spcAft>
                <a:spcPts val="0"/>
              </a:spcAft>
              <a:buClr>
                <a:schemeClr val="lt2"/>
              </a:buClr>
              <a:buSzPts val="8500"/>
              <a:buNone/>
              <a:defRPr sz="8500">
                <a:solidFill>
                  <a:schemeClr val="lt2"/>
                </a:solidFill>
              </a:defRPr>
            </a:lvl9pPr>
          </a:lstStyle>
          <a:p>
            <a:endParaRPr/>
          </a:p>
        </p:txBody>
      </p:sp>
      <p:sp>
        <p:nvSpPr>
          <p:cNvPr id="806" name="Google Shape;806;p38"/>
          <p:cNvSpPr txBox="1">
            <a:spLocks noGrp="1"/>
          </p:cNvSpPr>
          <p:nvPr>
            <p:ph type="subTitle" idx="1"/>
          </p:nvPr>
        </p:nvSpPr>
        <p:spPr>
          <a:xfrm>
            <a:off x="2361600" y="1894575"/>
            <a:ext cx="4420800" cy="117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807" name="Google Shape;807;p38"/>
          <p:cNvSpPr/>
          <p:nvPr/>
        </p:nvSpPr>
        <p:spPr>
          <a:xfrm rot="-7515122">
            <a:off x="825581" y="976740"/>
            <a:ext cx="1160069" cy="116004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8" name="Google Shape;808;p38"/>
          <p:cNvSpPr/>
          <p:nvPr/>
        </p:nvSpPr>
        <p:spPr>
          <a:xfrm rot="8266514">
            <a:off x="-1586895" y="-556051"/>
            <a:ext cx="2518296" cy="2511620"/>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61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9" name="Google Shape;809;p38"/>
          <p:cNvSpPr/>
          <p:nvPr/>
        </p:nvSpPr>
        <p:spPr>
          <a:xfrm rot="3592596">
            <a:off x="6995175" y="3500280"/>
            <a:ext cx="1160018" cy="1160041"/>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0" name="Google Shape;810;p38"/>
          <p:cNvSpPr/>
          <p:nvPr/>
        </p:nvSpPr>
        <p:spPr>
          <a:xfrm rot="-2225917">
            <a:off x="7965886" y="3832957"/>
            <a:ext cx="2518312" cy="2511637"/>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61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811" name="Google Shape;811;p38"/>
          <p:cNvGrpSpPr/>
          <p:nvPr/>
        </p:nvGrpSpPr>
        <p:grpSpPr>
          <a:xfrm flipH="1">
            <a:off x="-167203" y="4525862"/>
            <a:ext cx="1932971" cy="666322"/>
            <a:chOff x="7213579" y="4485138"/>
            <a:chExt cx="1932971" cy="666322"/>
          </a:xfrm>
        </p:grpSpPr>
        <p:sp>
          <p:nvSpPr>
            <p:cNvPr id="812" name="Google Shape;812;p38"/>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38"/>
            <p:cNvGrpSpPr/>
            <p:nvPr/>
          </p:nvGrpSpPr>
          <p:grpSpPr>
            <a:xfrm>
              <a:off x="7711810" y="4485138"/>
              <a:ext cx="592677" cy="273720"/>
              <a:chOff x="2029210" y="3484363"/>
              <a:chExt cx="592677" cy="273720"/>
            </a:xfrm>
          </p:grpSpPr>
          <p:sp>
            <p:nvSpPr>
              <p:cNvPr id="817" name="Google Shape;817;p38"/>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2_2">
    <p:bg>
      <p:bgPr>
        <a:blipFill>
          <a:blip r:embed="rId2">
            <a:alphaModFix/>
          </a:blip>
          <a:stretch>
            <a:fillRect/>
          </a:stretch>
        </a:blipFill>
        <a:effectLst/>
      </p:bgPr>
    </p:bg>
    <p:spTree>
      <p:nvGrpSpPr>
        <p:cNvPr id="1" name="Shape 11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621700" y="2335651"/>
            <a:ext cx="3900600" cy="1146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3" name="Google Shape;13;p3"/>
          <p:cNvSpPr txBox="1">
            <a:spLocks noGrp="1"/>
          </p:cNvSpPr>
          <p:nvPr>
            <p:ph type="title" idx="2" hasCustomPrompt="1"/>
          </p:nvPr>
        </p:nvSpPr>
        <p:spPr>
          <a:xfrm>
            <a:off x="2621695" y="883388"/>
            <a:ext cx="3900600" cy="136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0"/>
              <a:buNone/>
              <a:defRPr sz="12000">
                <a:solidFill>
                  <a:schemeClr val="lt2"/>
                </a:solidFill>
              </a:defRPr>
            </a:lvl1pPr>
            <a:lvl2pPr lvl="1" rtl="0">
              <a:spcBef>
                <a:spcPts val="0"/>
              </a:spcBef>
              <a:spcAft>
                <a:spcPts val="0"/>
              </a:spcAft>
              <a:buClr>
                <a:schemeClr val="lt2"/>
              </a:buClr>
              <a:buSzPts val="12000"/>
              <a:buNone/>
              <a:defRPr sz="12000">
                <a:solidFill>
                  <a:schemeClr val="lt2"/>
                </a:solidFill>
              </a:defRPr>
            </a:lvl2pPr>
            <a:lvl3pPr lvl="2" rtl="0">
              <a:spcBef>
                <a:spcPts val="0"/>
              </a:spcBef>
              <a:spcAft>
                <a:spcPts val="0"/>
              </a:spcAft>
              <a:buClr>
                <a:schemeClr val="lt2"/>
              </a:buClr>
              <a:buSzPts val="12000"/>
              <a:buNone/>
              <a:defRPr sz="12000">
                <a:solidFill>
                  <a:schemeClr val="lt2"/>
                </a:solidFill>
              </a:defRPr>
            </a:lvl3pPr>
            <a:lvl4pPr lvl="3" rtl="0">
              <a:spcBef>
                <a:spcPts val="0"/>
              </a:spcBef>
              <a:spcAft>
                <a:spcPts val="0"/>
              </a:spcAft>
              <a:buClr>
                <a:schemeClr val="lt2"/>
              </a:buClr>
              <a:buSzPts val="12000"/>
              <a:buNone/>
              <a:defRPr sz="12000">
                <a:solidFill>
                  <a:schemeClr val="lt2"/>
                </a:solidFill>
              </a:defRPr>
            </a:lvl4pPr>
            <a:lvl5pPr lvl="4" rtl="0">
              <a:spcBef>
                <a:spcPts val="0"/>
              </a:spcBef>
              <a:spcAft>
                <a:spcPts val="0"/>
              </a:spcAft>
              <a:buClr>
                <a:schemeClr val="lt2"/>
              </a:buClr>
              <a:buSzPts val="12000"/>
              <a:buNone/>
              <a:defRPr sz="12000">
                <a:solidFill>
                  <a:schemeClr val="lt2"/>
                </a:solidFill>
              </a:defRPr>
            </a:lvl5pPr>
            <a:lvl6pPr lvl="5" rtl="0">
              <a:spcBef>
                <a:spcPts val="0"/>
              </a:spcBef>
              <a:spcAft>
                <a:spcPts val="0"/>
              </a:spcAft>
              <a:buClr>
                <a:schemeClr val="lt2"/>
              </a:buClr>
              <a:buSzPts val="12000"/>
              <a:buNone/>
              <a:defRPr sz="12000">
                <a:solidFill>
                  <a:schemeClr val="lt2"/>
                </a:solidFill>
              </a:defRPr>
            </a:lvl6pPr>
            <a:lvl7pPr lvl="6" rtl="0">
              <a:spcBef>
                <a:spcPts val="0"/>
              </a:spcBef>
              <a:spcAft>
                <a:spcPts val="0"/>
              </a:spcAft>
              <a:buClr>
                <a:schemeClr val="lt2"/>
              </a:buClr>
              <a:buSzPts val="12000"/>
              <a:buNone/>
              <a:defRPr sz="12000">
                <a:solidFill>
                  <a:schemeClr val="lt2"/>
                </a:solidFill>
              </a:defRPr>
            </a:lvl7pPr>
            <a:lvl8pPr lvl="7" rtl="0">
              <a:spcBef>
                <a:spcPts val="0"/>
              </a:spcBef>
              <a:spcAft>
                <a:spcPts val="0"/>
              </a:spcAft>
              <a:buClr>
                <a:schemeClr val="lt2"/>
              </a:buClr>
              <a:buSzPts val="12000"/>
              <a:buNone/>
              <a:defRPr sz="12000">
                <a:solidFill>
                  <a:schemeClr val="lt2"/>
                </a:solidFill>
              </a:defRPr>
            </a:lvl8pPr>
            <a:lvl9pPr lvl="8" rtl="0">
              <a:spcBef>
                <a:spcPts val="0"/>
              </a:spcBef>
              <a:spcAft>
                <a:spcPts val="0"/>
              </a:spcAft>
              <a:buClr>
                <a:schemeClr val="lt2"/>
              </a:buClr>
              <a:buSzPts val="12000"/>
              <a:buNone/>
              <a:defRPr sz="12000">
                <a:solidFill>
                  <a:schemeClr val="lt2"/>
                </a:solidFill>
              </a:defRPr>
            </a:lvl9pPr>
          </a:lstStyle>
          <a:p>
            <a:r>
              <a:t>xx%</a:t>
            </a:r>
          </a:p>
        </p:txBody>
      </p:sp>
      <p:sp>
        <p:nvSpPr>
          <p:cNvPr id="14" name="Google Shape;14;p3"/>
          <p:cNvSpPr txBox="1">
            <a:spLocks noGrp="1"/>
          </p:cNvSpPr>
          <p:nvPr>
            <p:ph type="subTitle" idx="1"/>
          </p:nvPr>
        </p:nvSpPr>
        <p:spPr>
          <a:xfrm>
            <a:off x="2621700" y="3574015"/>
            <a:ext cx="3900600" cy="6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15" name="Google Shape;15;p3"/>
          <p:cNvGrpSpPr/>
          <p:nvPr/>
        </p:nvGrpSpPr>
        <p:grpSpPr>
          <a:xfrm>
            <a:off x="5778002" y="-651182"/>
            <a:ext cx="3967548" cy="4284114"/>
            <a:chOff x="5778002" y="-651182"/>
            <a:chExt cx="3967548" cy="4284114"/>
          </a:xfrm>
        </p:grpSpPr>
        <p:sp>
          <p:nvSpPr>
            <p:cNvPr id="16" name="Google Shape;16;p3"/>
            <p:cNvSpPr/>
            <p:nvPr/>
          </p:nvSpPr>
          <p:spPr>
            <a:xfrm rot="-5690340">
              <a:off x="5822091" y="-255177"/>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17;p3"/>
            <p:cNvSpPr/>
            <p:nvPr/>
          </p:nvSpPr>
          <p:spPr>
            <a:xfrm rot="10381558">
              <a:off x="7022406" y="-504260"/>
              <a:ext cx="2576663" cy="256983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59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18;p3"/>
            <p:cNvSpPr/>
            <p:nvPr/>
          </p:nvSpPr>
          <p:spPr>
            <a:xfrm>
              <a:off x="8071675" y="211085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alpha val="35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690379">
              <a:off x="7166082" y="2021255"/>
              <a:ext cx="802019" cy="80207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0" name="Google Shape;20;p3"/>
          <p:cNvSpPr/>
          <p:nvPr/>
        </p:nvSpPr>
        <p:spPr>
          <a:xfrm rot="10381558">
            <a:off x="-530294" y="3285740"/>
            <a:ext cx="2576663" cy="256983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59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21" name="Google Shape;21;p3"/>
          <p:cNvGrpSpPr/>
          <p:nvPr/>
        </p:nvGrpSpPr>
        <p:grpSpPr>
          <a:xfrm>
            <a:off x="1" y="-9"/>
            <a:ext cx="1350611" cy="5143540"/>
            <a:chOff x="1" y="-9"/>
            <a:chExt cx="1350611" cy="5143540"/>
          </a:xfrm>
        </p:grpSpPr>
        <p:grpSp>
          <p:nvGrpSpPr>
            <p:cNvPr id="22" name="Google Shape;22;p3"/>
            <p:cNvGrpSpPr/>
            <p:nvPr/>
          </p:nvGrpSpPr>
          <p:grpSpPr>
            <a:xfrm>
              <a:off x="1" y="-9"/>
              <a:ext cx="1258750" cy="1044032"/>
              <a:chOff x="413751" y="1050241"/>
              <a:chExt cx="1258750" cy="1044032"/>
            </a:xfrm>
          </p:grpSpPr>
          <p:sp>
            <p:nvSpPr>
              <p:cNvPr id="23" name="Google Shape;23;p3"/>
              <p:cNvSpPr/>
              <p:nvPr/>
            </p:nvSpPr>
            <p:spPr>
              <a:xfrm>
                <a:off x="1474950" y="1050241"/>
                <a:ext cx="121947" cy="651033"/>
              </a:xfrm>
              <a:custGeom>
                <a:avLst/>
                <a:gdLst/>
                <a:ahLst/>
                <a:cxnLst/>
                <a:rect l="l" t="t" r="r" b="b"/>
                <a:pathLst>
                  <a:path w="2823" h="7323" extrusionOk="0">
                    <a:moveTo>
                      <a:pt x="0" y="0"/>
                    </a:moveTo>
                    <a:lnTo>
                      <a:pt x="0" y="7323"/>
                    </a:lnTo>
                    <a:lnTo>
                      <a:pt x="2822" y="7323"/>
                    </a:lnTo>
                    <a:lnTo>
                      <a:pt x="28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13751" y="1903900"/>
                <a:ext cx="949639" cy="122451"/>
              </a:xfrm>
              <a:custGeom>
                <a:avLst/>
                <a:gdLst/>
                <a:ahLst/>
                <a:cxnLst/>
                <a:rect l="l" t="t" r="r" b="b"/>
                <a:pathLst>
                  <a:path w="20218" h="2835" extrusionOk="0">
                    <a:moveTo>
                      <a:pt x="1" y="1"/>
                    </a:moveTo>
                    <a:lnTo>
                      <a:pt x="1" y="2834"/>
                    </a:lnTo>
                    <a:lnTo>
                      <a:pt x="20218" y="2834"/>
                    </a:lnTo>
                    <a:lnTo>
                      <a:pt x="20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29615" y="1535611"/>
                <a:ext cx="377050" cy="498960"/>
              </a:xfrm>
              <a:custGeom>
                <a:avLst/>
                <a:gdLst/>
                <a:ahLst/>
                <a:cxnLst/>
                <a:rect l="l" t="t" r="r" b="b"/>
                <a:pathLst>
                  <a:path w="8728" h="11550" extrusionOk="0">
                    <a:moveTo>
                      <a:pt x="5453" y="1"/>
                    </a:moveTo>
                    <a:lnTo>
                      <a:pt x="5453" y="2596"/>
                    </a:lnTo>
                    <a:cubicBezTo>
                      <a:pt x="5453" y="6549"/>
                      <a:pt x="5215" y="8276"/>
                      <a:pt x="1262" y="8276"/>
                    </a:cubicBezTo>
                    <a:lnTo>
                      <a:pt x="0" y="8276"/>
                    </a:lnTo>
                    <a:lnTo>
                      <a:pt x="0" y="11550"/>
                    </a:lnTo>
                    <a:lnTo>
                      <a:pt x="1262" y="11550"/>
                    </a:lnTo>
                    <a:cubicBezTo>
                      <a:pt x="7025" y="11550"/>
                      <a:pt x="8727" y="8347"/>
                      <a:pt x="8727" y="2596"/>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195660" y="1828290"/>
                <a:ext cx="70502" cy="265982"/>
              </a:xfrm>
              <a:custGeom>
                <a:avLst/>
                <a:gdLst/>
                <a:ahLst/>
                <a:cxnLst/>
                <a:rect l="l" t="t" r="r" b="b"/>
                <a:pathLst>
                  <a:path w="1632" h="6157" extrusionOk="0">
                    <a:moveTo>
                      <a:pt x="810" y="1"/>
                    </a:moveTo>
                    <a:cubicBezTo>
                      <a:pt x="358" y="1"/>
                      <a:pt x="0" y="370"/>
                      <a:pt x="0" y="822"/>
                    </a:cubicBezTo>
                    <a:lnTo>
                      <a:pt x="0" y="5335"/>
                    </a:lnTo>
                    <a:cubicBezTo>
                      <a:pt x="0" y="5787"/>
                      <a:pt x="358" y="6156"/>
                      <a:pt x="810" y="6156"/>
                    </a:cubicBezTo>
                    <a:cubicBezTo>
                      <a:pt x="1274" y="6156"/>
                      <a:pt x="1631" y="5787"/>
                      <a:pt x="1631" y="5335"/>
                    </a:cubicBezTo>
                    <a:lnTo>
                      <a:pt x="1631" y="822"/>
                    </a:lnTo>
                    <a:cubicBezTo>
                      <a:pt x="1631" y="370"/>
                      <a:pt x="1274"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407037" y="1500144"/>
                <a:ext cx="265464" cy="71021"/>
              </a:xfrm>
              <a:custGeom>
                <a:avLst/>
                <a:gdLst/>
                <a:ahLst/>
                <a:cxnLst/>
                <a:rect l="l" t="t" r="r" b="b"/>
                <a:pathLst>
                  <a:path w="6145" h="1644" extrusionOk="0">
                    <a:moveTo>
                      <a:pt x="822" y="0"/>
                    </a:moveTo>
                    <a:cubicBezTo>
                      <a:pt x="370" y="0"/>
                      <a:pt x="1" y="369"/>
                      <a:pt x="1" y="822"/>
                    </a:cubicBezTo>
                    <a:cubicBezTo>
                      <a:pt x="1" y="1274"/>
                      <a:pt x="370" y="1643"/>
                      <a:pt x="822" y="1643"/>
                    </a:cubicBezTo>
                    <a:lnTo>
                      <a:pt x="5323" y="1643"/>
                    </a:lnTo>
                    <a:cubicBezTo>
                      <a:pt x="5787" y="1643"/>
                      <a:pt x="6144" y="1274"/>
                      <a:pt x="6144" y="822"/>
                    </a:cubicBezTo>
                    <a:cubicBezTo>
                      <a:pt x="6144" y="369"/>
                      <a:pt x="5787"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p:nvPr/>
          </p:nvSpPr>
          <p:spPr>
            <a:xfrm>
              <a:off x="364013" y="9"/>
              <a:ext cx="122472" cy="5143522"/>
            </a:xfrm>
            <a:custGeom>
              <a:avLst/>
              <a:gdLst/>
              <a:ahLst/>
              <a:cxnLst/>
              <a:rect l="l" t="t" r="r" b="b"/>
              <a:pathLst>
                <a:path w="2835" h="119063" extrusionOk="0">
                  <a:moveTo>
                    <a:pt x="1" y="0"/>
                  </a:moveTo>
                  <a:lnTo>
                    <a:pt x="1" y="119063"/>
                  </a:lnTo>
                  <a:lnTo>
                    <a:pt x="2835" y="119063"/>
                  </a:lnTo>
                  <a:lnTo>
                    <a:pt x="2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22737" y="2521299"/>
              <a:ext cx="292723" cy="121910"/>
            </a:xfrm>
            <a:custGeom>
              <a:avLst/>
              <a:gdLst/>
              <a:ahLst/>
              <a:cxnLst/>
              <a:rect l="l" t="t" r="r" b="b"/>
              <a:pathLst>
                <a:path w="6776" h="2822" extrusionOk="0">
                  <a:moveTo>
                    <a:pt x="1" y="0"/>
                  </a:moveTo>
                  <a:lnTo>
                    <a:pt x="1" y="2822"/>
                  </a:lnTo>
                  <a:lnTo>
                    <a:pt x="6775" y="2822"/>
                  </a:lnTo>
                  <a:lnTo>
                    <a:pt x="67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305916" y="2201922"/>
              <a:ext cx="458827" cy="739670"/>
              <a:chOff x="926875" y="5874100"/>
              <a:chExt cx="265525" cy="428050"/>
            </a:xfrm>
          </p:grpSpPr>
          <p:sp>
            <p:nvSpPr>
              <p:cNvPr id="31" name="Google Shape;31;p3"/>
              <p:cNvSpPr/>
              <p:nvPr/>
            </p:nvSpPr>
            <p:spPr>
              <a:xfrm>
                <a:off x="957225" y="5892250"/>
                <a:ext cx="81900" cy="393825"/>
              </a:xfrm>
              <a:custGeom>
                <a:avLst/>
                <a:gdLst/>
                <a:ahLst/>
                <a:cxnLst/>
                <a:rect l="l" t="t" r="r" b="b"/>
                <a:pathLst>
                  <a:path w="3276" h="15753" extrusionOk="0">
                    <a:moveTo>
                      <a:pt x="1" y="1"/>
                    </a:moveTo>
                    <a:lnTo>
                      <a:pt x="1" y="15753"/>
                    </a:lnTo>
                    <a:lnTo>
                      <a:pt x="3275" y="15753"/>
                    </a:lnTo>
                    <a:lnTo>
                      <a:pt x="3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957225" y="6054775"/>
                <a:ext cx="217025" cy="82175"/>
              </a:xfrm>
              <a:custGeom>
                <a:avLst/>
                <a:gdLst/>
                <a:ahLst/>
                <a:cxnLst/>
                <a:rect l="l" t="t" r="r" b="b"/>
                <a:pathLst>
                  <a:path w="8681" h="3287" extrusionOk="0">
                    <a:moveTo>
                      <a:pt x="1" y="0"/>
                    </a:moveTo>
                    <a:lnTo>
                      <a:pt x="1" y="3287"/>
                    </a:lnTo>
                    <a:lnTo>
                      <a:pt x="8681" y="3287"/>
                    </a:lnTo>
                    <a:lnTo>
                      <a:pt x="8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926875" y="6266100"/>
                <a:ext cx="142600" cy="36050"/>
              </a:xfrm>
              <a:custGeom>
                <a:avLst/>
                <a:gdLst/>
                <a:ahLst/>
                <a:cxnLst/>
                <a:rect l="l" t="t" r="r" b="b"/>
                <a:pathLst>
                  <a:path w="5704" h="1442" extrusionOk="0">
                    <a:moveTo>
                      <a:pt x="727" y="1"/>
                    </a:moveTo>
                    <a:cubicBezTo>
                      <a:pt x="524" y="1"/>
                      <a:pt x="346" y="84"/>
                      <a:pt x="215" y="215"/>
                    </a:cubicBezTo>
                    <a:cubicBezTo>
                      <a:pt x="84" y="346"/>
                      <a:pt x="0" y="525"/>
                      <a:pt x="0" y="727"/>
                    </a:cubicBezTo>
                    <a:cubicBezTo>
                      <a:pt x="0" y="1120"/>
                      <a:pt x="322" y="1441"/>
                      <a:pt x="727" y="1441"/>
                    </a:cubicBezTo>
                    <a:lnTo>
                      <a:pt x="4989" y="1441"/>
                    </a:lnTo>
                    <a:cubicBezTo>
                      <a:pt x="5180" y="1441"/>
                      <a:pt x="5358" y="1370"/>
                      <a:pt x="5489" y="1239"/>
                    </a:cubicBezTo>
                    <a:cubicBezTo>
                      <a:pt x="5513" y="1215"/>
                      <a:pt x="5537" y="1191"/>
                      <a:pt x="5549" y="1180"/>
                    </a:cubicBezTo>
                    <a:cubicBezTo>
                      <a:pt x="5644" y="1049"/>
                      <a:pt x="5704" y="894"/>
                      <a:pt x="5704" y="727"/>
                    </a:cubicBezTo>
                    <a:cubicBezTo>
                      <a:pt x="5704" y="549"/>
                      <a:pt x="5644" y="394"/>
                      <a:pt x="5549" y="275"/>
                    </a:cubicBezTo>
                    <a:cubicBezTo>
                      <a:pt x="5418" y="108"/>
                      <a:pt x="5215" y="1"/>
                      <a:pt x="4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156375" y="6024700"/>
                <a:ext cx="36025" cy="142600"/>
              </a:xfrm>
              <a:custGeom>
                <a:avLst/>
                <a:gdLst/>
                <a:ahLst/>
                <a:cxnLst/>
                <a:rect l="l" t="t" r="r" b="b"/>
                <a:pathLst>
                  <a:path w="1441" h="5704" extrusionOk="0">
                    <a:moveTo>
                      <a:pt x="715" y="1"/>
                    </a:moveTo>
                    <a:cubicBezTo>
                      <a:pt x="631" y="1"/>
                      <a:pt x="560" y="13"/>
                      <a:pt x="476" y="37"/>
                    </a:cubicBezTo>
                    <a:cubicBezTo>
                      <a:pt x="203" y="132"/>
                      <a:pt x="0" y="406"/>
                      <a:pt x="0" y="715"/>
                    </a:cubicBezTo>
                    <a:lnTo>
                      <a:pt x="0" y="4978"/>
                    </a:lnTo>
                    <a:cubicBezTo>
                      <a:pt x="0" y="5299"/>
                      <a:pt x="203" y="5561"/>
                      <a:pt x="476" y="5656"/>
                    </a:cubicBezTo>
                    <a:cubicBezTo>
                      <a:pt x="560" y="5692"/>
                      <a:pt x="631" y="5704"/>
                      <a:pt x="715" y="5704"/>
                    </a:cubicBezTo>
                    <a:cubicBezTo>
                      <a:pt x="1119" y="5704"/>
                      <a:pt x="1441" y="5383"/>
                      <a:pt x="1441" y="4978"/>
                    </a:cubicBezTo>
                    <a:lnTo>
                      <a:pt x="1441" y="715"/>
                    </a:lnTo>
                    <a:cubicBezTo>
                      <a:pt x="1441" y="322"/>
                      <a:pt x="1119"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926875" y="5874100"/>
                <a:ext cx="142600" cy="36325"/>
              </a:xfrm>
              <a:custGeom>
                <a:avLst/>
                <a:gdLst/>
                <a:ahLst/>
                <a:cxnLst/>
                <a:rect l="l" t="t" r="r" b="b"/>
                <a:pathLst>
                  <a:path w="5704" h="1453" extrusionOk="0">
                    <a:moveTo>
                      <a:pt x="727" y="0"/>
                    </a:moveTo>
                    <a:cubicBezTo>
                      <a:pt x="322" y="0"/>
                      <a:pt x="0" y="322"/>
                      <a:pt x="0" y="727"/>
                    </a:cubicBezTo>
                    <a:cubicBezTo>
                      <a:pt x="0" y="1120"/>
                      <a:pt x="322" y="1453"/>
                      <a:pt x="727" y="1453"/>
                    </a:cubicBezTo>
                    <a:lnTo>
                      <a:pt x="4989" y="1453"/>
                    </a:lnTo>
                    <a:cubicBezTo>
                      <a:pt x="5215" y="1453"/>
                      <a:pt x="5418" y="1346"/>
                      <a:pt x="5549" y="1179"/>
                    </a:cubicBezTo>
                    <a:cubicBezTo>
                      <a:pt x="5644" y="1048"/>
                      <a:pt x="5704" y="893"/>
                      <a:pt x="5704" y="727"/>
                    </a:cubicBezTo>
                    <a:cubicBezTo>
                      <a:pt x="5704" y="560"/>
                      <a:pt x="5644" y="393"/>
                      <a:pt x="5549" y="274"/>
                    </a:cubicBezTo>
                    <a:cubicBezTo>
                      <a:pt x="5418" y="108"/>
                      <a:pt x="5215" y="0"/>
                      <a:pt x="4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3"/>
            <p:cNvSpPr/>
            <p:nvPr/>
          </p:nvSpPr>
          <p:spPr>
            <a:xfrm>
              <a:off x="871697" y="2330442"/>
              <a:ext cx="478915" cy="478915"/>
            </a:xfrm>
            <a:custGeom>
              <a:avLst/>
              <a:gdLst/>
              <a:ahLst/>
              <a:cxnLst/>
              <a:rect l="l" t="t" r="r" b="b"/>
              <a:pathLst>
                <a:path w="11086" h="11086" extrusionOk="0">
                  <a:moveTo>
                    <a:pt x="5537" y="1192"/>
                  </a:moveTo>
                  <a:cubicBezTo>
                    <a:pt x="7942" y="1192"/>
                    <a:pt x="9894" y="3132"/>
                    <a:pt x="9894" y="5537"/>
                  </a:cubicBezTo>
                  <a:cubicBezTo>
                    <a:pt x="9894" y="7942"/>
                    <a:pt x="7942" y="9895"/>
                    <a:pt x="5537" y="9895"/>
                  </a:cubicBezTo>
                  <a:cubicBezTo>
                    <a:pt x="3132" y="9895"/>
                    <a:pt x="1191" y="7942"/>
                    <a:pt x="1191" y="5537"/>
                  </a:cubicBezTo>
                  <a:cubicBezTo>
                    <a:pt x="1191" y="3132"/>
                    <a:pt x="3132" y="1192"/>
                    <a:pt x="5537" y="1192"/>
                  </a:cubicBezTo>
                  <a:close/>
                  <a:moveTo>
                    <a:pt x="5537" y="1"/>
                  </a:moveTo>
                  <a:cubicBezTo>
                    <a:pt x="2477" y="1"/>
                    <a:pt x="0" y="2477"/>
                    <a:pt x="0" y="5537"/>
                  </a:cubicBezTo>
                  <a:cubicBezTo>
                    <a:pt x="0" y="8597"/>
                    <a:pt x="2477" y="11086"/>
                    <a:pt x="5537" y="11086"/>
                  </a:cubicBezTo>
                  <a:cubicBezTo>
                    <a:pt x="8597" y="11086"/>
                    <a:pt x="11085" y="8597"/>
                    <a:pt x="11085" y="5537"/>
                  </a:cubicBezTo>
                  <a:cubicBezTo>
                    <a:pt x="11085" y="2477"/>
                    <a:pt x="8597" y="1"/>
                    <a:pt x="5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55030" y="2413775"/>
              <a:ext cx="311731" cy="224294"/>
            </a:xfrm>
            <a:custGeom>
              <a:avLst/>
              <a:gdLst/>
              <a:ahLst/>
              <a:cxnLst/>
              <a:rect l="l" t="t" r="r" b="b"/>
              <a:pathLst>
                <a:path w="7216" h="5192" extrusionOk="0">
                  <a:moveTo>
                    <a:pt x="3608" y="1"/>
                  </a:moveTo>
                  <a:cubicBezTo>
                    <a:pt x="1822" y="1"/>
                    <a:pt x="334" y="1310"/>
                    <a:pt x="48" y="3013"/>
                  </a:cubicBezTo>
                  <a:cubicBezTo>
                    <a:pt x="24" y="3215"/>
                    <a:pt x="0" y="3406"/>
                    <a:pt x="0" y="3608"/>
                  </a:cubicBezTo>
                  <a:cubicBezTo>
                    <a:pt x="0" y="4180"/>
                    <a:pt x="131" y="4716"/>
                    <a:pt x="369" y="5192"/>
                  </a:cubicBezTo>
                  <a:lnTo>
                    <a:pt x="2167" y="5192"/>
                  </a:lnTo>
                  <a:cubicBezTo>
                    <a:pt x="1738" y="4799"/>
                    <a:pt x="1477" y="4239"/>
                    <a:pt x="1477" y="3608"/>
                  </a:cubicBezTo>
                  <a:cubicBezTo>
                    <a:pt x="1477" y="3406"/>
                    <a:pt x="1500" y="3203"/>
                    <a:pt x="1560" y="3013"/>
                  </a:cubicBezTo>
                  <a:cubicBezTo>
                    <a:pt x="1810" y="2120"/>
                    <a:pt x="2631" y="1477"/>
                    <a:pt x="3608" y="1477"/>
                  </a:cubicBezTo>
                  <a:cubicBezTo>
                    <a:pt x="4786" y="1477"/>
                    <a:pt x="5751" y="2430"/>
                    <a:pt x="5751" y="3608"/>
                  </a:cubicBezTo>
                  <a:cubicBezTo>
                    <a:pt x="5751" y="4239"/>
                    <a:pt x="5477" y="4799"/>
                    <a:pt x="5048" y="5192"/>
                  </a:cubicBezTo>
                  <a:lnTo>
                    <a:pt x="6858" y="5192"/>
                  </a:lnTo>
                  <a:cubicBezTo>
                    <a:pt x="7084" y="4716"/>
                    <a:pt x="7215" y="4180"/>
                    <a:pt x="7215" y="3608"/>
                  </a:cubicBezTo>
                  <a:cubicBezTo>
                    <a:pt x="7215" y="1620"/>
                    <a:pt x="5596" y="1"/>
                    <a:pt x="3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082555" y="2400426"/>
              <a:ext cx="57672" cy="241272"/>
            </a:xfrm>
            <a:custGeom>
              <a:avLst/>
              <a:gdLst/>
              <a:ahLst/>
              <a:cxnLst/>
              <a:rect l="l" t="t" r="r" b="b"/>
              <a:pathLst>
                <a:path w="1335" h="5585" extrusionOk="0">
                  <a:moveTo>
                    <a:pt x="656" y="0"/>
                  </a:moveTo>
                  <a:lnTo>
                    <a:pt x="584" y="3262"/>
                  </a:lnTo>
                  <a:cubicBezTo>
                    <a:pt x="251" y="3298"/>
                    <a:pt x="1" y="3584"/>
                    <a:pt x="1" y="3917"/>
                  </a:cubicBezTo>
                  <a:cubicBezTo>
                    <a:pt x="1" y="4251"/>
                    <a:pt x="239" y="4525"/>
                    <a:pt x="549" y="4572"/>
                  </a:cubicBezTo>
                  <a:lnTo>
                    <a:pt x="537" y="5584"/>
                  </a:lnTo>
                  <a:lnTo>
                    <a:pt x="811" y="5584"/>
                  </a:lnTo>
                  <a:lnTo>
                    <a:pt x="787" y="4572"/>
                  </a:lnTo>
                  <a:cubicBezTo>
                    <a:pt x="1096" y="4525"/>
                    <a:pt x="1334" y="4251"/>
                    <a:pt x="1334" y="3917"/>
                  </a:cubicBezTo>
                  <a:cubicBezTo>
                    <a:pt x="1334" y="3584"/>
                    <a:pt x="1084" y="3298"/>
                    <a:pt x="763" y="3262"/>
                  </a:cubicBezTo>
                  <a:lnTo>
                    <a:pt x="6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955030" y="2543892"/>
              <a:ext cx="93658" cy="94176"/>
            </a:xfrm>
            <a:custGeom>
              <a:avLst/>
              <a:gdLst/>
              <a:ahLst/>
              <a:cxnLst/>
              <a:rect l="l" t="t" r="r" b="b"/>
              <a:pathLst>
                <a:path w="2168" h="2180" extrusionOk="0">
                  <a:moveTo>
                    <a:pt x="48" y="1"/>
                  </a:moveTo>
                  <a:cubicBezTo>
                    <a:pt x="24" y="203"/>
                    <a:pt x="0" y="394"/>
                    <a:pt x="0" y="596"/>
                  </a:cubicBezTo>
                  <a:cubicBezTo>
                    <a:pt x="0" y="1168"/>
                    <a:pt x="131" y="1704"/>
                    <a:pt x="369" y="2180"/>
                  </a:cubicBezTo>
                  <a:lnTo>
                    <a:pt x="2167" y="2180"/>
                  </a:lnTo>
                  <a:cubicBezTo>
                    <a:pt x="1738" y="1787"/>
                    <a:pt x="1477" y="1227"/>
                    <a:pt x="1477" y="596"/>
                  </a:cubicBezTo>
                  <a:cubicBezTo>
                    <a:pt x="1477" y="394"/>
                    <a:pt x="1500" y="191"/>
                    <a:pt x="1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54250" y="3954125"/>
              <a:ext cx="541998" cy="541998"/>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122711" y="3753467"/>
              <a:ext cx="122493" cy="1390028"/>
            </a:xfrm>
            <a:custGeom>
              <a:avLst/>
              <a:gdLst/>
              <a:ahLst/>
              <a:cxnLst/>
              <a:rect l="l" t="t" r="r" b="b"/>
              <a:pathLst>
                <a:path w="2835" h="32171" extrusionOk="0">
                  <a:moveTo>
                    <a:pt x="1" y="0"/>
                  </a:moveTo>
                  <a:lnTo>
                    <a:pt x="1" y="32171"/>
                  </a:lnTo>
                  <a:lnTo>
                    <a:pt x="2835" y="32171"/>
                  </a:lnTo>
                  <a:lnTo>
                    <a:pt x="2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 y="3428325"/>
              <a:ext cx="1011199" cy="122522"/>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877336" y="3420121"/>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43375" y="3360408"/>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054832" y="3883089"/>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46"/>
        <p:cNvGrpSpPr/>
        <p:nvPr/>
      </p:nvGrpSpPr>
      <p:grpSpPr>
        <a:xfrm>
          <a:off x="0" y="0"/>
          <a:ext cx="0" cy="0"/>
          <a:chOff x="0" y="0"/>
          <a:chExt cx="0" cy="0"/>
        </a:xfrm>
      </p:grpSpPr>
      <p:grpSp>
        <p:nvGrpSpPr>
          <p:cNvPr id="47" name="Google Shape;47;p4"/>
          <p:cNvGrpSpPr/>
          <p:nvPr/>
        </p:nvGrpSpPr>
        <p:grpSpPr>
          <a:xfrm>
            <a:off x="-1" y="-23"/>
            <a:ext cx="986724" cy="959451"/>
            <a:chOff x="-1" y="-23"/>
            <a:chExt cx="986724" cy="959451"/>
          </a:xfrm>
        </p:grpSpPr>
        <p:sp>
          <p:nvSpPr>
            <p:cNvPr id="48" name="Google Shape;48;p4"/>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4"/>
          <p:cNvGrpSpPr/>
          <p:nvPr/>
        </p:nvGrpSpPr>
        <p:grpSpPr>
          <a:xfrm flipH="1">
            <a:off x="8574663" y="2"/>
            <a:ext cx="986724" cy="959451"/>
            <a:chOff x="-1" y="-23"/>
            <a:chExt cx="986724" cy="959451"/>
          </a:xfrm>
        </p:grpSpPr>
        <p:sp>
          <p:nvSpPr>
            <p:cNvPr id="54" name="Google Shape;54;p4"/>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4"/>
          <p:cNvGrpSpPr/>
          <p:nvPr/>
        </p:nvGrpSpPr>
        <p:grpSpPr>
          <a:xfrm flipH="1">
            <a:off x="-245469" y="4805263"/>
            <a:ext cx="1932971" cy="666322"/>
            <a:chOff x="7213579" y="4485138"/>
            <a:chExt cx="1932971" cy="666322"/>
          </a:xfrm>
        </p:grpSpPr>
        <p:sp>
          <p:nvSpPr>
            <p:cNvPr id="60" name="Google Shape;60;p4"/>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4"/>
            <p:cNvGrpSpPr/>
            <p:nvPr/>
          </p:nvGrpSpPr>
          <p:grpSpPr>
            <a:xfrm>
              <a:off x="7711810" y="4485138"/>
              <a:ext cx="592677" cy="273720"/>
              <a:chOff x="2029210" y="3484363"/>
              <a:chExt cx="592677" cy="273720"/>
            </a:xfrm>
          </p:grpSpPr>
          <p:sp>
            <p:nvSpPr>
              <p:cNvPr id="65" name="Google Shape;65;p4"/>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4"/>
          <p:cNvSpPr/>
          <p:nvPr/>
        </p:nvSpPr>
        <p:spPr>
          <a:xfrm rot="-5690340">
            <a:off x="8186291" y="770123"/>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 name="Google Shape;69;p4"/>
          <p:cNvSpPr/>
          <p:nvPr/>
        </p:nvSpPr>
        <p:spPr>
          <a:xfrm rot="10381545">
            <a:off x="8540439" y="-846016"/>
            <a:ext cx="1566919" cy="1562765"/>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61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 name="Google Shape;70;p4"/>
          <p:cNvSpPr/>
          <p:nvPr/>
        </p:nvSpPr>
        <p:spPr>
          <a:xfrm>
            <a:off x="6902125" y="-38990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alpha val="35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2" name="Google Shape;72;p4"/>
          <p:cNvSpPr txBox="1">
            <a:spLocks noGrp="1"/>
          </p:cNvSpPr>
          <p:nvPr>
            <p:ph type="body" idx="1"/>
          </p:nvPr>
        </p:nvSpPr>
        <p:spPr>
          <a:xfrm>
            <a:off x="1286424" y="1152475"/>
            <a:ext cx="6576600" cy="34536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73" name="Google Shape;73;p4"/>
          <p:cNvSpPr/>
          <p:nvPr/>
        </p:nvSpPr>
        <p:spPr>
          <a:xfrm rot="10800000">
            <a:off x="-1336197" y="3789092"/>
            <a:ext cx="2715041" cy="270784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61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xfrm>
            <a:off x="709350" y="12331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7" name="Google Shape;177;p9"/>
          <p:cNvSpPr txBox="1">
            <a:spLocks noGrp="1"/>
          </p:cNvSpPr>
          <p:nvPr>
            <p:ph type="subTitle" idx="1"/>
          </p:nvPr>
        </p:nvSpPr>
        <p:spPr>
          <a:xfrm>
            <a:off x="709350" y="2803075"/>
            <a:ext cx="3837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8" name="Google Shape;178;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_1">
    <p:bg>
      <p:bgPr>
        <a:blipFill>
          <a:blip r:embed="rId2">
            <a:alphaModFix/>
          </a:blip>
          <a:stretch>
            <a:fillRect/>
          </a:stretch>
        </a:blipFill>
        <a:effectLst/>
      </p:bgPr>
    </p:bg>
    <p:spTree>
      <p:nvGrpSpPr>
        <p:cNvPr id="1" name="Shape 227"/>
        <p:cNvGrpSpPr/>
        <p:nvPr/>
      </p:nvGrpSpPr>
      <p:grpSpPr>
        <a:xfrm>
          <a:off x="0" y="0"/>
          <a:ext cx="0" cy="0"/>
          <a:chOff x="0" y="0"/>
          <a:chExt cx="0" cy="0"/>
        </a:xfrm>
      </p:grpSpPr>
      <p:sp>
        <p:nvSpPr>
          <p:cNvPr id="228" name="Google Shape;228;p13"/>
          <p:cNvSpPr txBox="1">
            <a:spLocks noGrp="1"/>
          </p:cNvSpPr>
          <p:nvPr>
            <p:ph type="title"/>
          </p:nvPr>
        </p:nvSpPr>
        <p:spPr>
          <a:xfrm>
            <a:off x="1744350" y="1516450"/>
            <a:ext cx="2367000" cy="502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229" name="Google Shape;229;p13"/>
          <p:cNvSpPr txBox="1">
            <a:spLocks noGrp="1"/>
          </p:cNvSpPr>
          <p:nvPr>
            <p:ph type="title" idx="2" hasCustomPrompt="1"/>
          </p:nvPr>
        </p:nvSpPr>
        <p:spPr>
          <a:xfrm>
            <a:off x="1744350" y="638963"/>
            <a:ext cx="2367000" cy="864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7000"/>
              <a:buNone/>
              <a:defRPr sz="7000">
                <a:solidFill>
                  <a:schemeClr val="lt2"/>
                </a:solidFill>
              </a:defRPr>
            </a:lvl1pPr>
            <a:lvl2pPr lvl="1" algn="l" rtl="0">
              <a:spcBef>
                <a:spcPts val="0"/>
              </a:spcBef>
              <a:spcAft>
                <a:spcPts val="0"/>
              </a:spcAft>
              <a:buClr>
                <a:schemeClr val="lt2"/>
              </a:buClr>
              <a:buSzPts val="7000"/>
              <a:buNone/>
              <a:defRPr sz="7000">
                <a:solidFill>
                  <a:schemeClr val="lt2"/>
                </a:solidFill>
              </a:defRPr>
            </a:lvl2pPr>
            <a:lvl3pPr lvl="2" algn="l" rtl="0">
              <a:spcBef>
                <a:spcPts val="0"/>
              </a:spcBef>
              <a:spcAft>
                <a:spcPts val="0"/>
              </a:spcAft>
              <a:buClr>
                <a:schemeClr val="lt2"/>
              </a:buClr>
              <a:buSzPts val="7000"/>
              <a:buNone/>
              <a:defRPr sz="7000">
                <a:solidFill>
                  <a:schemeClr val="lt2"/>
                </a:solidFill>
              </a:defRPr>
            </a:lvl3pPr>
            <a:lvl4pPr lvl="3" algn="l" rtl="0">
              <a:spcBef>
                <a:spcPts val="0"/>
              </a:spcBef>
              <a:spcAft>
                <a:spcPts val="0"/>
              </a:spcAft>
              <a:buClr>
                <a:schemeClr val="lt2"/>
              </a:buClr>
              <a:buSzPts val="7000"/>
              <a:buNone/>
              <a:defRPr sz="7000">
                <a:solidFill>
                  <a:schemeClr val="lt2"/>
                </a:solidFill>
              </a:defRPr>
            </a:lvl4pPr>
            <a:lvl5pPr lvl="4" algn="l" rtl="0">
              <a:spcBef>
                <a:spcPts val="0"/>
              </a:spcBef>
              <a:spcAft>
                <a:spcPts val="0"/>
              </a:spcAft>
              <a:buClr>
                <a:schemeClr val="lt2"/>
              </a:buClr>
              <a:buSzPts val="7000"/>
              <a:buNone/>
              <a:defRPr sz="7000">
                <a:solidFill>
                  <a:schemeClr val="lt2"/>
                </a:solidFill>
              </a:defRPr>
            </a:lvl5pPr>
            <a:lvl6pPr lvl="5" algn="l" rtl="0">
              <a:spcBef>
                <a:spcPts val="0"/>
              </a:spcBef>
              <a:spcAft>
                <a:spcPts val="0"/>
              </a:spcAft>
              <a:buClr>
                <a:schemeClr val="lt2"/>
              </a:buClr>
              <a:buSzPts val="7000"/>
              <a:buNone/>
              <a:defRPr sz="7000">
                <a:solidFill>
                  <a:schemeClr val="lt2"/>
                </a:solidFill>
              </a:defRPr>
            </a:lvl6pPr>
            <a:lvl7pPr lvl="6" algn="l" rtl="0">
              <a:spcBef>
                <a:spcPts val="0"/>
              </a:spcBef>
              <a:spcAft>
                <a:spcPts val="0"/>
              </a:spcAft>
              <a:buClr>
                <a:schemeClr val="lt2"/>
              </a:buClr>
              <a:buSzPts val="7000"/>
              <a:buNone/>
              <a:defRPr sz="7000">
                <a:solidFill>
                  <a:schemeClr val="lt2"/>
                </a:solidFill>
              </a:defRPr>
            </a:lvl7pPr>
            <a:lvl8pPr lvl="7" algn="l" rtl="0">
              <a:spcBef>
                <a:spcPts val="0"/>
              </a:spcBef>
              <a:spcAft>
                <a:spcPts val="0"/>
              </a:spcAft>
              <a:buClr>
                <a:schemeClr val="lt2"/>
              </a:buClr>
              <a:buSzPts val="7000"/>
              <a:buNone/>
              <a:defRPr sz="7000">
                <a:solidFill>
                  <a:schemeClr val="lt2"/>
                </a:solidFill>
              </a:defRPr>
            </a:lvl8pPr>
            <a:lvl9pPr lvl="8" algn="l" rtl="0">
              <a:spcBef>
                <a:spcPts val="0"/>
              </a:spcBef>
              <a:spcAft>
                <a:spcPts val="0"/>
              </a:spcAft>
              <a:buClr>
                <a:schemeClr val="lt2"/>
              </a:buClr>
              <a:buSzPts val="7000"/>
              <a:buNone/>
              <a:defRPr sz="7000">
                <a:solidFill>
                  <a:schemeClr val="lt2"/>
                </a:solidFill>
              </a:defRPr>
            </a:lvl9pPr>
          </a:lstStyle>
          <a:p>
            <a:r>
              <a:t>xx%</a:t>
            </a:r>
          </a:p>
        </p:txBody>
      </p:sp>
      <p:sp>
        <p:nvSpPr>
          <p:cNvPr id="230" name="Google Shape;230;p13"/>
          <p:cNvSpPr txBox="1">
            <a:spLocks noGrp="1"/>
          </p:cNvSpPr>
          <p:nvPr>
            <p:ph type="subTitle" idx="1"/>
          </p:nvPr>
        </p:nvSpPr>
        <p:spPr>
          <a:xfrm>
            <a:off x="1744350" y="2032438"/>
            <a:ext cx="2367000" cy="3741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31" name="Google Shape;231;p13"/>
          <p:cNvSpPr txBox="1">
            <a:spLocks noGrp="1"/>
          </p:cNvSpPr>
          <p:nvPr>
            <p:ph type="title" idx="3"/>
          </p:nvPr>
        </p:nvSpPr>
        <p:spPr>
          <a:xfrm>
            <a:off x="5032625" y="1516450"/>
            <a:ext cx="2367000" cy="502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232" name="Google Shape;232;p13"/>
          <p:cNvSpPr txBox="1">
            <a:spLocks noGrp="1"/>
          </p:cNvSpPr>
          <p:nvPr>
            <p:ph type="title" idx="4" hasCustomPrompt="1"/>
          </p:nvPr>
        </p:nvSpPr>
        <p:spPr>
          <a:xfrm>
            <a:off x="5032625" y="638963"/>
            <a:ext cx="2367000" cy="864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7000"/>
              <a:buNone/>
              <a:defRPr sz="7000">
                <a:solidFill>
                  <a:schemeClr val="lt2"/>
                </a:solidFill>
              </a:defRPr>
            </a:lvl1pPr>
            <a:lvl2pPr lvl="1" algn="l" rtl="0">
              <a:spcBef>
                <a:spcPts val="0"/>
              </a:spcBef>
              <a:spcAft>
                <a:spcPts val="0"/>
              </a:spcAft>
              <a:buClr>
                <a:schemeClr val="lt2"/>
              </a:buClr>
              <a:buSzPts val="7000"/>
              <a:buNone/>
              <a:defRPr sz="7000">
                <a:solidFill>
                  <a:schemeClr val="lt2"/>
                </a:solidFill>
              </a:defRPr>
            </a:lvl2pPr>
            <a:lvl3pPr lvl="2" algn="l" rtl="0">
              <a:spcBef>
                <a:spcPts val="0"/>
              </a:spcBef>
              <a:spcAft>
                <a:spcPts val="0"/>
              </a:spcAft>
              <a:buClr>
                <a:schemeClr val="lt2"/>
              </a:buClr>
              <a:buSzPts val="7000"/>
              <a:buNone/>
              <a:defRPr sz="7000">
                <a:solidFill>
                  <a:schemeClr val="lt2"/>
                </a:solidFill>
              </a:defRPr>
            </a:lvl3pPr>
            <a:lvl4pPr lvl="3" algn="l" rtl="0">
              <a:spcBef>
                <a:spcPts val="0"/>
              </a:spcBef>
              <a:spcAft>
                <a:spcPts val="0"/>
              </a:spcAft>
              <a:buClr>
                <a:schemeClr val="lt2"/>
              </a:buClr>
              <a:buSzPts val="7000"/>
              <a:buNone/>
              <a:defRPr sz="7000">
                <a:solidFill>
                  <a:schemeClr val="lt2"/>
                </a:solidFill>
              </a:defRPr>
            </a:lvl4pPr>
            <a:lvl5pPr lvl="4" algn="l" rtl="0">
              <a:spcBef>
                <a:spcPts val="0"/>
              </a:spcBef>
              <a:spcAft>
                <a:spcPts val="0"/>
              </a:spcAft>
              <a:buClr>
                <a:schemeClr val="lt2"/>
              </a:buClr>
              <a:buSzPts val="7000"/>
              <a:buNone/>
              <a:defRPr sz="7000">
                <a:solidFill>
                  <a:schemeClr val="lt2"/>
                </a:solidFill>
              </a:defRPr>
            </a:lvl5pPr>
            <a:lvl6pPr lvl="5" algn="l" rtl="0">
              <a:spcBef>
                <a:spcPts val="0"/>
              </a:spcBef>
              <a:spcAft>
                <a:spcPts val="0"/>
              </a:spcAft>
              <a:buClr>
                <a:schemeClr val="lt2"/>
              </a:buClr>
              <a:buSzPts val="7000"/>
              <a:buNone/>
              <a:defRPr sz="7000">
                <a:solidFill>
                  <a:schemeClr val="lt2"/>
                </a:solidFill>
              </a:defRPr>
            </a:lvl6pPr>
            <a:lvl7pPr lvl="6" algn="l" rtl="0">
              <a:spcBef>
                <a:spcPts val="0"/>
              </a:spcBef>
              <a:spcAft>
                <a:spcPts val="0"/>
              </a:spcAft>
              <a:buClr>
                <a:schemeClr val="lt2"/>
              </a:buClr>
              <a:buSzPts val="7000"/>
              <a:buNone/>
              <a:defRPr sz="7000">
                <a:solidFill>
                  <a:schemeClr val="lt2"/>
                </a:solidFill>
              </a:defRPr>
            </a:lvl7pPr>
            <a:lvl8pPr lvl="7" algn="l" rtl="0">
              <a:spcBef>
                <a:spcPts val="0"/>
              </a:spcBef>
              <a:spcAft>
                <a:spcPts val="0"/>
              </a:spcAft>
              <a:buClr>
                <a:schemeClr val="lt2"/>
              </a:buClr>
              <a:buSzPts val="7000"/>
              <a:buNone/>
              <a:defRPr sz="7000">
                <a:solidFill>
                  <a:schemeClr val="lt2"/>
                </a:solidFill>
              </a:defRPr>
            </a:lvl8pPr>
            <a:lvl9pPr lvl="8" algn="l" rtl="0">
              <a:spcBef>
                <a:spcPts val="0"/>
              </a:spcBef>
              <a:spcAft>
                <a:spcPts val="0"/>
              </a:spcAft>
              <a:buClr>
                <a:schemeClr val="lt2"/>
              </a:buClr>
              <a:buSzPts val="7000"/>
              <a:buNone/>
              <a:defRPr sz="7000">
                <a:solidFill>
                  <a:schemeClr val="lt2"/>
                </a:solidFill>
              </a:defRPr>
            </a:lvl9pPr>
          </a:lstStyle>
          <a:p>
            <a:r>
              <a:t>xx%</a:t>
            </a:r>
          </a:p>
        </p:txBody>
      </p:sp>
      <p:sp>
        <p:nvSpPr>
          <p:cNvPr id="233" name="Google Shape;233;p13"/>
          <p:cNvSpPr txBox="1">
            <a:spLocks noGrp="1"/>
          </p:cNvSpPr>
          <p:nvPr>
            <p:ph type="subTitle" idx="5"/>
          </p:nvPr>
        </p:nvSpPr>
        <p:spPr>
          <a:xfrm>
            <a:off x="5032625" y="2032438"/>
            <a:ext cx="2367000" cy="374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34" name="Google Shape;234;p13"/>
          <p:cNvSpPr txBox="1">
            <a:spLocks noGrp="1"/>
          </p:cNvSpPr>
          <p:nvPr>
            <p:ph type="title" idx="6"/>
          </p:nvPr>
        </p:nvSpPr>
        <p:spPr>
          <a:xfrm>
            <a:off x="1744350" y="3538250"/>
            <a:ext cx="2367000" cy="502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235" name="Google Shape;235;p13"/>
          <p:cNvSpPr txBox="1">
            <a:spLocks noGrp="1"/>
          </p:cNvSpPr>
          <p:nvPr>
            <p:ph type="title" idx="7" hasCustomPrompt="1"/>
          </p:nvPr>
        </p:nvSpPr>
        <p:spPr>
          <a:xfrm>
            <a:off x="1744350" y="2660763"/>
            <a:ext cx="2367000" cy="864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7000"/>
              <a:buNone/>
              <a:defRPr sz="7000">
                <a:solidFill>
                  <a:schemeClr val="lt2"/>
                </a:solidFill>
              </a:defRPr>
            </a:lvl1pPr>
            <a:lvl2pPr lvl="1" algn="l" rtl="0">
              <a:spcBef>
                <a:spcPts val="0"/>
              </a:spcBef>
              <a:spcAft>
                <a:spcPts val="0"/>
              </a:spcAft>
              <a:buClr>
                <a:schemeClr val="lt2"/>
              </a:buClr>
              <a:buSzPts val="7000"/>
              <a:buNone/>
              <a:defRPr sz="7000">
                <a:solidFill>
                  <a:schemeClr val="lt2"/>
                </a:solidFill>
              </a:defRPr>
            </a:lvl2pPr>
            <a:lvl3pPr lvl="2" algn="l" rtl="0">
              <a:spcBef>
                <a:spcPts val="0"/>
              </a:spcBef>
              <a:spcAft>
                <a:spcPts val="0"/>
              </a:spcAft>
              <a:buClr>
                <a:schemeClr val="lt2"/>
              </a:buClr>
              <a:buSzPts val="7000"/>
              <a:buNone/>
              <a:defRPr sz="7000">
                <a:solidFill>
                  <a:schemeClr val="lt2"/>
                </a:solidFill>
              </a:defRPr>
            </a:lvl3pPr>
            <a:lvl4pPr lvl="3" algn="l" rtl="0">
              <a:spcBef>
                <a:spcPts val="0"/>
              </a:spcBef>
              <a:spcAft>
                <a:spcPts val="0"/>
              </a:spcAft>
              <a:buClr>
                <a:schemeClr val="lt2"/>
              </a:buClr>
              <a:buSzPts val="7000"/>
              <a:buNone/>
              <a:defRPr sz="7000">
                <a:solidFill>
                  <a:schemeClr val="lt2"/>
                </a:solidFill>
              </a:defRPr>
            </a:lvl4pPr>
            <a:lvl5pPr lvl="4" algn="l" rtl="0">
              <a:spcBef>
                <a:spcPts val="0"/>
              </a:spcBef>
              <a:spcAft>
                <a:spcPts val="0"/>
              </a:spcAft>
              <a:buClr>
                <a:schemeClr val="lt2"/>
              </a:buClr>
              <a:buSzPts val="7000"/>
              <a:buNone/>
              <a:defRPr sz="7000">
                <a:solidFill>
                  <a:schemeClr val="lt2"/>
                </a:solidFill>
              </a:defRPr>
            </a:lvl5pPr>
            <a:lvl6pPr lvl="5" algn="l" rtl="0">
              <a:spcBef>
                <a:spcPts val="0"/>
              </a:spcBef>
              <a:spcAft>
                <a:spcPts val="0"/>
              </a:spcAft>
              <a:buClr>
                <a:schemeClr val="lt2"/>
              </a:buClr>
              <a:buSzPts val="7000"/>
              <a:buNone/>
              <a:defRPr sz="7000">
                <a:solidFill>
                  <a:schemeClr val="lt2"/>
                </a:solidFill>
              </a:defRPr>
            </a:lvl6pPr>
            <a:lvl7pPr lvl="6" algn="l" rtl="0">
              <a:spcBef>
                <a:spcPts val="0"/>
              </a:spcBef>
              <a:spcAft>
                <a:spcPts val="0"/>
              </a:spcAft>
              <a:buClr>
                <a:schemeClr val="lt2"/>
              </a:buClr>
              <a:buSzPts val="7000"/>
              <a:buNone/>
              <a:defRPr sz="7000">
                <a:solidFill>
                  <a:schemeClr val="lt2"/>
                </a:solidFill>
              </a:defRPr>
            </a:lvl7pPr>
            <a:lvl8pPr lvl="7" algn="l" rtl="0">
              <a:spcBef>
                <a:spcPts val="0"/>
              </a:spcBef>
              <a:spcAft>
                <a:spcPts val="0"/>
              </a:spcAft>
              <a:buClr>
                <a:schemeClr val="lt2"/>
              </a:buClr>
              <a:buSzPts val="7000"/>
              <a:buNone/>
              <a:defRPr sz="7000">
                <a:solidFill>
                  <a:schemeClr val="lt2"/>
                </a:solidFill>
              </a:defRPr>
            </a:lvl8pPr>
            <a:lvl9pPr lvl="8" algn="l" rtl="0">
              <a:spcBef>
                <a:spcPts val="0"/>
              </a:spcBef>
              <a:spcAft>
                <a:spcPts val="0"/>
              </a:spcAft>
              <a:buClr>
                <a:schemeClr val="lt2"/>
              </a:buClr>
              <a:buSzPts val="7000"/>
              <a:buNone/>
              <a:defRPr sz="7000">
                <a:solidFill>
                  <a:schemeClr val="lt2"/>
                </a:solidFill>
              </a:defRPr>
            </a:lvl9pPr>
          </a:lstStyle>
          <a:p>
            <a:r>
              <a:t>xx%</a:t>
            </a:r>
          </a:p>
        </p:txBody>
      </p:sp>
      <p:sp>
        <p:nvSpPr>
          <p:cNvPr id="236" name="Google Shape;236;p13"/>
          <p:cNvSpPr txBox="1">
            <a:spLocks noGrp="1"/>
          </p:cNvSpPr>
          <p:nvPr>
            <p:ph type="subTitle" idx="8"/>
          </p:nvPr>
        </p:nvSpPr>
        <p:spPr>
          <a:xfrm>
            <a:off x="1744350" y="4054238"/>
            <a:ext cx="2367000" cy="374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37" name="Google Shape;237;p13"/>
          <p:cNvSpPr txBox="1">
            <a:spLocks noGrp="1"/>
          </p:cNvSpPr>
          <p:nvPr>
            <p:ph type="title" idx="9"/>
          </p:nvPr>
        </p:nvSpPr>
        <p:spPr>
          <a:xfrm>
            <a:off x="5032625" y="3538250"/>
            <a:ext cx="2367000" cy="502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238" name="Google Shape;238;p13"/>
          <p:cNvSpPr txBox="1">
            <a:spLocks noGrp="1"/>
          </p:cNvSpPr>
          <p:nvPr>
            <p:ph type="title" idx="13" hasCustomPrompt="1"/>
          </p:nvPr>
        </p:nvSpPr>
        <p:spPr>
          <a:xfrm>
            <a:off x="5032625" y="2660763"/>
            <a:ext cx="2367000" cy="864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7000"/>
              <a:buNone/>
              <a:defRPr sz="7000">
                <a:solidFill>
                  <a:schemeClr val="lt2"/>
                </a:solidFill>
              </a:defRPr>
            </a:lvl1pPr>
            <a:lvl2pPr lvl="1" algn="l" rtl="0">
              <a:spcBef>
                <a:spcPts val="0"/>
              </a:spcBef>
              <a:spcAft>
                <a:spcPts val="0"/>
              </a:spcAft>
              <a:buClr>
                <a:schemeClr val="lt2"/>
              </a:buClr>
              <a:buSzPts val="7000"/>
              <a:buNone/>
              <a:defRPr sz="7000">
                <a:solidFill>
                  <a:schemeClr val="lt2"/>
                </a:solidFill>
              </a:defRPr>
            </a:lvl2pPr>
            <a:lvl3pPr lvl="2" algn="l" rtl="0">
              <a:spcBef>
                <a:spcPts val="0"/>
              </a:spcBef>
              <a:spcAft>
                <a:spcPts val="0"/>
              </a:spcAft>
              <a:buClr>
                <a:schemeClr val="lt2"/>
              </a:buClr>
              <a:buSzPts val="7000"/>
              <a:buNone/>
              <a:defRPr sz="7000">
                <a:solidFill>
                  <a:schemeClr val="lt2"/>
                </a:solidFill>
              </a:defRPr>
            </a:lvl3pPr>
            <a:lvl4pPr lvl="3" algn="l" rtl="0">
              <a:spcBef>
                <a:spcPts val="0"/>
              </a:spcBef>
              <a:spcAft>
                <a:spcPts val="0"/>
              </a:spcAft>
              <a:buClr>
                <a:schemeClr val="lt2"/>
              </a:buClr>
              <a:buSzPts val="7000"/>
              <a:buNone/>
              <a:defRPr sz="7000">
                <a:solidFill>
                  <a:schemeClr val="lt2"/>
                </a:solidFill>
              </a:defRPr>
            </a:lvl4pPr>
            <a:lvl5pPr lvl="4" algn="l" rtl="0">
              <a:spcBef>
                <a:spcPts val="0"/>
              </a:spcBef>
              <a:spcAft>
                <a:spcPts val="0"/>
              </a:spcAft>
              <a:buClr>
                <a:schemeClr val="lt2"/>
              </a:buClr>
              <a:buSzPts val="7000"/>
              <a:buNone/>
              <a:defRPr sz="7000">
                <a:solidFill>
                  <a:schemeClr val="lt2"/>
                </a:solidFill>
              </a:defRPr>
            </a:lvl5pPr>
            <a:lvl6pPr lvl="5" algn="l" rtl="0">
              <a:spcBef>
                <a:spcPts val="0"/>
              </a:spcBef>
              <a:spcAft>
                <a:spcPts val="0"/>
              </a:spcAft>
              <a:buClr>
                <a:schemeClr val="lt2"/>
              </a:buClr>
              <a:buSzPts val="7000"/>
              <a:buNone/>
              <a:defRPr sz="7000">
                <a:solidFill>
                  <a:schemeClr val="lt2"/>
                </a:solidFill>
              </a:defRPr>
            </a:lvl6pPr>
            <a:lvl7pPr lvl="6" algn="l" rtl="0">
              <a:spcBef>
                <a:spcPts val="0"/>
              </a:spcBef>
              <a:spcAft>
                <a:spcPts val="0"/>
              </a:spcAft>
              <a:buClr>
                <a:schemeClr val="lt2"/>
              </a:buClr>
              <a:buSzPts val="7000"/>
              <a:buNone/>
              <a:defRPr sz="7000">
                <a:solidFill>
                  <a:schemeClr val="lt2"/>
                </a:solidFill>
              </a:defRPr>
            </a:lvl7pPr>
            <a:lvl8pPr lvl="7" algn="l" rtl="0">
              <a:spcBef>
                <a:spcPts val="0"/>
              </a:spcBef>
              <a:spcAft>
                <a:spcPts val="0"/>
              </a:spcAft>
              <a:buClr>
                <a:schemeClr val="lt2"/>
              </a:buClr>
              <a:buSzPts val="7000"/>
              <a:buNone/>
              <a:defRPr sz="7000">
                <a:solidFill>
                  <a:schemeClr val="lt2"/>
                </a:solidFill>
              </a:defRPr>
            </a:lvl8pPr>
            <a:lvl9pPr lvl="8" algn="l" rtl="0">
              <a:spcBef>
                <a:spcPts val="0"/>
              </a:spcBef>
              <a:spcAft>
                <a:spcPts val="0"/>
              </a:spcAft>
              <a:buClr>
                <a:schemeClr val="lt2"/>
              </a:buClr>
              <a:buSzPts val="7000"/>
              <a:buNone/>
              <a:defRPr sz="7000">
                <a:solidFill>
                  <a:schemeClr val="lt2"/>
                </a:solidFill>
              </a:defRPr>
            </a:lvl9pPr>
          </a:lstStyle>
          <a:p>
            <a:r>
              <a:t>xx%</a:t>
            </a:r>
          </a:p>
        </p:txBody>
      </p:sp>
      <p:sp>
        <p:nvSpPr>
          <p:cNvPr id="239" name="Google Shape;239;p13"/>
          <p:cNvSpPr txBox="1">
            <a:spLocks noGrp="1"/>
          </p:cNvSpPr>
          <p:nvPr>
            <p:ph type="subTitle" idx="14"/>
          </p:nvPr>
        </p:nvSpPr>
        <p:spPr>
          <a:xfrm>
            <a:off x="5032625" y="4054238"/>
            <a:ext cx="2367000" cy="374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40" name="Google Shape;240;p13"/>
          <p:cNvSpPr/>
          <p:nvPr/>
        </p:nvSpPr>
        <p:spPr>
          <a:xfrm rot="-5690346">
            <a:off x="554414" y="4578805"/>
            <a:ext cx="1503846" cy="1503846"/>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1" name="Google Shape;241;p13"/>
          <p:cNvSpPr/>
          <p:nvPr/>
        </p:nvSpPr>
        <p:spPr>
          <a:xfrm rot="10800000">
            <a:off x="7571100" y="-1000755"/>
            <a:ext cx="2159066" cy="215334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61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2" name="Google Shape;242;p13"/>
          <p:cNvSpPr/>
          <p:nvPr/>
        </p:nvSpPr>
        <p:spPr>
          <a:xfrm>
            <a:off x="-1376648" y="3150704"/>
            <a:ext cx="2134638" cy="2097238"/>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alpha val="35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3"/>
          <p:cNvGrpSpPr/>
          <p:nvPr/>
        </p:nvGrpSpPr>
        <p:grpSpPr>
          <a:xfrm>
            <a:off x="-1" y="-23"/>
            <a:ext cx="986724" cy="959451"/>
            <a:chOff x="-1" y="-23"/>
            <a:chExt cx="986724" cy="959451"/>
          </a:xfrm>
        </p:grpSpPr>
        <p:sp>
          <p:nvSpPr>
            <p:cNvPr id="244" name="Google Shape;244;p13"/>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rot="10800000">
            <a:off x="8157274" y="4184052"/>
            <a:ext cx="986724" cy="959451"/>
            <a:chOff x="-1" y="-23"/>
            <a:chExt cx="986724" cy="959451"/>
          </a:xfrm>
        </p:grpSpPr>
        <p:sp>
          <p:nvSpPr>
            <p:cNvPr id="250" name="Google Shape;250;p13"/>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13"/>
          <p:cNvSpPr/>
          <p:nvPr/>
        </p:nvSpPr>
        <p:spPr>
          <a:xfrm rot="-5400000">
            <a:off x="8525640" y="1202036"/>
            <a:ext cx="1204516" cy="1204535"/>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_1">
    <p:bg>
      <p:bgPr>
        <a:blipFill>
          <a:blip r:embed="rId2">
            <a:alphaModFix/>
          </a:blip>
          <a:stretch>
            <a:fillRect/>
          </a:stretch>
        </a:blipFill>
        <a:effectLst/>
      </p:bgPr>
    </p:bg>
    <p:spTree>
      <p:nvGrpSpPr>
        <p:cNvPr id="1" name="Shape 279"/>
        <p:cNvGrpSpPr/>
        <p:nvPr/>
      </p:nvGrpSpPr>
      <p:grpSpPr>
        <a:xfrm>
          <a:off x="0" y="0"/>
          <a:ext cx="0" cy="0"/>
          <a:chOff x="0" y="0"/>
          <a:chExt cx="0" cy="0"/>
        </a:xfrm>
      </p:grpSpPr>
      <p:sp>
        <p:nvSpPr>
          <p:cNvPr id="280" name="Google Shape;280;p15"/>
          <p:cNvSpPr txBox="1">
            <a:spLocks noGrp="1"/>
          </p:cNvSpPr>
          <p:nvPr>
            <p:ph type="title"/>
          </p:nvPr>
        </p:nvSpPr>
        <p:spPr>
          <a:xfrm>
            <a:off x="4942013" y="1556100"/>
            <a:ext cx="2778600" cy="1345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81" name="Google Shape;281;p15"/>
          <p:cNvSpPr txBox="1">
            <a:spLocks noGrp="1"/>
          </p:cNvSpPr>
          <p:nvPr>
            <p:ph type="title" idx="2" hasCustomPrompt="1"/>
          </p:nvPr>
        </p:nvSpPr>
        <p:spPr>
          <a:xfrm>
            <a:off x="3507713" y="1556100"/>
            <a:ext cx="1434300" cy="13452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12000"/>
              <a:buNone/>
              <a:defRPr sz="12000">
                <a:solidFill>
                  <a:schemeClr val="lt2"/>
                </a:solidFill>
              </a:defRPr>
            </a:lvl1pPr>
            <a:lvl2pPr lvl="1" rtl="0">
              <a:spcBef>
                <a:spcPts val="0"/>
              </a:spcBef>
              <a:spcAft>
                <a:spcPts val="0"/>
              </a:spcAft>
              <a:buClr>
                <a:schemeClr val="lt2"/>
              </a:buClr>
              <a:buSzPts val="12000"/>
              <a:buNone/>
              <a:defRPr sz="12000">
                <a:solidFill>
                  <a:schemeClr val="lt2"/>
                </a:solidFill>
              </a:defRPr>
            </a:lvl2pPr>
            <a:lvl3pPr lvl="2" rtl="0">
              <a:spcBef>
                <a:spcPts val="0"/>
              </a:spcBef>
              <a:spcAft>
                <a:spcPts val="0"/>
              </a:spcAft>
              <a:buClr>
                <a:schemeClr val="lt2"/>
              </a:buClr>
              <a:buSzPts val="12000"/>
              <a:buNone/>
              <a:defRPr sz="12000">
                <a:solidFill>
                  <a:schemeClr val="lt2"/>
                </a:solidFill>
              </a:defRPr>
            </a:lvl3pPr>
            <a:lvl4pPr lvl="3" rtl="0">
              <a:spcBef>
                <a:spcPts val="0"/>
              </a:spcBef>
              <a:spcAft>
                <a:spcPts val="0"/>
              </a:spcAft>
              <a:buClr>
                <a:schemeClr val="lt2"/>
              </a:buClr>
              <a:buSzPts val="12000"/>
              <a:buNone/>
              <a:defRPr sz="12000">
                <a:solidFill>
                  <a:schemeClr val="lt2"/>
                </a:solidFill>
              </a:defRPr>
            </a:lvl4pPr>
            <a:lvl5pPr lvl="4" rtl="0">
              <a:spcBef>
                <a:spcPts val="0"/>
              </a:spcBef>
              <a:spcAft>
                <a:spcPts val="0"/>
              </a:spcAft>
              <a:buClr>
                <a:schemeClr val="lt2"/>
              </a:buClr>
              <a:buSzPts val="12000"/>
              <a:buNone/>
              <a:defRPr sz="12000">
                <a:solidFill>
                  <a:schemeClr val="lt2"/>
                </a:solidFill>
              </a:defRPr>
            </a:lvl5pPr>
            <a:lvl6pPr lvl="5" rtl="0">
              <a:spcBef>
                <a:spcPts val="0"/>
              </a:spcBef>
              <a:spcAft>
                <a:spcPts val="0"/>
              </a:spcAft>
              <a:buClr>
                <a:schemeClr val="lt2"/>
              </a:buClr>
              <a:buSzPts val="12000"/>
              <a:buNone/>
              <a:defRPr sz="12000">
                <a:solidFill>
                  <a:schemeClr val="lt2"/>
                </a:solidFill>
              </a:defRPr>
            </a:lvl6pPr>
            <a:lvl7pPr lvl="6" rtl="0">
              <a:spcBef>
                <a:spcPts val="0"/>
              </a:spcBef>
              <a:spcAft>
                <a:spcPts val="0"/>
              </a:spcAft>
              <a:buClr>
                <a:schemeClr val="lt2"/>
              </a:buClr>
              <a:buSzPts val="12000"/>
              <a:buNone/>
              <a:defRPr sz="12000">
                <a:solidFill>
                  <a:schemeClr val="lt2"/>
                </a:solidFill>
              </a:defRPr>
            </a:lvl7pPr>
            <a:lvl8pPr lvl="7" rtl="0">
              <a:spcBef>
                <a:spcPts val="0"/>
              </a:spcBef>
              <a:spcAft>
                <a:spcPts val="0"/>
              </a:spcAft>
              <a:buClr>
                <a:schemeClr val="lt2"/>
              </a:buClr>
              <a:buSzPts val="12000"/>
              <a:buNone/>
              <a:defRPr sz="12000">
                <a:solidFill>
                  <a:schemeClr val="lt2"/>
                </a:solidFill>
              </a:defRPr>
            </a:lvl8pPr>
            <a:lvl9pPr lvl="8" rtl="0">
              <a:spcBef>
                <a:spcPts val="0"/>
              </a:spcBef>
              <a:spcAft>
                <a:spcPts val="0"/>
              </a:spcAft>
              <a:buClr>
                <a:schemeClr val="lt2"/>
              </a:buClr>
              <a:buSzPts val="12000"/>
              <a:buNone/>
              <a:defRPr sz="12000">
                <a:solidFill>
                  <a:schemeClr val="lt2"/>
                </a:solidFill>
              </a:defRPr>
            </a:lvl9pPr>
          </a:lstStyle>
          <a:p>
            <a:r>
              <a:t>xx%</a:t>
            </a:r>
          </a:p>
        </p:txBody>
      </p:sp>
      <p:sp>
        <p:nvSpPr>
          <p:cNvPr id="282" name="Google Shape;282;p15"/>
          <p:cNvSpPr txBox="1">
            <a:spLocks noGrp="1"/>
          </p:cNvSpPr>
          <p:nvPr>
            <p:ph type="subTitle" idx="1"/>
          </p:nvPr>
        </p:nvSpPr>
        <p:spPr>
          <a:xfrm>
            <a:off x="4942013" y="2901300"/>
            <a:ext cx="2778600" cy="68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283" name="Google Shape;283;p15"/>
          <p:cNvGrpSpPr/>
          <p:nvPr/>
        </p:nvGrpSpPr>
        <p:grpSpPr>
          <a:xfrm rot="-3544946">
            <a:off x="-1879270" y="-1664569"/>
            <a:ext cx="3967514" cy="4284077"/>
            <a:chOff x="5778002" y="-651182"/>
            <a:chExt cx="3967548" cy="4284114"/>
          </a:xfrm>
        </p:grpSpPr>
        <p:sp>
          <p:nvSpPr>
            <p:cNvPr id="284" name="Google Shape;284;p15"/>
            <p:cNvSpPr/>
            <p:nvPr/>
          </p:nvSpPr>
          <p:spPr>
            <a:xfrm rot="-5690340">
              <a:off x="5822091" y="-255177"/>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 name="Google Shape;285;p15"/>
            <p:cNvSpPr/>
            <p:nvPr/>
          </p:nvSpPr>
          <p:spPr>
            <a:xfrm rot="10381558">
              <a:off x="7022406" y="-504260"/>
              <a:ext cx="2576663" cy="256983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59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 name="Google Shape;286;p15"/>
            <p:cNvSpPr/>
            <p:nvPr/>
          </p:nvSpPr>
          <p:spPr>
            <a:xfrm>
              <a:off x="8071675" y="211085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alpha val="35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5690379">
              <a:off x="7166082" y="2021255"/>
              <a:ext cx="802019" cy="80207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88" name="Google Shape;288;p15"/>
          <p:cNvSpPr/>
          <p:nvPr/>
        </p:nvSpPr>
        <p:spPr>
          <a:xfrm rot="10381558">
            <a:off x="7684931" y="684465"/>
            <a:ext cx="2576663" cy="256983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59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289" name="Google Shape;289;p15"/>
          <p:cNvGrpSpPr/>
          <p:nvPr/>
        </p:nvGrpSpPr>
        <p:grpSpPr>
          <a:xfrm rot="-5400000">
            <a:off x="-6" y="4184052"/>
            <a:ext cx="986724" cy="959451"/>
            <a:chOff x="-1" y="-23"/>
            <a:chExt cx="986724" cy="959451"/>
          </a:xfrm>
        </p:grpSpPr>
        <p:sp>
          <p:nvSpPr>
            <p:cNvPr id="290" name="Google Shape;290;p15"/>
            <p:cNvSpPr/>
            <p:nvPr/>
          </p:nvSpPr>
          <p:spPr>
            <a:xfrm rot="-5400000">
              <a:off x="166454" y="601545"/>
              <a:ext cx="121975" cy="454885"/>
            </a:xfrm>
            <a:custGeom>
              <a:avLst/>
              <a:gdLst/>
              <a:ahLst/>
              <a:cxnLst/>
              <a:rect l="l" t="t" r="r" b="b"/>
              <a:pathLst>
                <a:path w="2823" h="31838" extrusionOk="0">
                  <a:moveTo>
                    <a:pt x="1" y="0"/>
                  </a:moveTo>
                  <a:lnTo>
                    <a:pt x="1" y="31838"/>
                  </a:lnTo>
                  <a:lnTo>
                    <a:pt x="2823" y="31838"/>
                  </a:lnTo>
                  <a:lnTo>
                    <a:pt x="2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rot="-5400000">
              <a:off x="621451" y="167651"/>
              <a:ext cx="457323" cy="121975"/>
            </a:xfrm>
            <a:custGeom>
              <a:avLst/>
              <a:gdLst/>
              <a:ahLst/>
              <a:cxnLst/>
              <a:rect l="l" t="t" r="r" b="b"/>
              <a:pathLst>
                <a:path w="26635" h="2823" extrusionOk="0">
                  <a:moveTo>
                    <a:pt x="0" y="1"/>
                  </a:moveTo>
                  <a:lnTo>
                    <a:pt x="0" y="2822"/>
                  </a:lnTo>
                  <a:lnTo>
                    <a:pt x="26634" y="2822"/>
                  </a:lnTo>
                  <a:lnTo>
                    <a:pt x="266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rot="-5400000">
              <a:off x="322278" y="301162"/>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rot="-5400000">
              <a:off x="154568" y="790897"/>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rot="-5400000">
              <a:off x="818473" y="204204"/>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5"/>
          <p:cNvSpPr/>
          <p:nvPr/>
        </p:nvSpPr>
        <p:spPr>
          <a:xfrm>
            <a:off x="8920634" y="4017139"/>
            <a:ext cx="223356" cy="122500"/>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8543516" y="3652669"/>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884077" y="3945399"/>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rot="-5400000" flipH="1">
            <a:off x="7844354" y="2353038"/>
            <a:ext cx="1932971" cy="666322"/>
            <a:chOff x="7213579" y="4485138"/>
            <a:chExt cx="1932971" cy="666322"/>
          </a:xfrm>
        </p:grpSpPr>
        <p:sp>
          <p:nvSpPr>
            <p:cNvPr id="299" name="Google Shape;299;p15"/>
            <p:cNvSpPr/>
            <p:nvPr/>
          </p:nvSpPr>
          <p:spPr>
            <a:xfrm rot="10800000">
              <a:off x="8271019" y="4560750"/>
              <a:ext cx="875530" cy="122500"/>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rot="5400000">
              <a:off x="7234897" y="4978532"/>
              <a:ext cx="223356" cy="122500"/>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rot="5400000">
              <a:off x="7334214" y="4490021"/>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rot="5400000">
              <a:off x="7311314" y="4793813"/>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5"/>
            <p:cNvGrpSpPr/>
            <p:nvPr/>
          </p:nvGrpSpPr>
          <p:grpSpPr>
            <a:xfrm>
              <a:off x="7711810" y="4485138"/>
              <a:ext cx="592677" cy="273720"/>
              <a:chOff x="2029210" y="3484363"/>
              <a:chExt cx="592677" cy="273720"/>
            </a:xfrm>
          </p:grpSpPr>
          <p:sp>
            <p:nvSpPr>
              <p:cNvPr id="304" name="Google Shape;304;p15"/>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7" name="Google Shape;307;p15"/>
          <p:cNvGrpSpPr/>
          <p:nvPr/>
        </p:nvGrpSpPr>
        <p:grpSpPr>
          <a:xfrm rot="5400000" flipH="1">
            <a:off x="8320025" y="3275668"/>
            <a:ext cx="592677" cy="290471"/>
            <a:chOff x="2029210" y="3484363"/>
            <a:chExt cx="592677" cy="273720"/>
          </a:xfrm>
        </p:grpSpPr>
        <p:sp>
          <p:nvSpPr>
            <p:cNvPr id="308" name="Google Shape;308;p15"/>
            <p:cNvSpPr/>
            <p:nvPr/>
          </p:nvSpPr>
          <p:spPr>
            <a:xfrm rot="5400000">
              <a:off x="2264123" y="3392748"/>
              <a:ext cx="121975" cy="454379"/>
            </a:xfrm>
            <a:custGeom>
              <a:avLst/>
              <a:gdLst/>
              <a:ahLst/>
              <a:cxnLst/>
              <a:rect l="l" t="t" r="r" b="b"/>
              <a:pathLst>
                <a:path w="2823" h="18718" extrusionOk="0">
                  <a:moveTo>
                    <a:pt x="1" y="1"/>
                  </a:moveTo>
                  <a:lnTo>
                    <a:pt x="1" y="18717"/>
                  </a:lnTo>
                  <a:lnTo>
                    <a:pt x="2823" y="18717"/>
                  </a:lnTo>
                  <a:lnTo>
                    <a:pt x="28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rot="5400000">
              <a:off x="1931972" y="3581602"/>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rot="5400000">
              <a:off x="2453378" y="3589574"/>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2_1_1">
    <p:bg>
      <p:bgPr>
        <a:blipFill>
          <a:blip r:embed="rId2">
            <a:alphaModFix/>
          </a:blip>
          <a:stretch>
            <a:fillRect/>
          </a:stretch>
        </a:blipFill>
        <a:effectLst/>
      </p:bgPr>
    </p:bg>
    <p:spTree>
      <p:nvGrpSpPr>
        <p:cNvPr id="1" name="Shape 311"/>
        <p:cNvGrpSpPr/>
        <p:nvPr/>
      </p:nvGrpSpPr>
      <p:grpSpPr>
        <a:xfrm>
          <a:off x="0" y="0"/>
          <a:ext cx="0" cy="0"/>
          <a:chOff x="0" y="0"/>
          <a:chExt cx="0" cy="0"/>
        </a:xfrm>
      </p:grpSpPr>
      <p:sp>
        <p:nvSpPr>
          <p:cNvPr id="312" name="Google Shape;312;p16"/>
          <p:cNvSpPr txBox="1">
            <a:spLocks noGrp="1"/>
          </p:cNvSpPr>
          <p:nvPr>
            <p:ph type="title"/>
          </p:nvPr>
        </p:nvSpPr>
        <p:spPr>
          <a:xfrm>
            <a:off x="2621700" y="2335651"/>
            <a:ext cx="3900600" cy="1146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313" name="Google Shape;313;p16"/>
          <p:cNvSpPr txBox="1">
            <a:spLocks noGrp="1"/>
          </p:cNvSpPr>
          <p:nvPr>
            <p:ph type="title" idx="2" hasCustomPrompt="1"/>
          </p:nvPr>
        </p:nvSpPr>
        <p:spPr>
          <a:xfrm>
            <a:off x="2621695" y="883388"/>
            <a:ext cx="3900600" cy="136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0"/>
              <a:buNone/>
              <a:defRPr sz="12000">
                <a:solidFill>
                  <a:schemeClr val="lt2"/>
                </a:solidFill>
              </a:defRPr>
            </a:lvl1pPr>
            <a:lvl2pPr lvl="1" rtl="0">
              <a:spcBef>
                <a:spcPts val="0"/>
              </a:spcBef>
              <a:spcAft>
                <a:spcPts val="0"/>
              </a:spcAft>
              <a:buClr>
                <a:schemeClr val="lt2"/>
              </a:buClr>
              <a:buSzPts val="12000"/>
              <a:buNone/>
              <a:defRPr sz="12000">
                <a:solidFill>
                  <a:schemeClr val="lt2"/>
                </a:solidFill>
              </a:defRPr>
            </a:lvl2pPr>
            <a:lvl3pPr lvl="2" rtl="0">
              <a:spcBef>
                <a:spcPts val="0"/>
              </a:spcBef>
              <a:spcAft>
                <a:spcPts val="0"/>
              </a:spcAft>
              <a:buClr>
                <a:schemeClr val="lt2"/>
              </a:buClr>
              <a:buSzPts val="12000"/>
              <a:buNone/>
              <a:defRPr sz="12000">
                <a:solidFill>
                  <a:schemeClr val="lt2"/>
                </a:solidFill>
              </a:defRPr>
            </a:lvl3pPr>
            <a:lvl4pPr lvl="3" rtl="0">
              <a:spcBef>
                <a:spcPts val="0"/>
              </a:spcBef>
              <a:spcAft>
                <a:spcPts val="0"/>
              </a:spcAft>
              <a:buClr>
                <a:schemeClr val="lt2"/>
              </a:buClr>
              <a:buSzPts val="12000"/>
              <a:buNone/>
              <a:defRPr sz="12000">
                <a:solidFill>
                  <a:schemeClr val="lt2"/>
                </a:solidFill>
              </a:defRPr>
            </a:lvl4pPr>
            <a:lvl5pPr lvl="4" rtl="0">
              <a:spcBef>
                <a:spcPts val="0"/>
              </a:spcBef>
              <a:spcAft>
                <a:spcPts val="0"/>
              </a:spcAft>
              <a:buClr>
                <a:schemeClr val="lt2"/>
              </a:buClr>
              <a:buSzPts val="12000"/>
              <a:buNone/>
              <a:defRPr sz="12000">
                <a:solidFill>
                  <a:schemeClr val="lt2"/>
                </a:solidFill>
              </a:defRPr>
            </a:lvl5pPr>
            <a:lvl6pPr lvl="5" rtl="0">
              <a:spcBef>
                <a:spcPts val="0"/>
              </a:spcBef>
              <a:spcAft>
                <a:spcPts val="0"/>
              </a:spcAft>
              <a:buClr>
                <a:schemeClr val="lt2"/>
              </a:buClr>
              <a:buSzPts val="12000"/>
              <a:buNone/>
              <a:defRPr sz="12000">
                <a:solidFill>
                  <a:schemeClr val="lt2"/>
                </a:solidFill>
              </a:defRPr>
            </a:lvl6pPr>
            <a:lvl7pPr lvl="6" rtl="0">
              <a:spcBef>
                <a:spcPts val="0"/>
              </a:spcBef>
              <a:spcAft>
                <a:spcPts val="0"/>
              </a:spcAft>
              <a:buClr>
                <a:schemeClr val="lt2"/>
              </a:buClr>
              <a:buSzPts val="12000"/>
              <a:buNone/>
              <a:defRPr sz="12000">
                <a:solidFill>
                  <a:schemeClr val="lt2"/>
                </a:solidFill>
              </a:defRPr>
            </a:lvl7pPr>
            <a:lvl8pPr lvl="7" rtl="0">
              <a:spcBef>
                <a:spcPts val="0"/>
              </a:spcBef>
              <a:spcAft>
                <a:spcPts val="0"/>
              </a:spcAft>
              <a:buClr>
                <a:schemeClr val="lt2"/>
              </a:buClr>
              <a:buSzPts val="12000"/>
              <a:buNone/>
              <a:defRPr sz="12000">
                <a:solidFill>
                  <a:schemeClr val="lt2"/>
                </a:solidFill>
              </a:defRPr>
            </a:lvl8pPr>
            <a:lvl9pPr lvl="8" rtl="0">
              <a:spcBef>
                <a:spcPts val="0"/>
              </a:spcBef>
              <a:spcAft>
                <a:spcPts val="0"/>
              </a:spcAft>
              <a:buClr>
                <a:schemeClr val="lt2"/>
              </a:buClr>
              <a:buSzPts val="12000"/>
              <a:buNone/>
              <a:defRPr sz="12000">
                <a:solidFill>
                  <a:schemeClr val="lt2"/>
                </a:solidFill>
              </a:defRPr>
            </a:lvl9pPr>
          </a:lstStyle>
          <a:p>
            <a:r>
              <a:t>xx%</a:t>
            </a:r>
          </a:p>
        </p:txBody>
      </p:sp>
      <p:sp>
        <p:nvSpPr>
          <p:cNvPr id="314" name="Google Shape;314;p16"/>
          <p:cNvSpPr txBox="1">
            <a:spLocks noGrp="1"/>
          </p:cNvSpPr>
          <p:nvPr>
            <p:ph type="subTitle" idx="1"/>
          </p:nvPr>
        </p:nvSpPr>
        <p:spPr>
          <a:xfrm>
            <a:off x="2621700" y="3574015"/>
            <a:ext cx="3900600" cy="68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315" name="Google Shape;315;p16"/>
          <p:cNvGrpSpPr/>
          <p:nvPr/>
        </p:nvGrpSpPr>
        <p:grpSpPr>
          <a:xfrm flipH="1">
            <a:off x="-606098" y="-651182"/>
            <a:ext cx="3967548" cy="4284114"/>
            <a:chOff x="5778002" y="-651182"/>
            <a:chExt cx="3967548" cy="4284114"/>
          </a:xfrm>
        </p:grpSpPr>
        <p:sp>
          <p:nvSpPr>
            <p:cNvPr id="316" name="Google Shape;316;p16"/>
            <p:cNvSpPr/>
            <p:nvPr/>
          </p:nvSpPr>
          <p:spPr>
            <a:xfrm rot="-5690340">
              <a:off x="5822091" y="-255177"/>
              <a:ext cx="1091417" cy="1091417"/>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7" name="Google Shape;317;p16"/>
            <p:cNvSpPr/>
            <p:nvPr/>
          </p:nvSpPr>
          <p:spPr>
            <a:xfrm rot="10381558">
              <a:off x="7022406" y="-504260"/>
              <a:ext cx="2576663" cy="2569832"/>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1059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8" name="Google Shape;318;p16"/>
            <p:cNvSpPr/>
            <p:nvPr/>
          </p:nvSpPr>
          <p:spPr>
            <a:xfrm>
              <a:off x="8071675" y="2110850"/>
              <a:ext cx="1549226" cy="1522082"/>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alpha val="35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rot="-5690379">
              <a:off x="7166082" y="2021255"/>
              <a:ext cx="802019" cy="80207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alpha val="24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20" name="Google Shape;320;p16"/>
          <p:cNvGrpSpPr/>
          <p:nvPr/>
        </p:nvGrpSpPr>
        <p:grpSpPr>
          <a:xfrm flipH="1">
            <a:off x="7793401" y="-9"/>
            <a:ext cx="1350611" cy="5143540"/>
            <a:chOff x="1" y="-9"/>
            <a:chExt cx="1350611" cy="5143540"/>
          </a:xfrm>
        </p:grpSpPr>
        <p:grpSp>
          <p:nvGrpSpPr>
            <p:cNvPr id="321" name="Google Shape;321;p16"/>
            <p:cNvGrpSpPr/>
            <p:nvPr/>
          </p:nvGrpSpPr>
          <p:grpSpPr>
            <a:xfrm>
              <a:off x="1" y="-9"/>
              <a:ext cx="1258750" cy="1044032"/>
              <a:chOff x="413751" y="1050241"/>
              <a:chExt cx="1258750" cy="1044032"/>
            </a:xfrm>
          </p:grpSpPr>
          <p:sp>
            <p:nvSpPr>
              <p:cNvPr id="322" name="Google Shape;322;p16"/>
              <p:cNvSpPr/>
              <p:nvPr/>
            </p:nvSpPr>
            <p:spPr>
              <a:xfrm>
                <a:off x="1474950" y="1050241"/>
                <a:ext cx="121947" cy="651033"/>
              </a:xfrm>
              <a:custGeom>
                <a:avLst/>
                <a:gdLst/>
                <a:ahLst/>
                <a:cxnLst/>
                <a:rect l="l" t="t" r="r" b="b"/>
                <a:pathLst>
                  <a:path w="2823" h="7323" extrusionOk="0">
                    <a:moveTo>
                      <a:pt x="0" y="0"/>
                    </a:moveTo>
                    <a:lnTo>
                      <a:pt x="0" y="7323"/>
                    </a:lnTo>
                    <a:lnTo>
                      <a:pt x="2822" y="7323"/>
                    </a:lnTo>
                    <a:lnTo>
                      <a:pt x="28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413751" y="1903900"/>
                <a:ext cx="949639" cy="122451"/>
              </a:xfrm>
              <a:custGeom>
                <a:avLst/>
                <a:gdLst/>
                <a:ahLst/>
                <a:cxnLst/>
                <a:rect l="l" t="t" r="r" b="b"/>
                <a:pathLst>
                  <a:path w="20218" h="2835" extrusionOk="0">
                    <a:moveTo>
                      <a:pt x="1" y="1"/>
                    </a:moveTo>
                    <a:lnTo>
                      <a:pt x="1" y="2834"/>
                    </a:lnTo>
                    <a:lnTo>
                      <a:pt x="20218" y="2834"/>
                    </a:lnTo>
                    <a:lnTo>
                      <a:pt x="20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1229615" y="1535611"/>
                <a:ext cx="377050" cy="498960"/>
              </a:xfrm>
              <a:custGeom>
                <a:avLst/>
                <a:gdLst/>
                <a:ahLst/>
                <a:cxnLst/>
                <a:rect l="l" t="t" r="r" b="b"/>
                <a:pathLst>
                  <a:path w="8728" h="11550" extrusionOk="0">
                    <a:moveTo>
                      <a:pt x="5453" y="1"/>
                    </a:moveTo>
                    <a:lnTo>
                      <a:pt x="5453" y="2596"/>
                    </a:lnTo>
                    <a:cubicBezTo>
                      <a:pt x="5453" y="6549"/>
                      <a:pt x="5215" y="8276"/>
                      <a:pt x="1262" y="8276"/>
                    </a:cubicBezTo>
                    <a:lnTo>
                      <a:pt x="0" y="8276"/>
                    </a:lnTo>
                    <a:lnTo>
                      <a:pt x="0" y="11550"/>
                    </a:lnTo>
                    <a:lnTo>
                      <a:pt x="1262" y="11550"/>
                    </a:lnTo>
                    <a:cubicBezTo>
                      <a:pt x="7025" y="11550"/>
                      <a:pt x="8727" y="8347"/>
                      <a:pt x="8727" y="2596"/>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1195660" y="1828290"/>
                <a:ext cx="70502" cy="265982"/>
              </a:xfrm>
              <a:custGeom>
                <a:avLst/>
                <a:gdLst/>
                <a:ahLst/>
                <a:cxnLst/>
                <a:rect l="l" t="t" r="r" b="b"/>
                <a:pathLst>
                  <a:path w="1632" h="6157" extrusionOk="0">
                    <a:moveTo>
                      <a:pt x="810" y="1"/>
                    </a:moveTo>
                    <a:cubicBezTo>
                      <a:pt x="358" y="1"/>
                      <a:pt x="0" y="370"/>
                      <a:pt x="0" y="822"/>
                    </a:cubicBezTo>
                    <a:lnTo>
                      <a:pt x="0" y="5335"/>
                    </a:lnTo>
                    <a:cubicBezTo>
                      <a:pt x="0" y="5787"/>
                      <a:pt x="358" y="6156"/>
                      <a:pt x="810" y="6156"/>
                    </a:cubicBezTo>
                    <a:cubicBezTo>
                      <a:pt x="1274" y="6156"/>
                      <a:pt x="1631" y="5787"/>
                      <a:pt x="1631" y="5335"/>
                    </a:cubicBezTo>
                    <a:lnTo>
                      <a:pt x="1631" y="822"/>
                    </a:lnTo>
                    <a:cubicBezTo>
                      <a:pt x="1631" y="370"/>
                      <a:pt x="1274"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1407037" y="1500144"/>
                <a:ext cx="265464" cy="71021"/>
              </a:xfrm>
              <a:custGeom>
                <a:avLst/>
                <a:gdLst/>
                <a:ahLst/>
                <a:cxnLst/>
                <a:rect l="l" t="t" r="r" b="b"/>
                <a:pathLst>
                  <a:path w="6145" h="1644" extrusionOk="0">
                    <a:moveTo>
                      <a:pt x="822" y="0"/>
                    </a:moveTo>
                    <a:cubicBezTo>
                      <a:pt x="370" y="0"/>
                      <a:pt x="1" y="369"/>
                      <a:pt x="1" y="822"/>
                    </a:cubicBezTo>
                    <a:cubicBezTo>
                      <a:pt x="1" y="1274"/>
                      <a:pt x="370" y="1643"/>
                      <a:pt x="822" y="1643"/>
                    </a:cubicBezTo>
                    <a:lnTo>
                      <a:pt x="5323" y="1643"/>
                    </a:lnTo>
                    <a:cubicBezTo>
                      <a:pt x="5787" y="1643"/>
                      <a:pt x="6144" y="1274"/>
                      <a:pt x="6144" y="822"/>
                    </a:cubicBezTo>
                    <a:cubicBezTo>
                      <a:pt x="6144" y="369"/>
                      <a:pt x="5787" y="0"/>
                      <a:pt x="5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6"/>
            <p:cNvSpPr/>
            <p:nvPr/>
          </p:nvSpPr>
          <p:spPr>
            <a:xfrm>
              <a:off x="364013" y="9"/>
              <a:ext cx="122472" cy="5143522"/>
            </a:xfrm>
            <a:custGeom>
              <a:avLst/>
              <a:gdLst/>
              <a:ahLst/>
              <a:cxnLst/>
              <a:rect l="l" t="t" r="r" b="b"/>
              <a:pathLst>
                <a:path w="2835" h="119063" extrusionOk="0">
                  <a:moveTo>
                    <a:pt x="1" y="0"/>
                  </a:moveTo>
                  <a:lnTo>
                    <a:pt x="1" y="119063"/>
                  </a:lnTo>
                  <a:lnTo>
                    <a:pt x="2835" y="119063"/>
                  </a:lnTo>
                  <a:lnTo>
                    <a:pt x="2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622737" y="2521299"/>
              <a:ext cx="292723" cy="121910"/>
            </a:xfrm>
            <a:custGeom>
              <a:avLst/>
              <a:gdLst/>
              <a:ahLst/>
              <a:cxnLst/>
              <a:rect l="l" t="t" r="r" b="b"/>
              <a:pathLst>
                <a:path w="6776" h="2822" extrusionOk="0">
                  <a:moveTo>
                    <a:pt x="1" y="0"/>
                  </a:moveTo>
                  <a:lnTo>
                    <a:pt x="1" y="2822"/>
                  </a:lnTo>
                  <a:lnTo>
                    <a:pt x="6775" y="2822"/>
                  </a:lnTo>
                  <a:lnTo>
                    <a:pt x="67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6"/>
            <p:cNvGrpSpPr/>
            <p:nvPr/>
          </p:nvGrpSpPr>
          <p:grpSpPr>
            <a:xfrm>
              <a:off x="305916" y="2201922"/>
              <a:ext cx="458827" cy="739670"/>
              <a:chOff x="926875" y="5874100"/>
              <a:chExt cx="265525" cy="428050"/>
            </a:xfrm>
          </p:grpSpPr>
          <p:sp>
            <p:nvSpPr>
              <p:cNvPr id="330" name="Google Shape;330;p16"/>
              <p:cNvSpPr/>
              <p:nvPr/>
            </p:nvSpPr>
            <p:spPr>
              <a:xfrm>
                <a:off x="957225" y="5892250"/>
                <a:ext cx="81900" cy="393825"/>
              </a:xfrm>
              <a:custGeom>
                <a:avLst/>
                <a:gdLst/>
                <a:ahLst/>
                <a:cxnLst/>
                <a:rect l="l" t="t" r="r" b="b"/>
                <a:pathLst>
                  <a:path w="3276" h="15753" extrusionOk="0">
                    <a:moveTo>
                      <a:pt x="1" y="1"/>
                    </a:moveTo>
                    <a:lnTo>
                      <a:pt x="1" y="15753"/>
                    </a:lnTo>
                    <a:lnTo>
                      <a:pt x="3275" y="15753"/>
                    </a:lnTo>
                    <a:lnTo>
                      <a:pt x="3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957225" y="6054775"/>
                <a:ext cx="217025" cy="82175"/>
              </a:xfrm>
              <a:custGeom>
                <a:avLst/>
                <a:gdLst/>
                <a:ahLst/>
                <a:cxnLst/>
                <a:rect l="l" t="t" r="r" b="b"/>
                <a:pathLst>
                  <a:path w="8681" h="3287" extrusionOk="0">
                    <a:moveTo>
                      <a:pt x="1" y="0"/>
                    </a:moveTo>
                    <a:lnTo>
                      <a:pt x="1" y="3287"/>
                    </a:lnTo>
                    <a:lnTo>
                      <a:pt x="8681" y="3287"/>
                    </a:lnTo>
                    <a:lnTo>
                      <a:pt x="8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926875" y="6266100"/>
                <a:ext cx="142600" cy="36050"/>
              </a:xfrm>
              <a:custGeom>
                <a:avLst/>
                <a:gdLst/>
                <a:ahLst/>
                <a:cxnLst/>
                <a:rect l="l" t="t" r="r" b="b"/>
                <a:pathLst>
                  <a:path w="5704" h="1442" extrusionOk="0">
                    <a:moveTo>
                      <a:pt x="727" y="1"/>
                    </a:moveTo>
                    <a:cubicBezTo>
                      <a:pt x="524" y="1"/>
                      <a:pt x="346" y="84"/>
                      <a:pt x="215" y="215"/>
                    </a:cubicBezTo>
                    <a:cubicBezTo>
                      <a:pt x="84" y="346"/>
                      <a:pt x="0" y="525"/>
                      <a:pt x="0" y="727"/>
                    </a:cubicBezTo>
                    <a:cubicBezTo>
                      <a:pt x="0" y="1120"/>
                      <a:pt x="322" y="1441"/>
                      <a:pt x="727" y="1441"/>
                    </a:cubicBezTo>
                    <a:lnTo>
                      <a:pt x="4989" y="1441"/>
                    </a:lnTo>
                    <a:cubicBezTo>
                      <a:pt x="5180" y="1441"/>
                      <a:pt x="5358" y="1370"/>
                      <a:pt x="5489" y="1239"/>
                    </a:cubicBezTo>
                    <a:cubicBezTo>
                      <a:pt x="5513" y="1215"/>
                      <a:pt x="5537" y="1191"/>
                      <a:pt x="5549" y="1180"/>
                    </a:cubicBezTo>
                    <a:cubicBezTo>
                      <a:pt x="5644" y="1049"/>
                      <a:pt x="5704" y="894"/>
                      <a:pt x="5704" y="727"/>
                    </a:cubicBezTo>
                    <a:cubicBezTo>
                      <a:pt x="5704" y="549"/>
                      <a:pt x="5644" y="394"/>
                      <a:pt x="5549" y="275"/>
                    </a:cubicBezTo>
                    <a:cubicBezTo>
                      <a:pt x="5418" y="108"/>
                      <a:pt x="5215" y="1"/>
                      <a:pt x="4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156375" y="6024700"/>
                <a:ext cx="36025" cy="142600"/>
              </a:xfrm>
              <a:custGeom>
                <a:avLst/>
                <a:gdLst/>
                <a:ahLst/>
                <a:cxnLst/>
                <a:rect l="l" t="t" r="r" b="b"/>
                <a:pathLst>
                  <a:path w="1441" h="5704" extrusionOk="0">
                    <a:moveTo>
                      <a:pt x="715" y="1"/>
                    </a:moveTo>
                    <a:cubicBezTo>
                      <a:pt x="631" y="1"/>
                      <a:pt x="560" y="13"/>
                      <a:pt x="476" y="37"/>
                    </a:cubicBezTo>
                    <a:cubicBezTo>
                      <a:pt x="203" y="132"/>
                      <a:pt x="0" y="406"/>
                      <a:pt x="0" y="715"/>
                    </a:cubicBezTo>
                    <a:lnTo>
                      <a:pt x="0" y="4978"/>
                    </a:lnTo>
                    <a:cubicBezTo>
                      <a:pt x="0" y="5299"/>
                      <a:pt x="203" y="5561"/>
                      <a:pt x="476" y="5656"/>
                    </a:cubicBezTo>
                    <a:cubicBezTo>
                      <a:pt x="560" y="5692"/>
                      <a:pt x="631" y="5704"/>
                      <a:pt x="715" y="5704"/>
                    </a:cubicBezTo>
                    <a:cubicBezTo>
                      <a:pt x="1119" y="5704"/>
                      <a:pt x="1441" y="5383"/>
                      <a:pt x="1441" y="4978"/>
                    </a:cubicBezTo>
                    <a:lnTo>
                      <a:pt x="1441" y="715"/>
                    </a:lnTo>
                    <a:cubicBezTo>
                      <a:pt x="1441" y="322"/>
                      <a:pt x="1119"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926875" y="5874100"/>
                <a:ext cx="142600" cy="36325"/>
              </a:xfrm>
              <a:custGeom>
                <a:avLst/>
                <a:gdLst/>
                <a:ahLst/>
                <a:cxnLst/>
                <a:rect l="l" t="t" r="r" b="b"/>
                <a:pathLst>
                  <a:path w="5704" h="1453" extrusionOk="0">
                    <a:moveTo>
                      <a:pt x="727" y="0"/>
                    </a:moveTo>
                    <a:cubicBezTo>
                      <a:pt x="322" y="0"/>
                      <a:pt x="0" y="322"/>
                      <a:pt x="0" y="727"/>
                    </a:cubicBezTo>
                    <a:cubicBezTo>
                      <a:pt x="0" y="1120"/>
                      <a:pt x="322" y="1453"/>
                      <a:pt x="727" y="1453"/>
                    </a:cubicBezTo>
                    <a:lnTo>
                      <a:pt x="4989" y="1453"/>
                    </a:lnTo>
                    <a:cubicBezTo>
                      <a:pt x="5215" y="1453"/>
                      <a:pt x="5418" y="1346"/>
                      <a:pt x="5549" y="1179"/>
                    </a:cubicBezTo>
                    <a:cubicBezTo>
                      <a:pt x="5644" y="1048"/>
                      <a:pt x="5704" y="893"/>
                      <a:pt x="5704" y="727"/>
                    </a:cubicBezTo>
                    <a:cubicBezTo>
                      <a:pt x="5704" y="560"/>
                      <a:pt x="5644" y="393"/>
                      <a:pt x="5549" y="274"/>
                    </a:cubicBezTo>
                    <a:cubicBezTo>
                      <a:pt x="5418" y="108"/>
                      <a:pt x="5215" y="0"/>
                      <a:pt x="4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16"/>
            <p:cNvSpPr/>
            <p:nvPr/>
          </p:nvSpPr>
          <p:spPr>
            <a:xfrm>
              <a:off x="871697" y="2330442"/>
              <a:ext cx="478915" cy="478915"/>
            </a:xfrm>
            <a:custGeom>
              <a:avLst/>
              <a:gdLst/>
              <a:ahLst/>
              <a:cxnLst/>
              <a:rect l="l" t="t" r="r" b="b"/>
              <a:pathLst>
                <a:path w="11086" h="11086" extrusionOk="0">
                  <a:moveTo>
                    <a:pt x="5537" y="1192"/>
                  </a:moveTo>
                  <a:cubicBezTo>
                    <a:pt x="7942" y="1192"/>
                    <a:pt x="9894" y="3132"/>
                    <a:pt x="9894" y="5537"/>
                  </a:cubicBezTo>
                  <a:cubicBezTo>
                    <a:pt x="9894" y="7942"/>
                    <a:pt x="7942" y="9895"/>
                    <a:pt x="5537" y="9895"/>
                  </a:cubicBezTo>
                  <a:cubicBezTo>
                    <a:pt x="3132" y="9895"/>
                    <a:pt x="1191" y="7942"/>
                    <a:pt x="1191" y="5537"/>
                  </a:cubicBezTo>
                  <a:cubicBezTo>
                    <a:pt x="1191" y="3132"/>
                    <a:pt x="3132" y="1192"/>
                    <a:pt x="5537" y="1192"/>
                  </a:cubicBezTo>
                  <a:close/>
                  <a:moveTo>
                    <a:pt x="5537" y="1"/>
                  </a:moveTo>
                  <a:cubicBezTo>
                    <a:pt x="2477" y="1"/>
                    <a:pt x="0" y="2477"/>
                    <a:pt x="0" y="5537"/>
                  </a:cubicBezTo>
                  <a:cubicBezTo>
                    <a:pt x="0" y="8597"/>
                    <a:pt x="2477" y="11086"/>
                    <a:pt x="5537" y="11086"/>
                  </a:cubicBezTo>
                  <a:cubicBezTo>
                    <a:pt x="8597" y="11086"/>
                    <a:pt x="11085" y="8597"/>
                    <a:pt x="11085" y="5537"/>
                  </a:cubicBezTo>
                  <a:cubicBezTo>
                    <a:pt x="11085" y="2477"/>
                    <a:pt x="8597" y="1"/>
                    <a:pt x="5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955030" y="2413775"/>
              <a:ext cx="311731" cy="224294"/>
            </a:xfrm>
            <a:custGeom>
              <a:avLst/>
              <a:gdLst/>
              <a:ahLst/>
              <a:cxnLst/>
              <a:rect l="l" t="t" r="r" b="b"/>
              <a:pathLst>
                <a:path w="7216" h="5192" extrusionOk="0">
                  <a:moveTo>
                    <a:pt x="3608" y="1"/>
                  </a:moveTo>
                  <a:cubicBezTo>
                    <a:pt x="1822" y="1"/>
                    <a:pt x="334" y="1310"/>
                    <a:pt x="48" y="3013"/>
                  </a:cubicBezTo>
                  <a:cubicBezTo>
                    <a:pt x="24" y="3215"/>
                    <a:pt x="0" y="3406"/>
                    <a:pt x="0" y="3608"/>
                  </a:cubicBezTo>
                  <a:cubicBezTo>
                    <a:pt x="0" y="4180"/>
                    <a:pt x="131" y="4716"/>
                    <a:pt x="369" y="5192"/>
                  </a:cubicBezTo>
                  <a:lnTo>
                    <a:pt x="2167" y="5192"/>
                  </a:lnTo>
                  <a:cubicBezTo>
                    <a:pt x="1738" y="4799"/>
                    <a:pt x="1477" y="4239"/>
                    <a:pt x="1477" y="3608"/>
                  </a:cubicBezTo>
                  <a:cubicBezTo>
                    <a:pt x="1477" y="3406"/>
                    <a:pt x="1500" y="3203"/>
                    <a:pt x="1560" y="3013"/>
                  </a:cubicBezTo>
                  <a:cubicBezTo>
                    <a:pt x="1810" y="2120"/>
                    <a:pt x="2631" y="1477"/>
                    <a:pt x="3608" y="1477"/>
                  </a:cubicBezTo>
                  <a:cubicBezTo>
                    <a:pt x="4786" y="1477"/>
                    <a:pt x="5751" y="2430"/>
                    <a:pt x="5751" y="3608"/>
                  </a:cubicBezTo>
                  <a:cubicBezTo>
                    <a:pt x="5751" y="4239"/>
                    <a:pt x="5477" y="4799"/>
                    <a:pt x="5048" y="5192"/>
                  </a:cubicBezTo>
                  <a:lnTo>
                    <a:pt x="6858" y="5192"/>
                  </a:lnTo>
                  <a:cubicBezTo>
                    <a:pt x="7084" y="4716"/>
                    <a:pt x="7215" y="4180"/>
                    <a:pt x="7215" y="3608"/>
                  </a:cubicBezTo>
                  <a:cubicBezTo>
                    <a:pt x="7215" y="1620"/>
                    <a:pt x="5596" y="1"/>
                    <a:pt x="3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1082555" y="2400426"/>
              <a:ext cx="57672" cy="241272"/>
            </a:xfrm>
            <a:custGeom>
              <a:avLst/>
              <a:gdLst/>
              <a:ahLst/>
              <a:cxnLst/>
              <a:rect l="l" t="t" r="r" b="b"/>
              <a:pathLst>
                <a:path w="1335" h="5585" extrusionOk="0">
                  <a:moveTo>
                    <a:pt x="656" y="0"/>
                  </a:moveTo>
                  <a:lnTo>
                    <a:pt x="584" y="3262"/>
                  </a:lnTo>
                  <a:cubicBezTo>
                    <a:pt x="251" y="3298"/>
                    <a:pt x="1" y="3584"/>
                    <a:pt x="1" y="3917"/>
                  </a:cubicBezTo>
                  <a:cubicBezTo>
                    <a:pt x="1" y="4251"/>
                    <a:pt x="239" y="4525"/>
                    <a:pt x="549" y="4572"/>
                  </a:cubicBezTo>
                  <a:lnTo>
                    <a:pt x="537" y="5584"/>
                  </a:lnTo>
                  <a:lnTo>
                    <a:pt x="811" y="5584"/>
                  </a:lnTo>
                  <a:lnTo>
                    <a:pt x="787" y="4572"/>
                  </a:lnTo>
                  <a:cubicBezTo>
                    <a:pt x="1096" y="4525"/>
                    <a:pt x="1334" y="4251"/>
                    <a:pt x="1334" y="3917"/>
                  </a:cubicBezTo>
                  <a:cubicBezTo>
                    <a:pt x="1334" y="3584"/>
                    <a:pt x="1084" y="3298"/>
                    <a:pt x="763" y="3262"/>
                  </a:cubicBezTo>
                  <a:lnTo>
                    <a:pt x="6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955030" y="2543892"/>
              <a:ext cx="93658" cy="94176"/>
            </a:xfrm>
            <a:custGeom>
              <a:avLst/>
              <a:gdLst/>
              <a:ahLst/>
              <a:cxnLst/>
              <a:rect l="l" t="t" r="r" b="b"/>
              <a:pathLst>
                <a:path w="2168" h="2180" extrusionOk="0">
                  <a:moveTo>
                    <a:pt x="48" y="1"/>
                  </a:moveTo>
                  <a:cubicBezTo>
                    <a:pt x="24" y="203"/>
                    <a:pt x="0" y="394"/>
                    <a:pt x="0" y="596"/>
                  </a:cubicBezTo>
                  <a:cubicBezTo>
                    <a:pt x="0" y="1168"/>
                    <a:pt x="131" y="1704"/>
                    <a:pt x="369" y="2180"/>
                  </a:cubicBezTo>
                  <a:lnTo>
                    <a:pt x="2167" y="2180"/>
                  </a:lnTo>
                  <a:cubicBezTo>
                    <a:pt x="1738" y="1787"/>
                    <a:pt x="1477" y="1227"/>
                    <a:pt x="1477" y="596"/>
                  </a:cubicBezTo>
                  <a:cubicBezTo>
                    <a:pt x="1477" y="394"/>
                    <a:pt x="1500" y="191"/>
                    <a:pt x="1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154250" y="3954125"/>
              <a:ext cx="541998" cy="541998"/>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1122711" y="3753467"/>
              <a:ext cx="122493" cy="1390028"/>
            </a:xfrm>
            <a:custGeom>
              <a:avLst/>
              <a:gdLst/>
              <a:ahLst/>
              <a:cxnLst/>
              <a:rect l="l" t="t" r="r" b="b"/>
              <a:pathLst>
                <a:path w="2835" h="32171" extrusionOk="0">
                  <a:moveTo>
                    <a:pt x="1" y="0"/>
                  </a:moveTo>
                  <a:lnTo>
                    <a:pt x="1" y="32171"/>
                  </a:lnTo>
                  <a:lnTo>
                    <a:pt x="2835" y="32171"/>
                  </a:lnTo>
                  <a:lnTo>
                    <a:pt x="2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4" y="3428325"/>
              <a:ext cx="1011199" cy="122522"/>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77336" y="3420121"/>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43375" y="3360408"/>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1054832" y="3883089"/>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2_1_1_2">
    <p:bg>
      <p:bgPr>
        <a:blipFill>
          <a:blip r:embed="rId2">
            <a:alphaModFix/>
          </a:blip>
          <a:stretch>
            <a:fillRect/>
          </a:stretch>
        </a:blipFill>
        <a:effectLst/>
      </p:bgPr>
    </p:bg>
    <p:spTree>
      <p:nvGrpSpPr>
        <p:cNvPr id="1" name="Shape 345"/>
        <p:cNvGrpSpPr/>
        <p:nvPr/>
      </p:nvGrpSpPr>
      <p:grpSpPr>
        <a:xfrm>
          <a:off x="0" y="0"/>
          <a:ext cx="0" cy="0"/>
          <a:chOff x="0" y="0"/>
          <a:chExt cx="0" cy="0"/>
        </a:xfrm>
      </p:grpSpPr>
      <p:sp>
        <p:nvSpPr>
          <p:cNvPr id="346" name="Google Shape;346;p17"/>
          <p:cNvSpPr txBox="1">
            <a:spLocks noGrp="1"/>
          </p:cNvSpPr>
          <p:nvPr>
            <p:ph type="title"/>
          </p:nvPr>
        </p:nvSpPr>
        <p:spPr>
          <a:xfrm>
            <a:off x="4942013" y="1556100"/>
            <a:ext cx="2778600" cy="1345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347" name="Google Shape;347;p17"/>
          <p:cNvSpPr txBox="1">
            <a:spLocks noGrp="1"/>
          </p:cNvSpPr>
          <p:nvPr>
            <p:ph type="title" idx="2" hasCustomPrompt="1"/>
          </p:nvPr>
        </p:nvSpPr>
        <p:spPr>
          <a:xfrm>
            <a:off x="3507713" y="1556100"/>
            <a:ext cx="1434300" cy="13452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12000"/>
              <a:buNone/>
              <a:defRPr sz="12000">
                <a:solidFill>
                  <a:schemeClr val="lt2"/>
                </a:solidFill>
              </a:defRPr>
            </a:lvl1pPr>
            <a:lvl2pPr lvl="1" rtl="0">
              <a:spcBef>
                <a:spcPts val="0"/>
              </a:spcBef>
              <a:spcAft>
                <a:spcPts val="0"/>
              </a:spcAft>
              <a:buClr>
                <a:schemeClr val="lt2"/>
              </a:buClr>
              <a:buSzPts val="12000"/>
              <a:buNone/>
              <a:defRPr sz="12000">
                <a:solidFill>
                  <a:schemeClr val="lt2"/>
                </a:solidFill>
              </a:defRPr>
            </a:lvl2pPr>
            <a:lvl3pPr lvl="2" rtl="0">
              <a:spcBef>
                <a:spcPts val="0"/>
              </a:spcBef>
              <a:spcAft>
                <a:spcPts val="0"/>
              </a:spcAft>
              <a:buClr>
                <a:schemeClr val="lt2"/>
              </a:buClr>
              <a:buSzPts val="12000"/>
              <a:buNone/>
              <a:defRPr sz="12000">
                <a:solidFill>
                  <a:schemeClr val="lt2"/>
                </a:solidFill>
              </a:defRPr>
            </a:lvl3pPr>
            <a:lvl4pPr lvl="3" rtl="0">
              <a:spcBef>
                <a:spcPts val="0"/>
              </a:spcBef>
              <a:spcAft>
                <a:spcPts val="0"/>
              </a:spcAft>
              <a:buClr>
                <a:schemeClr val="lt2"/>
              </a:buClr>
              <a:buSzPts val="12000"/>
              <a:buNone/>
              <a:defRPr sz="12000">
                <a:solidFill>
                  <a:schemeClr val="lt2"/>
                </a:solidFill>
              </a:defRPr>
            </a:lvl4pPr>
            <a:lvl5pPr lvl="4" rtl="0">
              <a:spcBef>
                <a:spcPts val="0"/>
              </a:spcBef>
              <a:spcAft>
                <a:spcPts val="0"/>
              </a:spcAft>
              <a:buClr>
                <a:schemeClr val="lt2"/>
              </a:buClr>
              <a:buSzPts val="12000"/>
              <a:buNone/>
              <a:defRPr sz="12000">
                <a:solidFill>
                  <a:schemeClr val="lt2"/>
                </a:solidFill>
              </a:defRPr>
            </a:lvl5pPr>
            <a:lvl6pPr lvl="5" rtl="0">
              <a:spcBef>
                <a:spcPts val="0"/>
              </a:spcBef>
              <a:spcAft>
                <a:spcPts val="0"/>
              </a:spcAft>
              <a:buClr>
                <a:schemeClr val="lt2"/>
              </a:buClr>
              <a:buSzPts val="12000"/>
              <a:buNone/>
              <a:defRPr sz="12000">
                <a:solidFill>
                  <a:schemeClr val="lt2"/>
                </a:solidFill>
              </a:defRPr>
            </a:lvl6pPr>
            <a:lvl7pPr lvl="6" rtl="0">
              <a:spcBef>
                <a:spcPts val="0"/>
              </a:spcBef>
              <a:spcAft>
                <a:spcPts val="0"/>
              </a:spcAft>
              <a:buClr>
                <a:schemeClr val="lt2"/>
              </a:buClr>
              <a:buSzPts val="12000"/>
              <a:buNone/>
              <a:defRPr sz="12000">
                <a:solidFill>
                  <a:schemeClr val="lt2"/>
                </a:solidFill>
              </a:defRPr>
            </a:lvl7pPr>
            <a:lvl8pPr lvl="7" rtl="0">
              <a:spcBef>
                <a:spcPts val="0"/>
              </a:spcBef>
              <a:spcAft>
                <a:spcPts val="0"/>
              </a:spcAft>
              <a:buClr>
                <a:schemeClr val="lt2"/>
              </a:buClr>
              <a:buSzPts val="12000"/>
              <a:buNone/>
              <a:defRPr sz="12000">
                <a:solidFill>
                  <a:schemeClr val="lt2"/>
                </a:solidFill>
              </a:defRPr>
            </a:lvl8pPr>
            <a:lvl9pPr lvl="8" rtl="0">
              <a:spcBef>
                <a:spcPts val="0"/>
              </a:spcBef>
              <a:spcAft>
                <a:spcPts val="0"/>
              </a:spcAft>
              <a:buClr>
                <a:schemeClr val="lt2"/>
              </a:buClr>
              <a:buSzPts val="12000"/>
              <a:buNone/>
              <a:defRPr sz="12000">
                <a:solidFill>
                  <a:schemeClr val="lt2"/>
                </a:solidFill>
              </a:defRPr>
            </a:lvl9pPr>
          </a:lstStyle>
          <a:p>
            <a:r>
              <a:t>xx%</a:t>
            </a:r>
          </a:p>
        </p:txBody>
      </p:sp>
      <p:sp>
        <p:nvSpPr>
          <p:cNvPr id="348" name="Google Shape;348;p17"/>
          <p:cNvSpPr txBox="1">
            <a:spLocks noGrp="1"/>
          </p:cNvSpPr>
          <p:nvPr>
            <p:ph type="subTitle" idx="1"/>
          </p:nvPr>
        </p:nvSpPr>
        <p:spPr>
          <a:xfrm>
            <a:off x="4942013" y="2901300"/>
            <a:ext cx="2778600" cy="68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9350" y="537550"/>
            <a:ext cx="7725300" cy="471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09350" y="1152475"/>
            <a:ext cx="7725300" cy="34536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00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1" r:id="rId7"/>
    <p:sldLayoutId id="2147483662" r:id="rId8"/>
    <p:sldLayoutId id="2147483663" r:id="rId9"/>
    <p:sldLayoutId id="2147483673" r:id="rId10"/>
    <p:sldLayoutId id="2147483684" r:id="rId11"/>
    <p:sldLayoutId id="214748369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52"/>
          <p:cNvSpPr txBox="1">
            <a:spLocks noGrp="1"/>
          </p:cNvSpPr>
          <p:nvPr>
            <p:ph type="ctrTitle"/>
          </p:nvPr>
        </p:nvSpPr>
        <p:spPr>
          <a:xfrm>
            <a:off x="1831038" y="1351475"/>
            <a:ext cx="5481900" cy="18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Game Engine Archetecutre</a:t>
            </a:r>
            <a:endParaRPr dirty="0"/>
          </a:p>
        </p:txBody>
      </p:sp>
      <p:sp>
        <p:nvSpPr>
          <p:cNvPr id="1152" name="Google Shape;1152;p52"/>
          <p:cNvSpPr txBox="1">
            <a:spLocks noGrp="1"/>
          </p:cNvSpPr>
          <p:nvPr>
            <p:ph type="subTitle" idx="1"/>
          </p:nvPr>
        </p:nvSpPr>
        <p:spPr>
          <a:xfrm>
            <a:off x="1831067" y="3421825"/>
            <a:ext cx="5481900" cy="3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Milestone 1</a:t>
            </a:r>
            <a:endParaRPr dirty="0"/>
          </a:p>
        </p:txBody>
      </p:sp>
      <p:sp>
        <p:nvSpPr>
          <p:cNvPr id="1153" name="Google Shape;1153;p52"/>
          <p:cNvSpPr/>
          <p:nvPr/>
        </p:nvSpPr>
        <p:spPr>
          <a:xfrm>
            <a:off x="-1560604" y="-1539047"/>
            <a:ext cx="3115837" cy="3107530"/>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201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a:off x="6942871" y="3895765"/>
            <a:ext cx="3115837" cy="3107530"/>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alpha val="201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a:off x="-616787" y="4308126"/>
            <a:ext cx="1096808" cy="1096771"/>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flipH="1">
            <a:off x="923139" y="4128334"/>
            <a:ext cx="319630" cy="319630"/>
          </a:xfrm>
          <a:custGeom>
            <a:avLst/>
            <a:gdLst/>
            <a:ahLst/>
            <a:cxnLst/>
            <a:rect l="l" t="t" r="r" b="b"/>
            <a:pathLst>
              <a:path w="7395" h="7395" extrusionOk="0">
                <a:moveTo>
                  <a:pt x="3680" y="1370"/>
                </a:moveTo>
                <a:cubicBezTo>
                  <a:pt x="4037" y="1370"/>
                  <a:pt x="4323" y="1656"/>
                  <a:pt x="4323" y="2001"/>
                </a:cubicBezTo>
                <a:cubicBezTo>
                  <a:pt x="4323" y="2358"/>
                  <a:pt x="4037" y="2644"/>
                  <a:pt x="3680" y="2644"/>
                </a:cubicBezTo>
                <a:cubicBezTo>
                  <a:pt x="3335" y="2644"/>
                  <a:pt x="3049" y="2358"/>
                  <a:pt x="3049" y="2001"/>
                </a:cubicBezTo>
                <a:cubicBezTo>
                  <a:pt x="3049" y="1656"/>
                  <a:pt x="3335" y="1370"/>
                  <a:pt x="3680" y="1370"/>
                </a:cubicBezTo>
                <a:close/>
                <a:moveTo>
                  <a:pt x="1918" y="3132"/>
                </a:moveTo>
                <a:cubicBezTo>
                  <a:pt x="2275" y="3132"/>
                  <a:pt x="2561" y="3418"/>
                  <a:pt x="2561" y="3775"/>
                </a:cubicBezTo>
                <a:cubicBezTo>
                  <a:pt x="2561" y="4120"/>
                  <a:pt x="2275" y="4406"/>
                  <a:pt x="1918" y="4406"/>
                </a:cubicBezTo>
                <a:cubicBezTo>
                  <a:pt x="1572" y="4406"/>
                  <a:pt x="1287" y="4120"/>
                  <a:pt x="1287" y="3775"/>
                </a:cubicBezTo>
                <a:cubicBezTo>
                  <a:pt x="1287" y="3418"/>
                  <a:pt x="1572" y="3132"/>
                  <a:pt x="1918" y="3132"/>
                </a:cubicBezTo>
                <a:close/>
                <a:moveTo>
                  <a:pt x="3692" y="3132"/>
                </a:moveTo>
                <a:cubicBezTo>
                  <a:pt x="4049" y="3132"/>
                  <a:pt x="4335" y="3418"/>
                  <a:pt x="4335" y="3775"/>
                </a:cubicBezTo>
                <a:cubicBezTo>
                  <a:pt x="4335" y="4120"/>
                  <a:pt x="4049" y="4406"/>
                  <a:pt x="3692" y="4406"/>
                </a:cubicBezTo>
                <a:cubicBezTo>
                  <a:pt x="3346" y="4406"/>
                  <a:pt x="3061" y="4120"/>
                  <a:pt x="3061" y="3775"/>
                </a:cubicBezTo>
                <a:cubicBezTo>
                  <a:pt x="3061" y="3418"/>
                  <a:pt x="3346" y="3132"/>
                  <a:pt x="3692" y="3132"/>
                </a:cubicBezTo>
                <a:close/>
                <a:moveTo>
                  <a:pt x="5454" y="3132"/>
                </a:moveTo>
                <a:cubicBezTo>
                  <a:pt x="5799" y="3132"/>
                  <a:pt x="6085" y="3418"/>
                  <a:pt x="6085" y="3775"/>
                </a:cubicBezTo>
                <a:cubicBezTo>
                  <a:pt x="6085" y="4120"/>
                  <a:pt x="5799" y="4406"/>
                  <a:pt x="5454" y="4406"/>
                </a:cubicBezTo>
                <a:cubicBezTo>
                  <a:pt x="5097" y="4406"/>
                  <a:pt x="4811" y="4120"/>
                  <a:pt x="4811" y="3775"/>
                </a:cubicBezTo>
                <a:cubicBezTo>
                  <a:pt x="4811" y="3418"/>
                  <a:pt x="5097" y="3132"/>
                  <a:pt x="5454" y="3132"/>
                </a:cubicBezTo>
                <a:close/>
                <a:moveTo>
                  <a:pt x="3680" y="4894"/>
                </a:moveTo>
                <a:cubicBezTo>
                  <a:pt x="4037" y="4894"/>
                  <a:pt x="4323" y="5180"/>
                  <a:pt x="4323" y="5537"/>
                </a:cubicBezTo>
                <a:cubicBezTo>
                  <a:pt x="4323" y="5883"/>
                  <a:pt x="4037" y="6168"/>
                  <a:pt x="3680" y="6168"/>
                </a:cubicBezTo>
                <a:cubicBezTo>
                  <a:pt x="3335" y="6168"/>
                  <a:pt x="3049" y="5883"/>
                  <a:pt x="3049" y="5537"/>
                </a:cubicBezTo>
                <a:cubicBezTo>
                  <a:pt x="3049" y="5180"/>
                  <a:pt x="3335" y="4894"/>
                  <a:pt x="3680" y="4894"/>
                </a:cubicBezTo>
                <a:close/>
                <a:moveTo>
                  <a:pt x="3537" y="1"/>
                </a:moveTo>
                <a:cubicBezTo>
                  <a:pt x="3442" y="1"/>
                  <a:pt x="3370" y="84"/>
                  <a:pt x="3370" y="179"/>
                </a:cubicBezTo>
                <a:lnTo>
                  <a:pt x="3370" y="453"/>
                </a:lnTo>
                <a:cubicBezTo>
                  <a:pt x="3370" y="465"/>
                  <a:pt x="3370" y="477"/>
                  <a:pt x="3370" y="501"/>
                </a:cubicBezTo>
                <a:cubicBezTo>
                  <a:pt x="3168" y="513"/>
                  <a:pt x="2965" y="560"/>
                  <a:pt x="2763" y="620"/>
                </a:cubicBezTo>
                <a:cubicBezTo>
                  <a:pt x="2763" y="596"/>
                  <a:pt x="2763" y="584"/>
                  <a:pt x="2751" y="572"/>
                </a:cubicBezTo>
                <a:lnTo>
                  <a:pt x="2644" y="322"/>
                </a:lnTo>
                <a:cubicBezTo>
                  <a:pt x="2617" y="251"/>
                  <a:pt x="2558" y="213"/>
                  <a:pt x="2490" y="213"/>
                </a:cubicBezTo>
                <a:cubicBezTo>
                  <a:pt x="2466" y="213"/>
                  <a:pt x="2442" y="218"/>
                  <a:pt x="2418" y="227"/>
                </a:cubicBezTo>
                <a:lnTo>
                  <a:pt x="2132" y="346"/>
                </a:lnTo>
                <a:cubicBezTo>
                  <a:pt x="2049" y="382"/>
                  <a:pt x="2001" y="489"/>
                  <a:pt x="2037" y="572"/>
                </a:cubicBezTo>
                <a:lnTo>
                  <a:pt x="2144" y="822"/>
                </a:lnTo>
                <a:cubicBezTo>
                  <a:pt x="2156" y="834"/>
                  <a:pt x="2156" y="846"/>
                  <a:pt x="2168" y="858"/>
                </a:cubicBezTo>
                <a:cubicBezTo>
                  <a:pt x="1989" y="953"/>
                  <a:pt x="1811" y="1072"/>
                  <a:pt x="1656" y="1203"/>
                </a:cubicBezTo>
                <a:cubicBezTo>
                  <a:pt x="1644" y="1191"/>
                  <a:pt x="1644" y="1180"/>
                  <a:pt x="1632" y="1168"/>
                </a:cubicBezTo>
                <a:lnTo>
                  <a:pt x="1441" y="977"/>
                </a:lnTo>
                <a:cubicBezTo>
                  <a:pt x="1406" y="941"/>
                  <a:pt x="1361" y="924"/>
                  <a:pt x="1316" y="924"/>
                </a:cubicBezTo>
                <a:cubicBezTo>
                  <a:pt x="1272" y="924"/>
                  <a:pt x="1227" y="941"/>
                  <a:pt x="1191" y="977"/>
                </a:cubicBezTo>
                <a:lnTo>
                  <a:pt x="977" y="1203"/>
                </a:lnTo>
                <a:cubicBezTo>
                  <a:pt x="906" y="1263"/>
                  <a:pt x="906" y="1370"/>
                  <a:pt x="977" y="1442"/>
                </a:cubicBezTo>
                <a:lnTo>
                  <a:pt x="1168" y="1632"/>
                </a:lnTo>
                <a:cubicBezTo>
                  <a:pt x="1179" y="1644"/>
                  <a:pt x="1179" y="1656"/>
                  <a:pt x="1191" y="1656"/>
                </a:cubicBezTo>
                <a:cubicBezTo>
                  <a:pt x="1060" y="1811"/>
                  <a:pt x="953" y="1977"/>
                  <a:pt x="858" y="2156"/>
                </a:cubicBezTo>
                <a:cubicBezTo>
                  <a:pt x="846" y="2156"/>
                  <a:pt x="834" y="2144"/>
                  <a:pt x="834" y="2144"/>
                </a:cubicBezTo>
                <a:lnTo>
                  <a:pt x="572" y="2037"/>
                </a:lnTo>
                <a:cubicBezTo>
                  <a:pt x="551" y="2028"/>
                  <a:pt x="528" y="2023"/>
                  <a:pt x="505" y="2023"/>
                </a:cubicBezTo>
                <a:cubicBezTo>
                  <a:pt x="439" y="2023"/>
                  <a:pt x="373" y="2061"/>
                  <a:pt x="346" y="2132"/>
                </a:cubicBezTo>
                <a:lnTo>
                  <a:pt x="227" y="2418"/>
                </a:lnTo>
                <a:cubicBezTo>
                  <a:pt x="191" y="2501"/>
                  <a:pt x="227" y="2608"/>
                  <a:pt x="322" y="2644"/>
                </a:cubicBezTo>
                <a:lnTo>
                  <a:pt x="572" y="2751"/>
                </a:lnTo>
                <a:lnTo>
                  <a:pt x="596" y="2751"/>
                </a:lnTo>
                <a:cubicBezTo>
                  <a:pt x="537" y="2954"/>
                  <a:pt x="489" y="3168"/>
                  <a:pt x="465" y="3370"/>
                </a:cubicBezTo>
                <a:lnTo>
                  <a:pt x="167" y="3370"/>
                </a:lnTo>
                <a:cubicBezTo>
                  <a:pt x="72" y="3370"/>
                  <a:pt x="1" y="3454"/>
                  <a:pt x="1" y="3549"/>
                </a:cubicBezTo>
                <a:lnTo>
                  <a:pt x="1" y="3858"/>
                </a:lnTo>
                <a:cubicBezTo>
                  <a:pt x="1" y="3954"/>
                  <a:pt x="72" y="4037"/>
                  <a:pt x="167" y="4037"/>
                </a:cubicBezTo>
                <a:lnTo>
                  <a:pt x="453" y="4037"/>
                </a:lnTo>
                <a:cubicBezTo>
                  <a:pt x="453" y="4037"/>
                  <a:pt x="465" y="4025"/>
                  <a:pt x="465" y="4025"/>
                </a:cubicBezTo>
                <a:cubicBezTo>
                  <a:pt x="489" y="4204"/>
                  <a:pt x="525" y="4382"/>
                  <a:pt x="560" y="4549"/>
                </a:cubicBezTo>
                <a:lnTo>
                  <a:pt x="548" y="4549"/>
                </a:lnTo>
                <a:lnTo>
                  <a:pt x="287" y="4656"/>
                </a:lnTo>
                <a:cubicBezTo>
                  <a:pt x="203" y="4692"/>
                  <a:pt x="156" y="4787"/>
                  <a:pt x="191" y="4871"/>
                </a:cubicBezTo>
                <a:lnTo>
                  <a:pt x="298" y="5168"/>
                </a:lnTo>
                <a:cubicBezTo>
                  <a:pt x="326" y="5232"/>
                  <a:pt x="389" y="5275"/>
                  <a:pt x="460" y="5275"/>
                </a:cubicBezTo>
                <a:cubicBezTo>
                  <a:pt x="481" y="5275"/>
                  <a:pt x="503" y="5272"/>
                  <a:pt x="525" y="5263"/>
                </a:cubicBezTo>
                <a:lnTo>
                  <a:pt x="775" y="5168"/>
                </a:lnTo>
                <a:cubicBezTo>
                  <a:pt x="787" y="5168"/>
                  <a:pt x="787" y="5168"/>
                  <a:pt x="798" y="5156"/>
                </a:cubicBezTo>
                <a:cubicBezTo>
                  <a:pt x="906" y="5371"/>
                  <a:pt x="1037" y="5573"/>
                  <a:pt x="1179" y="5752"/>
                </a:cubicBezTo>
                <a:cubicBezTo>
                  <a:pt x="1179" y="5763"/>
                  <a:pt x="1168" y="5763"/>
                  <a:pt x="1168" y="5763"/>
                </a:cubicBezTo>
                <a:lnTo>
                  <a:pt x="977" y="5966"/>
                </a:lnTo>
                <a:cubicBezTo>
                  <a:pt x="906" y="6025"/>
                  <a:pt x="906" y="6144"/>
                  <a:pt x="977" y="6204"/>
                </a:cubicBezTo>
                <a:lnTo>
                  <a:pt x="1191" y="6430"/>
                </a:lnTo>
                <a:cubicBezTo>
                  <a:pt x="1227" y="6460"/>
                  <a:pt x="1272" y="6475"/>
                  <a:pt x="1316" y="6475"/>
                </a:cubicBezTo>
                <a:cubicBezTo>
                  <a:pt x="1361" y="6475"/>
                  <a:pt x="1406" y="6460"/>
                  <a:pt x="1441" y="6430"/>
                </a:cubicBezTo>
                <a:lnTo>
                  <a:pt x="1632" y="6228"/>
                </a:lnTo>
                <a:cubicBezTo>
                  <a:pt x="1644" y="6228"/>
                  <a:pt x="1644" y="6228"/>
                  <a:pt x="1644" y="6216"/>
                </a:cubicBezTo>
                <a:cubicBezTo>
                  <a:pt x="1787" y="6335"/>
                  <a:pt x="1941" y="6430"/>
                  <a:pt x="2096" y="6525"/>
                </a:cubicBezTo>
                <a:cubicBezTo>
                  <a:pt x="2096" y="6525"/>
                  <a:pt x="2084" y="6537"/>
                  <a:pt x="2084" y="6537"/>
                </a:cubicBezTo>
                <a:lnTo>
                  <a:pt x="1977" y="6799"/>
                </a:lnTo>
                <a:cubicBezTo>
                  <a:pt x="1930" y="6883"/>
                  <a:pt x="1977" y="6978"/>
                  <a:pt x="2061" y="7026"/>
                </a:cubicBezTo>
                <a:lnTo>
                  <a:pt x="2346" y="7145"/>
                </a:lnTo>
                <a:cubicBezTo>
                  <a:pt x="2368" y="7154"/>
                  <a:pt x="2391" y="7158"/>
                  <a:pt x="2415" y="7158"/>
                </a:cubicBezTo>
                <a:cubicBezTo>
                  <a:pt x="2481" y="7158"/>
                  <a:pt x="2546" y="7123"/>
                  <a:pt x="2573" y="7061"/>
                </a:cubicBezTo>
                <a:lnTo>
                  <a:pt x="2680" y="6811"/>
                </a:lnTo>
                <a:cubicBezTo>
                  <a:pt x="2692" y="6799"/>
                  <a:pt x="2692" y="6799"/>
                  <a:pt x="2692" y="6787"/>
                </a:cubicBezTo>
                <a:cubicBezTo>
                  <a:pt x="2906" y="6859"/>
                  <a:pt x="3132" y="6906"/>
                  <a:pt x="3370" y="6930"/>
                </a:cubicBezTo>
                <a:cubicBezTo>
                  <a:pt x="3370" y="6930"/>
                  <a:pt x="3370" y="6942"/>
                  <a:pt x="3370" y="6954"/>
                </a:cubicBezTo>
                <a:lnTo>
                  <a:pt x="3370" y="7228"/>
                </a:lnTo>
                <a:cubicBezTo>
                  <a:pt x="3370" y="7323"/>
                  <a:pt x="3442" y="7395"/>
                  <a:pt x="3537" y="7395"/>
                </a:cubicBezTo>
                <a:lnTo>
                  <a:pt x="3858" y="7395"/>
                </a:lnTo>
                <a:cubicBezTo>
                  <a:pt x="3954" y="7395"/>
                  <a:pt x="4025" y="7323"/>
                  <a:pt x="4025" y="7228"/>
                </a:cubicBezTo>
                <a:lnTo>
                  <a:pt x="4025" y="6954"/>
                </a:lnTo>
                <a:cubicBezTo>
                  <a:pt x="4025" y="6942"/>
                  <a:pt x="4025" y="6930"/>
                  <a:pt x="4025" y="6930"/>
                </a:cubicBezTo>
                <a:cubicBezTo>
                  <a:pt x="4239" y="6906"/>
                  <a:pt x="4442" y="6859"/>
                  <a:pt x="4632" y="6799"/>
                </a:cubicBezTo>
                <a:cubicBezTo>
                  <a:pt x="4632" y="6811"/>
                  <a:pt x="4644" y="6823"/>
                  <a:pt x="4644" y="6835"/>
                </a:cubicBezTo>
                <a:lnTo>
                  <a:pt x="4751" y="7085"/>
                </a:lnTo>
                <a:cubicBezTo>
                  <a:pt x="4779" y="7149"/>
                  <a:pt x="4842" y="7192"/>
                  <a:pt x="4913" y="7192"/>
                </a:cubicBezTo>
                <a:cubicBezTo>
                  <a:pt x="4934" y="7192"/>
                  <a:pt x="4956" y="7189"/>
                  <a:pt x="4978" y="7180"/>
                </a:cubicBezTo>
                <a:lnTo>
                  <a:pt x="5263" y="7061"/>
                </a:lnTo>
                <a:cubicBezTo>
                  <a:pt x="5347" y="7026"/>
                  <a:pt x="5394" y="6918"/>
                  <a:pt x="5359" y="6835"/>
                </a:cubicBezTo>
                <a:lnTo>
                  <a:pt x="5251" y="6573"/>
                </a:lnTo>
                <a:cubicBezTo>
                  <a:pt x="5251" y="6561"/>
                  <a:pt x="5240" y="6561"/>
                  <a:pt x="5240" y="6549"/>
                </a:cubicBezTo>
                <a:cubicBezTo>
                  <a:pt x="5418" y="6454"/>
                  <a:pt x="5585" y="6335"/>
                  <a:pt x="5740" y="6204"/>
                </a:cubicBezTo>
                <a:cubicBezTo>
                  <a:pt x="5751" y="6216"/>
                  <a:pt x="5751" y="6228"/>
                  <a:pt x="5763" y="6228"/>
                </a:cubicBezTo>
                <a:lnTo>
                  <a:pt x="5954" y="6430"/>
                </a:lnTo>
                <a:cubicBezTo>
                  <a:pt x="5990" y="6460"/>
                  <a:pt x="6034" y="6475"/>
                  <a:pt x="6079" y="6475"/>
                </a:cubicBezTo>
                <a:cubicBezTo>
                  <a:pt x="6124" y="6475"/>
                  <a:pt x="6168" y="6460"/>
                  <a:pt x="6204" y="6430"/>
                </a:cubicBezTo>
                <a:lnTo>
                  <a:pt x="6430" y="6204"/>
                </a:lnTo>
                <a:cubicBezTo>
                  <a:pt x="6490" y="6144"/>
                  <a:pt x="6490" y="6025"/>
                  <a:pt x="6430" y="5966"/>
                </a:cubicBezTo>
                <a:lnTo>
                  <a:pt x="6228" y="5763"/>
                </a:lnTo>
                <a:cubicBezTo>
                  <a:pt x="6216" y="5763"/>
                  <a:pt x="6204" y="5752"/>
                  <a:pt x="6192" y="5740"/>
                </a:cubicBezTo>
                <a:cubicBezTo>
                  <a:pt x="6323" y="5585"/>
                  <a:pt x="6430" y="5418"/>
                  <a:pt x="6525" y="5240"/>
                </a:cubicBezTo>
                <a:cubicBezTo>
                  <a:pt x="6537" y="5252"/>
                  <a:pt x="6549" y="5252"/>
                  <a:pt x="6573" y="5263"/>
                </a:cubicBezTo>
                <a:lnTo>
                  <a:pt x="6823" y="5371"/>
                </a:lnTo>
                <a:cubicBezTo>
                  <a:pt x="6844" y="5380"/>
                  <a:pt x="6867" y="5384"/>
                  <a:pt x="6890" y="5384"/>
                </a:cubicBezTo>
                <a:cubicBezTo>
                  <a:pt x="6956" y="5384"/>
                  <a:pt x="7023" y="5346"/>
                  <a:pt x="7049" y="5275"/>
                </a:cubicBezTo>
                <a:lnTo>
                  <a:pt x="7168" y="4990"/>
                </a:lnTo>
                <a:cubicBezTo>
                  <a:pt x="7204" y="4906"/>
                  <a:pt x="7168" y="4799"/>
                  <a:pt x="7073" y="4763"/>
                </a:cubicBezTo>
                <a:lnTo>
                  <a:pt x="6823" y="4656"/>
                </a:lnTo>
                <a:cubicBezTo>
                  <a:pt x="6811" y="4656"/>
                  <a:pt x="6787" y="4644"/>
                  <a:pt x="6775" y="4644"/>
                </a:cubicBezTo>
                <a:cubicBezTo>
                  <a:pt x="6835" y="4442"/>
                  <a:pt x="6883" y="4239"/>
                  <a:pt x="6894" y="4025"/>
                </a:cubicBezTo>
                <a:lnTo>
                  <a:pt x="7228" y="4025"/>
                </a:lnTo>
                <a:cubicBezTo>
                  <a:pt x="7323" y="4025"/>
                  <a:pt x="7395" y="3954"/>
                  <a:pt x="7395" y="3858"/>
                </a:cubicBezTo>
                <a:lnTo>
                  <a:pt x="7395" y="3549"/>
                </a:lnTo>
                <a:cubicBezTo>
                  <a:pt x="7395" y="3454"/>
                  <a:pt x="7323" y="3370"/>
                  <a:pt x="7228" y="3370"/>
                </a:cubicBezTo>
                <a:lnTo>
                  <a:pt x="6954" y="3370"/>
                </a:lnTo>
                <a:cubicBezTo>
                  <a:pt x="6930" y="3370"/>
                  <a:pt x="6918" y="3382"/>
                  <a:pt x="6894" y="3382"/>
                </a:cubicBezTo>
                <a:cubicBezTo>
                  <a:pt x="6883" y="3204"/>
                  <a:pt x="6847" y="3025"/>
                  <a:pt x="6799" y="2858"/>
                </a:cubicBezTo>
                <a:cubicBezTo>
                  <a:pt x="6823" y="2858"/>
                  <a:pt x="6835" y="2858"/>
                  <a:pt x="6847" y="2846"/>
                </a:cubicBezTo>
                <a:lnTo>
                  <a:pt x="7109" y="2751"/>
                </a:lnTo>
                <a:cubicBezTo>
                  <a:pt x="7204" y="2715"/>
                  <a:pt x="7240" y="2620"/>
                  <a:pt x="7204" y="2525"/>
                </a:cubicBezTo>
                <a:lnTo>
                  <a:pt x="7097" y="2239"/>
                </a:lnTo>
                <a:cubicBezTo>
                  <a:pt x="7068" y="2163"/>
                  <a:pt x="7002" y="2125"/>
                  <a:pt x="6927" y="2125"/>
                </a:cubicBezTo>
                <a:cubicBezTo>
                  <a:pt x="6909" y="2125"/>
                  <a:pt x="6890" y="2127"/>
                  <a:pt x="6871" y="2132"/>
                </a:cubicBezTo>
                <a:lnTo>
                  <a:pt x="6621" y="2239"/>
                </a:lnTo>
                <a:cubicBezTo>
                  <a:pt x="6597" y="2239"/>
                  <a:pt x="6585" y="2251"/>
                  <a:pt x="6573" y="2263"/>
                </a:cubicBezTo>
                <a:cubicBezTo>
                  <a:pt x="6466" y="2049"/>
                  <a:pt x="6335" y="1846"/>
                  <a:pt x="6180" y="1668"/>
                </a:cubicBezTo>
                <a:cubicBezTo>
                  <a:pt x="6204" y="1656"/>
                  <a:pt x="6216" y="1644"/>
                  <a:pt x="6228" y="1632"/>
                </a:cubicBezTo>
                <a:lnTo>
                  <a:pt x="6430" y="1442"/>
                </a:lnTo>
                <a:cubicBezTo>
                  <a:pt x="6490" y="1370"/>
                  <a:pt x="6490" y="1263"/>
                  <a:pt x="6430" y="1203"/>
                </a:cubicBezTo>
                <a:lnTo>
                  <a:pt x="6204" y="977"/>
                </a:lnTo>
                <a:cubicBezTo>
                  <a:pt x="6168" y="941"/>
                  <a:pt x="6124" y="924"/>
                  <a:pt x="6079" y="924"/>
                </a:cubicBezTo>
                <a:cubicBezTo>
                  <a:pt x="6034" y="924"/>
                  <a:pt x="5990" y="941"/>
                  <a:pt x="5954" y="977"/>
                </a:cubicBezTo>
                <a:lnTo>
                  <a:pt x="5763" y="1168"/>
                </a:lnTo>
                <a:cubicBezTo>
                  <a:pt x="5751" y="1180"/>
                  <a:pt x="5740" y="1203"/>
                  <a:pt x="5740" y="1215"/>
                </a:cubicBezTo>
                <a:cubicBezTo>
                  <a:pt x="5597" y="1096"/>
                  <a:pt x="5442" y="1001"/>
                  <a:pt x="5287" y="906"/>
                </a:cubicBezTo>
                <a:cubicBezTo>
                  <a:pt x="5299" y="894"/>
                  <a:pt x="5311" y="882"/>
                  <a:pt x="5311" y="858"/>
                </a:cubicBezTo>
                <a:lnTo>
                  <a:pt x="5430" y="608"/>
                </a:lnTo>
                <a:cubicBezTo>
                  <a:pt x="5466" y="525"/>
                  <a:pt x="5430" y="418"/>
                  <a:pt x="5335" y="382"/>
                </a:cubicBezTo>
                <a:lnTo>
                  <a:pt x="5049" y="251"/>
                </a:lnTo>
                <a:cubicBezTo>
                  <a:pt x="5030" y="243"/>
                  <a:pt x="5010" y="239"/>
                  <a:pt x="4989" y="239"/>
                </a:cubicBezTo>
                <a:cubicBezTo>
                  <a:pt x="4920" y="239"/>
                  <a:pt x="4850" y="282"/>
                  <a:pt x="4823" y="346"/>
                </a:cubicBezTo>
                <a:lnTo>
                  <a:pt x="4716" y="596"/>
                </a:lnTo>
                <a:cubicBezTo>
                  <a:pt x="4704" y="608"/>
                  <a:pt x="4704" y="632"/>
                  <a:pt x="4704" y="644"/>
                </a:cubicBezTo>
                <a:cubicBezTo>
                  <a:pt x="4478" y="572"/>
                  <a:pt x="4251" y="525"/>
                  <a:pt x="4025" y="501"/>
                </a:cubicBezTo>
                <a:cubicBezTo>
                  <a:pt x="4025" y="489"/>
                  <a:pt x="4025" y="465"/>
                  <a:pt x="4025" y="453"/>
                </a:cubicBezTo>
                <a:lnTo>
                  <a:pt x="4025" y="179"/>
                </a:lnTo>
                <a:cubicBezTo>
                  <a:pt x="4025" y="84"/>
                  <a:pt x="3954" y="1"/>
                  <a:pt x="3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flipH="1">
            <a:off x="77988" y="3546361"/>
            <a:ext cx="815738" cy="813318"/>
          </a:xfrm>
          <a:custGeom>
            <a:avLst/>
            <a:gdLst/>
            <a:ahLst/>
            <a:cxnLst/>
            <a:rect l="l" t="t" r="r" b="b"/>
            <a:pathLst>
              <a:path w="18873" h="18817" extrusionOk="0">
                <a:moveTo>
                  <a:pt x="11200" y="3195"/>
                </a:moveTo>
                <a:cubicBezTo>
                  <a:pt x="11272" y="3195"/>
                  <a:pt x="11346" y="3206"/>
                  <a:pt x="11419" y="3229"/>
                </a:cubicBezTo>
                <a:cubicBezTo>
                  <a:pt x="12824" y="3694"/>
                  <a:pt x="14038" y="4622"/>
                  <a:pt x="14836" y="5861"/>
                </a:cubicBezTo>
                <a:cubicBezTo>
                  <a:pt x="15074" y="6230"/>
                  <a:pt x="14931" y="6730"/>
                  <a:pt x="14538" y="6920"/>
                </a:cubicBezTo>
                <a:cubicBezTo>
                  <a:pt x="14122" y="7123"/>
                  <a:pt x="13717" y="7313"/>
                  <a:pt x="13300" y="7504"/>
                </a:cubicBezTo>
                <a:cubicBezTo>
                  <a:pt x="13197" y="7553"/>
                  <a:pt x="13089" y="7577"/>
                  <a:pt x="12981" y="7577"/>
                </a:cubicBezTo>
                <a:cubicBezTo>
                  <a:pt x="12752" y="7577"/>
                  <a:pt x="12529" y="7468"/>
                  <a:pt x="12383" y="7265"/>
                </a:cubicBezTo>
                <a:cubicBezTo>
                  <a:pt x="11967" y="6670"/>
                  <a:pt x="11371" y="6218"/>
                  <a:pt x="10693" y="5968"/>
                </a:cubicBezTo>
                <a:cubicBezTo>
                  <a:pt x="10359" y="5837"/>
                  <a:pt x="10157" y="5491"/>
                  <a:pt x="10228" y="5146"/>
                </a:cubicBezTo>
                <a:cubicBezTo>
                  <a:pt x="10312" y="4694"/>
                  <a:pt x="10395" y="4241"/>
                  <a:pt x="10478" y="3801"/>
                </a:cubicBezTo>
                <a:cubicBezTo>
                  <a:pt x="10547" y="3437"/>
                  <a:pt x="10859" y="3195"/>
                  <a:pt x="11200" y="3195"/>
                </a:cubicBezTo>
                <a:close/>
                <a:moveTo>
                  <a:pt x="6244" y="3840"/>
                </a:moveTo>
                <a:cubicBezTo>
                  <a:pt x="6517" y="3840"/>
                  <a:pt x="6779" y="3994"/>
                  <a:pt x="6906" y="4265"/>
                </a:cubicBezTo>
                <a:cubicBezTo>
                  <a:pt x="7109" y="4670"/>
                  <a:pt x="7299" y="5087"/>
                  <a:pt x="7502" y="5491"/>
                </a:cubicBezTo>
                <a:cubicBezTo>
                  <a:pt x="7657" y="5825"/>
                  <a:pt x="7549" y="6206"/>
                  <a:pt x="7252" y="6408"/>
                </a:cubicBezTo>
                <a:cubicBezTo>
                  <a:pt x="6656" y="6837"/>
                  <a:pt x="6204" y="7420"/>
                  <a:pt x="5954" y="8099"/>
                </a:cubicBezTo>
                <a:cubicBezTo>
                  <a:pt x="5839" y="8402"/>
                  <a:pt x="5559" y="8586"/>
                  <a:pt x="5258" y="8586"/>
                </a:cubicBezTo>
                <a:cubicBezTo>
                  <a:pt x="5217" y="8586"/>
                  <a:pt x="5174" y="8582"/>
                  <a:pt x="5132" y="8575"/>
                </a:cubicBezTo>
                <a:cubicBezTo>
                  <a:pt x="4680" y="8492"/>
                  <a:pt x="4228" y="8408"/>
                  <a:pt x="3787" y="8325"/>
                </a:cubicBezTo>
                <a:cubicBezTo>
                  <a:pt x="3346" y="8242"/>
                  <a:pt x="3085" y="7801"/>
                  <a:pt x="3227" y="7373"/>
                </a:cubicBezTo>
                <a:cubicBezTo>
                  <a:pt x="3680" y="5968"/>
                  <a:pt x="4609" y="4765"/>
                  <a:pt x="5847" y="3956"/>
                </a:cubicBezTo>
                <a:cubicBezTo>
                  <a:pt x="5972" y="3877"/>
                  <a:pt x="6109" y="3840"/>
                  <a:pt x="6244" y="3840"/>
                </a:cubicBezTo>
                <a:close/>
                <a:moveTo>
                  <a:pt x="9211" y="7035"/>
                </a:moveTo>
                <a:cubicBezTo>
                  <a:pt x="9716" y="7035"/>
                  <a:pt x="10226" y="7195"/>
                  <a:pt x="10657" y="7527"/>
                </a:cubicBezTo>
                <a:cubicBezTo>
                  <a:pt x="11693" y="8325"/>
                  <a:pt x="11883" y="9813"/>
                  <a:pt x="11086" y="10849"/>
                </a:cubicBezTo>
                <a:cubicBezTo>
                  <a:pt x="10620" y="11454"/>
                  <a:pt x="9919" y="11771"/>
                  <a:pt x="9210" y="11771"/>
                </a:cubicBezTo>
                <a:cubicBezTo>
                  <a:pt x="8704" y="11771"/>
                  <a:pt x="8195" y="11610"/>
                  <a:pt x="7764" y="11278"/>
                </a:cubicBezTo>
                <a:cubicBezTo>
                  <a:pt x="6728" y="10480"/>
                  <a:pt x="6537" y="8992"/>
                  <a:pt x="7335" y="7956"/>
                </a:cubicBezTo>
                <a:cubicBezTo>
                  <a:pt x="7801" y="7351"/>
                  <a:pt x="8502" y="7035"/>
                  <a:pt x="9211" y="7035"/>
                </a:cubicBezTo>
                <a:close/>
                <a:moveTo>
                  <a:pt x="13533" y="10220"/>
                </a:moveTo>
                <a:cubicBezTo>
                  <a:pt x="13574" y="10220"/>
                  <a:pt x="13615" y="10223"/>
                  <a:pt x="13657" y="10230"/>
                </a:cubicBezTo>
                <a:cubicBezTo>
                  <a:pt x="14110" y="10313"/>
                  <a:pt x="14550" y="10409"/>
                  <a:pt x="15003" y="10492"/>
                </a:cubicBezTo>
                <a:cubicBezTo>
                  <a:pt x="15431" y="10563"/>
                  <a:pt x="15705" y="11016"/>
                  <a:pt x="15562" y="11433"/>
                </a:cubicBezTo>
                <a:cubicBezTo>
                  <a:pt x="15110" y="12838"/>
                  <a:pt x="14181" y="14052"/>
                  <a:pt x="12931" y="14850"/>
                </a:cubicBezTo>
                <a:cubicBezTo>
                  <a:pt x="12809" y="14929"/>
                  <a:pt x="12672" y="14966"/>
                  <a:pt x="12537" y="14966"/>
                </a:cubicBezTo>
                <a:cubicBezTo>
                  <a:pt x="12264" y="14966"/>
                  <a:pt x="11999" y="14815"/>
                  <a:pt x="11871" y="14552"/>
                </a:cubicBezTo>
                <a:cubicBezTo>
                  <a:pt x="11681" y="14135"/>
                  <a:pt x="11478" y="13731"/>
                  <a:pt x="11288" y="13314"/>
                </a:cubicBezTo>
                <a:cubicBezTo>
                  <a:pt x="11133" y="12992"/>
                  <a:pt x="11240" y="12599"/>
                  <a:pt x="11538" y="12397"/>
                </a:cubicBezTo>
                <a:cubicBezTo>
                  <a:pt x="12121" y="11980"/>
                  <a:pt x="12586" y="11385"/>
                  <a:pt x="12836" y="10706"/>
                </a:cubicBezTo>
                <a:cubicBezTo>
                  <a:pt x="12941" y="10412"/>
                  <a:pt x="13222" y="10220"/>
                  <a:pt x="13533" y="10220"/>
                </a:cubicBezTo>
                <a:close/>
                <a:moveTo>
                  <a:pt x="5799" y="11231"/>
                </a:moveTo>
                <a:cubicBezTo>
                  <a:pt x="6031" y="11231"/>
                  <a:pt x="6255" y="11343"/>
                  <a:pt x="6394" y="11540"/>
                </a:cubicBezTo>
                <a:cubicBezTo>
                  <a:pt x="6823" y="12135"/>
                  <a:pt x="7407" y="12588"/>
                  <a:pt x="8097" y="12849"/>
                </a:cubicBezTo>
                <a:cubicBezTo>
                  <a:pt x="8430" y="12969"/>
                  <a:pt x="8633" y="13314"/>
                  <a:pt x="8561" y="13671"/>
                </a:cubicBezTo>
                <a:cubicBezTo>
                  <a:pt x="8478" y="14112"/>
                  <a:pt x="8395" y="14564"/>
                  <a:pt x="8311" y="15016"/>
                </a:cubicBezTo>
                <a:cubicBezTo>
                  <a:pt x="8243" y="15370"/>
                  <a:pt x="7931" y="15610"/>
                  <a:pt x="7584" y="15610"/>
                </a:cubicBezTo>
                <a:cubicBezTo>
                  <a:pt x="7510" y="15610"/>
                  <a:pt x="7434" y="15599"/>
                  <a:pt x="7359" y="15576"/>
                </a:cubicBezTo>
                <a:cubicBezTo>
                  <a:pt x="5954" y="15124"/>
                  <a:pt x="4751" y="14195"/>
                  <a:pt x="3954" y="12945"/>
                </a:cubicBezTo>
                <a:cubicBezTo>
                  <a:pt x="3704" y="12576"/>
                  <a:pt x="3847" y="12076"/>
                  <a:pt x="4251" y="11885"/>
                </a:cubicBezTo>
                <a:cubicBezTo>
                  <a:pt x="4656" y="11695"/>
                  <a:pt x="5073" y="11492"/>
                  <a:pt x="5490" y="11302"/>
                </a:cubicBezTo>
                <a:cubicBezTo>
                  <a:pt x="5590" y="11254"/>
                  <a:pt x="5695" y="11231"/>
                  <a:pt x="5799" y="11231"/>
                </a:cubicBezTo>
                <a:close/>
                <a:moveTo>
                  <a:pt x="8666" y="0"/>
                </a:moveTo>
                <a:cubicBezTo>
                  <a:pt x="8651" y="0"/>
                  <a:pt x="8636" y="1"/>
                  <a:pt x="8621" y="3"/>
                </a:cubicBezTo>
                <a:lnTo>
                  <a:pt x="7823" y="110"/>
                </a:lnTo>
                <a:cubicBezTo>
                  <a:pt x="7585" y="146"/>
                  <a:pt x="7407" y="360"/>
                  <a:pt x="7442" y="598"/>
                </a:cubicBezTo>
                <a:lnTo>
                  <a:pt x="7537" y="1300"/>
                </a:lnTo>
                <a:cubicBezTo>
                  <a:pt x="7537" y="1324"/>
                  <a:pt x="7549" y="1348"/>
                  <a:pt x="7549" y="1372"/>
                </a:cubicBezTo>
                <a:cubicBezTo>
                  <a:pt x="7049" y="1491"/>
                  <a:pt x="6561" y="1646"/>
                  <a:pt x="6097" y="1860"/>
                </a:cubicBezTo>
                <a:cubicBezTo>
                  <a:pt x="6085" y="1836"/>
                  <a:pt x="6073" y="1812"/>
                  <a:pt x="6061" y="1789"/>
                </a:cubicBezTo>
                <a:lnTo>
                  <a:pt x="5716" y="1181"/>
                </a:lnTo>
                <a:cubicBezTo>
                  <a:pt x="5636" y="1037"/>
                  <a:pt x="5490" y="957"/>
                  <a:pt x="5339" y="957"/>
                </a:cubicBezTo>
                <a:cubicBezTo>
                  <a:pt x="5265" y="957"/>
                  <a:pt x="5190" y="976"/>
                  <a:pt x="5121" y="1015"/>
                </a:cubicBezTo>
                <a:lnTo>
                  <a:pt x="4418" y="1408"/>
                </a:lnTo>
                <a:cubicBezTo>
                  <a:pt x="4216" y="1527"/>
                  <a:pt x="4144" y="1800"/>
                  <a:pt x="4263" y="2003"/>
                </a:cubicBezTo>
                <a:lnTo>
                  <a:pt x="4609" y="2622"/>
                </a:lnTo>
                <a:cubicBezTo>
                  <a:pt x="4620" y="2634"/>
                  <a:pt x="4632" y="2658"/>
                  <a:pt x="4644" y="2670"/>
                </a:cubicBezTo>
                <a:cubicBezTo>
                  <a:pt x="4204" y="2979"/>
                  <a:pt x="3787" y="3348"/>
                  <a:pt x="3406" y="3753"/>
                </a:cubicBezTo>
                <a:cubicBezTo>
                  <a:pt x="3370" y="3694"/>
                  <a:pt x="3335" y="3646"/>
                  <a:pt x="3287" y="3610"/>
                </a:cubicBezTo>
                <a:lnTo>
                  <a:pt x="2715" y="3170"/>
                </a:lnTo>
                <a:cubicBezTo>
                  <a:pt x="2637" y="3111"/>
                  <a:pt x="2545" y="3082"/>
                  <a:pt x="2453" y="3082"/>
                </a:cubicBezTo>
                <a:cubicBezTo>
                  <a:pt x="2322" y="3082"/>
                  <a:pt x="2192" y="3141"/>
                  <a:pt x="2108" y="3253"/>
                </a:cubicBezTo>
                <a:lnTo>
                  <a:pt x="1608" y="3896"/>
                </a:lnTo>
                <a:cubicBezTo>
                  <a:pt x="1465" y="4086"/>
                  <a:pt x="1501" y="4360"/>
                  <a:pt x="1692" y="4515"/>
                </a:cubicBezTo>
                <a:lnTo>
                  <a:pt x="2251" y="4944"/>
                </a:lnTo>
                <a:cubicBezTo>
                  <a:pt x="2299" y="4979"/>
                  <a:pt x="2358" y="5015"/>
                  <a:pt x="2418" y="5027"/>
                </a:cubicBezTo>
                <a:cubicBezTo>
                  <a:pt x="2168" y="5420"/>
                  <a:pt x="1953" y="5825"/>
                  <a:pt x="1787" y="6242"/>
                </a:cubicBezTo>
                <a:cubicBezTo>
                  <a:pt x="1775" y="6242"/>
                  <a:pt x="1751" y="6230"/>
                  <a:pt x="1739" y="6230"/>
                </a:cubicBezTo>
                <a:lnTo>
                  <a:pt x="1060" y="6027"/>
                </a:lnTo>
                <a:cubicBezTo>
                  <a:pt x="1018" y="6014"/>
                  <a:pt x="976" y="6008"/>
                  <a:pt x="933" y="6008"/>
                </a:cubicBezTo>
                <a:cubicBezTo>
                  <a:pt x="748" y="6008"/>
                  <a:pt x="573" y="6129"/>
                  <a:pt x="525" y="6313"/>
                </a:cubicBezTo>
                <a:lnTo>
                  <a:pt x="287" y="7087"/>
                </a:lnTo>
                <a:cubicBezTo>
                  <a:pt x="215" y="7313"/>
                  <a:pt x="346" y="7563"/>
                  <a:pt x="584" y="7635"/>
                </a:cubicBezTo>
                <a:lnTo>
                  <a:pt x="1263" y="7837"/>
                </a:lnTo>
                <a:lnTo>
                  <a:pt x="1299" y="7837"/>
                </a:lnTo>
                <a:cubicBezTo>
                  <a:pt x="1191" y="8444"/>
                  <a:pt x="1144" y="9039"/>
                  <a:pt x="1156" y="9647"/>
                </a:cubicBezTo>
                <a:lnTo>
                  <a:pt x="1108" y="9647"/>
                </a:lnTo>
                <a:lnTo>
                  <a:pt x="418" y="9742"/>
                </a:lnTo>
                <a:cubicBezTo>
                  <a:pt x="168" y="9766"/>
                  <a:pt x="1" y="9992"/>
                  <a:pt x="37" y="10230"/>
                </a:cubicBezTo>
                <a:lnTo>
                  <a:pt x="144" y="11028"/>
                </a:lnTo>
                <a:cubicBezTo>
                  <a:pt x="165" y="11244"/>
                  <a:pt x="354" y="11402"/>
                  <a:pt x="567" y="11402"/>
                </a:cubicBezTo>
                <a:cubicBezTo>
                  <a:pt x="589" y="11402"/>
                  <a:pt x="610" y="11400"/>
                  <a:pt x="632" y="11397"/>
                </a:cubicBezTo>
                <a:lnTo>
                  <a:pt x="1322" y="11314"/>
                </a:lnTo>
                <a:cubicBezTo>
                  <a:pt x="1346" y="11302"/>
                  <a:pt x="1358" y="11302"/>
                  <a:pt x="1370" y="11302"/>
                </a:cubicBezTo>
                <a:cubicBezTo>
                  <a:pt x="1477" y="11742"/>
                  <a:pt x="1620" y="12183"/>
                  <a:pt x="1799" y="12611"/>
                </a:cubicBezTo>
                <a:cubicBezTo>
                  <a:pt x="1787" y="12623"/>
                  <a:pt x="1775" y="12623"/>
                  <a:pt x="1763" y="12635"/>
                </a:cubicBezTo>
                <a:lnTo>
                  <a:pt x="1144" y="12969"/>
                </a:lnTo>
                <a:cubicBezTo>
                  <a:pt x="930" y="13088"/>
                  <a:pt x="846" y="13350"/>
                  <a:pt x="965" y="13564"/>
                </a:cubicBezTo>
                <a:lnTo>
                  <a:pt x="1346" y="14266"/>
                </a:lnTo>
                <a:cubicBezTo>
                  <a:pt x="1428" y="14414"/>
                  <a:pt x="1578" y="14499"/>
                  <a:pt x="1733" y="14499"/>
                </a:cubicBezTo>
                <a:cubicBezTo>
                  <a:pt x="1804" y="14499"/>
                  <a:pt x="1875" y="14482"/>
                  <a:pt x="1942" y="14445"/>
                </a:cubicBezTo>
                <a:lnTo>
                  <a:pt x="2561" y="14112"/>
                </a:lnTo>
                <a:cubicBezTo>
                  <a:pt x="2573" y="14100"/>
                  <a:pt x="2596" y="14088"/>
                  <a:pt x="2608" y="14076"/>
                </a:cubicBezTo>
                <a:cubicBezTo>
                  <a:pt x="2942" y="14552"/>
                  <a:pt x="3323" y="15004"/>
                  <a:pt x="3763" y="15421"/>
                </a:cubicBezTo>
                <a:cubicBezTo>
                  <a:pt x="3751" y="15433"/>
                  <a:pt x="3727" y="15445"/>
                  <a:pt x="3716" y="15469"/>
                </a:cubicBezTo>
                <a:lnTo>
                  <a:pt x="3287" y="16017"/>
                </a:lnTo>
                <a:cubicBezTo>
                  <a:pt x="3144" y="16219"/>
                  <a:pt x="3180" y="16493"/>
                  <a:pt x="3370" y="16636"/>
                </a:cubicBezTo>
                <a:lnTo>
                  <a:pt x="4001" y="17124"/>
                </a:lnTo>
                <a:cubicBezTo>
                  <a:pt x="4080" y="17183"/>
                  <a:pt x="4172" y="17211"/>
                  <a:pt x="4265" y="17211"/>
                </a:cubicBezTo>
                <a:cubicBezTo>
                  <a:pt x="4397" y="17211"/>
                  <a:pt x="4529" y="17153"/>
                  <a:pt x="4620" y="17040"/>
                </a:cubicBezTo>
                <a:lnTo>
                  <a:pt x="5049" y="16481"/>
                </a:lnTo>
                <a:cubicBezTo>
                  <a:pt x="5061" y="16469"/>
                  <a:pt x="5073" y="16445"/>
                  <a:pt x="5085" y="16421"/>
                </a:cubicBezTo>
                <a:cubicBezTo>
                  <a:pt x="5549" y="16707"/>
                  <a:pt x="6025" y="16945"/>
                  <a:pt x="6514" y="17124"/>
                </a:cubicBezTo>
                <a:cubicBezTo>
                  <a:pt x="6502" y="17148"/>
                  <a:pt x="6490" y="17171"/>
                  <a:pt x="6478" y="17195"/>
                </a:cubicBezTo>
                <a:lnTo>
                  <a:pt x="6299" y="17874"/>
                </a:lnTo>
                <a:cubicBezTo>
                  <a:pt x="6240" y="18112"/>
                  <a:pt x="6383" y="18350"/>
                  <a:pt x="6609" y="18410"/>
                </a:cubicBezTo>
                <a:lnTo>
                  <a:pt x="7383" y="18624"/>
                </a:lnTo>
                <a:cubicBezTo>
                  <a:pt x="7419" y="18633"/>
                  <a:pt x="7456" y="18638"/>
                  <a:pt x="7492" y="18638"/>
                </a:cubicBezTo>
                <a:cubicBezTo>
                  <a:pt x="7690" y="18638"/>
                  <a:pt x="7868" y="18506"/>
                  <a:pt x="7918" y="18314"/>
                </a:cubicBezTo>
                <a:lnTo>
                  <a:pt x="8109" y="17624"/>
                </a:lnTo>
                <a:cubicBezTo>
                  <a:pt x="8109" y="17600"/>
                  <a:pt x="8121" y="17576"/>
                  <a:pt x="8121" y="17541"/>
                </a:cubicBezTo>
                <a:cubicBezTo>
                  <a:pt x="8528" y="17607"/>
                  <a:pt x="8943" y="17643"/>
                  <a:pt x="9354" y="17643"/>
                </a:cubicBezTo>
                <a:cubicBezTo>
                  <a:pt x="9459" y="17643"/>
                  <a:pt x="9564" y="17641"/>
                  <a:pt x="9669" y="17636"/>
                </a:cubicBezTo>
                <a:cubicBezTo>
                  <a:pt x="9669" y="17671"/>
                  <a:pt x="9669" y="17695"/>
                  <a:pt x="9681" y="17731"/>
                </a:cubicBezTo>
                <a:lnTo>
                  <a:pt x="9764" y="18433"/>
                </a:lnTo>
                <a:cubicBezTo>
                  <a:pt x="9797" y="18656"/>
                  <a:pt x="9987" y="18817"/>
                  <a:pt x="10207" y="18817"/>
                </a:cubicBezTo>
                <a:cubicBezTo>
                  <a:pt x="10222" y="18817"/>
                  <a:pt x="10237" y="18816"/>
                  <a:pt x="10252" y="18814"/>
                </a:cubicBezTo>
                <a:lnTo>
                  <a:pt x="11050" y="18707"/>
                </a:lnTo>
                <a:cubicBezTo>
                  <a:pt x="11288" y="18672"/>
                  <a:pt x="11455" y="18457"/>
                  <a:pt x="11431" y="18219"/>
                </a:cubicBezTo>
                <a:lnTo>
                  <a:pt x="11336" y="17517"/>
                </a:lnTo>
                <a:cubicBezTo>
                  <a:pt x="11336" y="17481"/>
                  <a:pt x="11324" y="17445"/>
                  <a:pt x="11312" y="17421"/>
                </a:cubicBezTo>
                <a:cubicBezTo>
                  <a:pt x="11812" y="17302"/>
                  <a:pt x="12300" y="17136"/>
                  <a:pt x="12764" y="16921"/>
                </a:cubicBezTo>
                <a:cubicBezTo>
                  <a:pt x="12776" y="16957"/>
                  <a:pt x="12788" y="16993"/>
                  <a:pt x="12812" y="17029"/>
                </a:cubicBezTo>
                <a:lnTo>
                  <a:pt x="13157" y="17636"/>
                </a:lnTo>
                <a:cubicBezTo>
                  <a:pt x="13238" y="17780"/>
                  <a:pt x="13383" y="17860"/>
                  <a:pt x="13535" y="17860"/>
                </a:cubicBezTo>
                <a:cubicBezTo>
                  <a:pt x="13608" y="17860"/>
                  <a:pt x="13683" y="17841"/>
                  <a:pt x="13753" y="17802"/>
                </a:cubicBezTo>
                <a:lnTo>
                  <a:pt x="14455" y="17398"/>
                </a:lnTo>
                <a:cubicBezTo>
                  <a:pt x="14657" y="17279"/>
                  <a:pt x="14729" y="17017"/>
                  <a:pt x="14610" y="16802"/>
                </a:cubicBezTo>
                <a:lnTo>
                  <a:pt x="14265" y="16195"/>
                </a:lnTo>
                <a:cubicBezTo>
                  <a:pt x="14241" y="16159"/>
                  <a:pt x="14217" y="16124"/>
                  <a:pt x="14193" y="16100"/>
                </a:cubicBezTo>
                <a:cubicBezTo>
                  <a:pt x="14622" y="15790"/>
                  <a:pt x="15027" y="15433"/>
                  <a:pt x="15408" y="15040"/>
                </a:cubicBezTo>
                <a:cubicBezTo>
                  <a:pt x="15431" y="15064"/>
                  <a:pt x="15455" y="15100"/>
                  <a:pt x="15491" y="15124"/>
                </a:cubicBezTo>
                <a:lnTo>
                  <a:pt x="16050" y="15552"/>
                </a:lnTo>
                <a:cubicBezTo>
                  <a:pt x="16131" y="15618"/>
                  <a:pt x="16227" y="15649"/>
                  <a:pt x="16322" y="15649"/>
                </a:cubicBezTo>
                <a:cubicBezTo>
                  <a:pt x="16451" y="15649"/>
                  <a:pt x="16580" y="15591"/>
                  <a:pt x="16670" y="15481"/>
                </a:cubicBezTo>
                <a:lnTo>
                  <a:pt x="17158" y="14838"/>
                </a:lnTo>
                <a:cubicBezTo>
                  <a:pt x="17301" y="14647"/>
                  <a:pt x="17265" y="14373"/>
                  <a:pt x="17074" y="14231"/>
                </a:cubicBezTo>
                <a:lnTo>
                  <a:pt x="16515" y="13802"/>
                </a:lnTo>
                <a:cubicBezTo>
                  <a:pt x="16479" y="13766"/>
                  <a:pt x="16443" y="13754"/>
                  <a:pt x="16408" y="13731"/>
                </a:cubicBezTo>
                <a:cubicBezTo>
                  <a:pt x="16646" y="13350"/>
                  <a:pt x="16848" y="12945"/>
                  <a:pt x="17015" y="12528"/>
                </a:cubicBezTo>
                <a:cubicBezTo>
                  <a:pt x="17051" y="12552"/>
                  <a:pt x="17086" y="12576"/>
                  <a:pt x="17134" y="12588"/>
                </a:cubicBezTo>
                <a:lnTo>
                  <a:pt x="17813" y="12790"/>
                </a:lnTo>
                <a:cubicBezTo>
                  <a:pt x="17855" y="12803"/>
                  <a:pt x="17897" y="12809"/>
                  <a:pt x="17940" y="12809"/>
                </a:cubicBezTo>
                <a:cubicBezTo>
                  <a:pt x="18125" y="12809"/>
                  <a:pt x="18300" y="12688"/>
                  <a:pt x="18348" y="12504"/>
                </a:cubicBezTo>
                <a:lnTo>
                  <a:pt x="18586" y="11730"/>
                </a:lnTo>
                <a:cubicBezTo>
                  <a:pt x="18658" y="11504"/>
                  <a:pt x="18527" y="11254"/>
                  <a:pt x="18289" y="11183"/>
                </a:cubicBezTo>
                <a:lnTo>
                  <a:pt x="17610" y="10980"/>
                </a:lnTo>
                <a:cubicBezTo>
                  <a:pt x="17574" y="10968"/>
                  <a:pt x="17527" y="10968"/>
                  <a:pt x="17479" y="10968"/>
                </a:cubicBezTo>
                <a:cubicBezTo>
                  <a:pt x="17598" y="10373"/>
                  <a:pt x="17646" y="9766"/>
                  <a:pt x="17622" y="9159"/>
                </a:cubicBezTo>
                <a:lnTo>
                  <a:pt x="17622" y="9159"/>
                </a:lnTo>
                <a:cubicBezTo>
                  <a:pt x="17670" y="9170"/>
                  <a:pt x="17717" y="9170"/>
                  <a:pt x="17765" y="9170"/>
                </a:cubicBezTo>
                <a:lnTo>
                  <a:pt x="18456" y="9075"/>
                </a:lnTo>
                <a:cubicBezTo>
                  <a:pt x="18706" y="9051"/>
                  <a:pt x="18872" y="8825"/>
                  <a:pt x="18837" y="8587"/>
                </a:cubicBezTo>
                <a:lnTo>
                  <a:pt x="18729" y="7789"/>
                </a:lnTo>
                <a:cubicBezTo>
                  <a:pt x="18708" y="7573"/>
                  <a:pt x="18519" y="7415"/>
                  <a:pt x="18306" y="7415"/>
                </a:cubicBezTo>
                <a:cubicBezTo>
                  <a:pt x="18284" y="7415"/>
                  <a:pt x="18263" y="7417"/>
                  <a:pt x="18241" y="7420"/>
                </a:cubicBezTo>
                <a:lnTo>
                  <a:pt x="17551" y="7504"/>
                </a:lnTo>
                <a:cubicBezTo>
                  <a:pt x="17503" y="7515"/>
                  <a:pt x="17455" y="7527"/>
                  <a:pt x="17420" y="7539"/>
                </a:cubicBezTo>
                <a:cubicBezTo>
                  <a:pt x="17313" y="7099"/>
                  <a:pt x="17170" y="6658"/>
                  <a:pt x="16991" y="6230"/>
                </a:cubicBezTo>
                <a:cubicBezTo>
                  <a:pt x="17039" y="6218"/>
                  <a:pt x="17074" y="6206"/>
                  <a:pt x="17110" y="6182"/>
                </a:cubicBezTo>
                <a:lnTo>
                  <a:pt x="17729" y="5849"/>
                </a:lnTo>
                <a:cubicBezTo>
                  <a:pt x="17944" y="5730"/>
                  <a:pt x="18027" y="5468"/>
                  <a:pt x="17908" y="5253"/>
                </a:cubicBezTo>
                <a:lnTo>
                  <a:pt x="17527" y="4551"/>
                </a:lnTo>
                <a:cubicBezTo>
                  <a:pt x="17445" y="4403"/>
                  <a:pt x="17295" y="4318"/>
                  <a:pt x="17140" y="4318"/>
                </a:cubicBezTo>
                <a:cubicBezTo>
                  <a:pt x="17070" y="4318"/>
                  <a:pt x="16998" y="4335"/>
                  <a:pt x="16932" y="4372"/>
                </a:cubicBezTo>
                <a:lnTo>
                  <a:pt x="16312" y="4706"/>
                </a:lnTo>
                <a:cubicBezTo>
                  <a:pt x="16277" y="4729"/>
                  <a:pt x="16241" y="4753"/>
                  <a:pt x="16217" y="4777"/>
                </a:cubicBezTo>
                <a:cubicBezTo>
                  <a:pt x="15884" y="4301"/>
                  <a:pt x="15503" y="3848"/>
                  <a:pt x="15074" y="3432"/>
                </a:cubicBezTo>
                <a:cubicBezTo>
                  <a:pt x="15098" y="3408"/>
                  <a:pt x="15134" y="3384"/>
                  <a:pt x="15157" y="3348"/>
                </a:cubicBezTo>
                <a:lnTo>
                  <a:pt x="15586" y="2789"/>
                </a:lnTo>
                <a:cubicBezTo>
                  <a:pt x="15729" y="2598"/>
                  <a:pt x="15693" y="2324"/>
                  <a:pt x="15503" y="2181"/>
                </a:cubicBezTo>
                <a:lnTo>
                  <a:pt x="14872" y="1693"/>
                </a:lnTo>
                <a:cubicBezTo>
                  <a:pt x="14791" y="1628"/>
                  <a:pt x="14696" y="1596"/>
                  <a:pt x="14601" y="1596"/>
                </a:cubicBezTo>
                <a:cubicBezTo>
                  <a:pt x="14471" y="1596"/>
                  <a:pt x="14342" y="1655"/>
                  <a:pt x="14253" y="1765"/>
                </a:cubicBezTo>
                <a:lnTo>
                  <a:pt x="13824" y="2324"/>
                </a:lnTo>
                <a:cubicBezTo>
                  <a:pt x="13800" y="2360"/>
                  <a:pt x="13788" y="2396"/>
                  <a:pt x="13764" y="2420"/>
                </a:cubicBezTo>
                <a:cubicBezTo>
                  <a:pt x="13312" y="2134"/>
                  <a:pt x="12836" y="1908"/>
                  <a:pt x="12348" y="1717"/>
                </a:cubicBezTo>
                <a:cubicBezTo>
                  <a:pt x="12371" y="1681"/>
                  <a:pt x="12383" y="1658"/>
                  <a:pt x="12395" y="1622"/>
                </a:cubicBezTo>
                <a:lnTo>
                  <a:pt x="12574" y="943"/>
                </a:lnTo>
                <a:cubicBezTo>
                  <a:pt x="12633" y="705"/>
                  <a:pt x="12490" y="467"/>
                  <a:pt x="12264" y="407"/>
                </a:cubicBezTo>
                <a:lnTo>
                  <a:pt x="11490" y="193"/>
                </a:lnTo>
                <a:cubicBezTo>
                  <a:pt x="11454" y="184"/>
                  <a:pt x="11417" y="180"/>
                  <a:pt x="11381" y="180"/>
                </a:cubicBezTo>
                <a:cubicBezTo>
                  <a:pt x="11183" y="180"/>
                  <a:pt x="11005" y="311"/>
                  <a:pt x="10955" y="503"/>
                </a:cubicBezTo>
                <a:lnTo>
                  <a:pt x="10764" y="1181"/>
                </a:lnTo>
                <a:cubicBezTo>
                  <a:pt x="10764" y="1217"/>
                  <a:pt x="10752" y="1253"/>
                  <a:pt x="10752" y="1277"/>
                </a:cubicBezTo>
                <a:cubicBezTo>
                  <a:pt x="10304" y="1204"/>
                  <a:pt x="9847" y="1167"/>
                  <a:pt x="9397" y="1167"/>
                </a:cubicBezTo>
                <a:cubicBezTo>
                  <a:pt x="9333" y="1167"/>
                  <a:pt x="9268" y="1168"/>
                  <a:pt x="9204" y="1169"/>
                </a:cubicBezTo>
                <a:cubicBezTo>
                  <a:pt x="9204" y="1146"/>
                  <a:pt x="9204" y="1110"/>
                  <a:pt x="9192" y="1086"/>
                </a:cubicBezTo>
                <a:lnTo>
                  <a:pt x="9109" y="384"/>
                </a:lnTo>
                <a:cubicBezTo>
                  <a:pt x="9076" y="161"/>
                  <a:pt x="8886" y="0"/>
                  <a:pt x="8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a:off x="22713" y="2638726"/>
            <a:ext cx="610447" cy="599751"/>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a:off x="562950" y="4605944"/>
            <a:ext cx="1040016" cy="1021794"/>
          </a:xfrm>
          <a:custGeom>
            <a:avLst/>
            <a:gdLst/>
            <a:ahLst/>
            <a:cxnLst/>
            <a:rect l="l" t="t" r="r" b="b"/>
            <a:pathLst>
              <a:path w="55020" h="54056" extrusionOk="0">
                <a:moveTo>
                  <a:pt x="27409" y="22218"/>
                </a:moveTo>
                <a:cubicBezTo>
                  <a:pt x="30147" y="22218"/>
                  <a:pt x="32374" y="24397"/>
                  <a:pt x="32374" y="27100"/>
                </a:cubicBezTo>
                <a:cubicBezTo>
                  <a:pt x="32374" y="29802"/>
                  <a:pt x="30147" y="31981"/>
                  <a:pt x="27409" y="31981"/>
                </a:cubicBezTo>
                <a:cubicBezTo>
                  <a:pt x="24658" y="31981"/>
                  <a:pt x="22432" y="29802"/>
                  <a:pt x="22432" y="27100"/>
                </a:cubicBezTo>
                <a:cubicBezTo>
                  <a:pt x="22432" y="24397"/>
                  <a:pt x="24658" y="22218"/>
                  <a:pt x="27409" y="22218"/>
                </a:cubicBezTo>
                <a:close/>
                <a:moveTo>
                  <a:pt x="29099" y="6907"/>
                </a:moveTo>
                <a:cubicBezTo>
                  <a:pt x="39708" y="7752"/>
                  <a:pt x="48042" y="16467"/>
                  <a:pt x="48042" y="27100"/>
                </a:cubicBezTo>
                <a:cubicBezTo>
                  <a:pt x="48042" y="29767"/>
                  <a:pt x="47507" y="32326"/>
                  <a:pt x="46554" y="34660"/>
                </a:cubicBezTo>
                <a:lnTo>
                  <a:pt x="34779" y="28052"/>
                </a:lnTo>
                <a:cubicBezTo>
                  <a:pt x="34826" y="27742"/>
                  <a:pt x="34850" y="27421"/>
                  <a:pt x="34850" y="27100"/>
                </a:cubicBezTo>
                <a:cubicBezTo>
                  <a:pt x="34850" y="23635"/>
                  <a:pt x="32398" y="20742"/>
                  <a:pt x="29099" y="19980"/>
                </a:cubicBezTo>
                <a:lnTo>
                  <a:pt x="29099" y="6907"/>
                </a:lnTo>
                <a:close/>
                <a:moveTo>
                  <a:pt x="26552" y="6847"/>
                </a:moveTo>
                <a:lnTo>
                  <a:pt x="26552" y="19837"/>
                </a:lnTo>
                <a:cubicBezTo>
                  <a:pt x="22837" y="20253"/>
                  <a:pt x="19955" y="23349"/>
                  <a:pt x="19955" y="27100"/>
                </a:cubicBezTo>
                <a:cubicBezTo>
                  <a:pt x="19955" y="27492"/>
                  <a:pt x="20003" y="27873"/>
                  <a:pt x="20063" y="28243"/>
                </a:cubicBezTo>
                <a:lnTo>
                  <a:pt x="8323" y="34827"/>
                </a:lnTo>
                <a:cubicBezTo>
                  <a:pt x="7323" y="32445"/>
                  <a:pt x="6775" y="29838"/>
                  <a:pt x="6775" y="27100"/>
                </a:cubicBezTo>
                <a:cubicBezTo>
                  <a:pt x="6775" y="16193"/>
                  <a:pt x="15550" y="7300"/>
                  <a:pt x="26552" y="6847"/>
                </a:cubicBezTo>
                <a:close/>
                <a:moveTo>
                  <a:pt x="33993" y="30505"/>
                </a:moveTo>
                <a:lnTo>
                  <a:pt x="45447" y="36922"/>
                </a:lnTo>
                <a:cubicBezTo>
                  <a:pt x="41934" y="43149"/>
                  <a:pt x="35172" y="47364"/>
                  <a:pt x="27409" y="47364"/>
                </a:cubicBezTo>
                <a:cubicBezTo>
                  <a:pt x="19705" y="47364"/>
                  <a:pt x="12990" y="43221"/>
                  <a:pt x="9454" y="37077"/>
                </a:cubicBezTo>
                <a:lnTo>
                  <a:pt x="20908" y="30660"/>
                </a:lnTo>
                <a:cubicBezTo>
                  <a:pt x="22170" y="32898"/>
                  <a:pt x="24611" y="34410"/>
                  <a:pt x="27409" y="34410"/>
                </a:cubicBezTo>
                <a:cubicBezTo>
                  <a:pt x="30266" y="34410"/>
                  <a:pt x="32743" y="32826"/>
                  <a:pt x="33993" y="30505"/>
                </a:cubicBezTo>
                <a:close/>
                <a:moveTo>
                  <a:pt x="26325" y="1"/>
                </a:moveTo>
                <a:cubicBezTo>
                  <a:pt x="25635" y="1"/>
                  <a:pt x="25063" y="572"/>
                  <a:pt x="25063" y="1275"/>
                </a:cubicBezTo>
                <a:lnTo>
                  <a:pt x="25063" y="3263"/>
                </a:lnTo>
                <a:cubicBezTo>
                  <a:pt x="25063" y="3382"/>
                  <a:pt x="25087" y="3490"/>
                  <a:pt x="25111" y="3597"/>
                </a:cubicBezTo>
                <a:cubicBezTo>
                  <a:pt x="23551" y="3740"/>
                  <a:pt x="22027" y="4037"/>
                  <a:pt x="20551" y="4466"/>
                </a:cubicBezTo>
                <a:cubicBezTo>
                  <a:pt x="20539" y="4359"/>
                  <a:pt x="20515" y="4263"/>
                  <a:pt x="20467" y="4156"/>
                </a:cubicBezTo>
                <a:lnTo>
                  <a:pt x="19694" y="2311"/>
                </a:lnTo>
                <a:cubicBezTo>
                  <a:pt x="19487" y="1826"/>
                  <a:pt x="19016" y="1537"/>
                  <a:pt x="18526" y="1537"/>
                </a:cubicBezTo>
                <a:cubicBezTo>
                  <a:pt x="18367" y="1537"/>
                  <a:pt x="18205" y="1568"/>
                  <a:pt x="18050" y="1632"/>
                </a:cubicBezTo>
                <a:lnTo>
                  <a:pt x="15872" y="2513"/>
                </a:lnTo>
                <a:cubicBezTo>
                  <a:pt x="15217" y="2787"/>
                  <a:pt x="14907" y="3537"/>
                  <a:pt x="15181" y="4180"/>
                </a:cubicBezTo>
                <a:lnTo>
                  <a:pt x="15967" y="6037"/>
                </a:lnTo>
                <a:cubicBezTo>
                  <a:pt x="16003" y="6121"/>
                  <a:pt x="16050" y="6192"/>
                  <a:pt x="16098" y="6264"/>
                </a:cubicBezTo>
                <a:cubicBezTo>
                  <a:pt x="14752" y="6966"/>
                  <a:pt x="13478" y="7800"/>
                  <a:pt x="12300" y="8740"/>
                </a:cubicBezTo>
                <a:cubicBezTo>
                  <a:pt x="12252" y="8657"/>
                  <a:pt x="12193" y="8585"/>
                  <a:pt x="12133" y="8526"/>
                </a:cubicBezTo>
                <a:lnTo>
                  <a:pt x="10681" y="7097"/>
                </a:lnTo>
                <a:cubicBezTo>
                  <a:pt x="10430" y="6853"/>
                  <a:pt x="10109" y="6731"/>
                  <a:pt x="9789" y="6731"/>
                </a:cubicBezTo>
                <a:cubicBezTo>
                  <a:pt x="9469" y="6731"/>
                  <a:pt x="9151" y="6853"/>
                  <a:pt x="8906" y="7097"/>
                </a:cubicBezTo>
                <a:lnTo>
                  <a:pt x="7252" y="8716"/>
                </a:lnTo>
                <a:cubicBezTo>
                  <a:pt x="6740" y="9216"/>
                  <a:pt x="6740" y="10026"/>
                  <a:pt x="7252" y="10526"/>
                </a:cubicBezTo>
                <a:lnTo>
                  <a:pt x="8704" y="11955"/>
                </a:lnTo>
                <a:cubicBezTo>
                  <a:pt x="8752" y="12002"/>
                  <a:pt x="8799" y="12038"/>
                  <a:pt x="8859" y="12074"/>
                </a:cubicBezTo>
                <a:cubicBezTo>
                  <a:pt x="7906" y="13205"/>
                  <a:pt x="7073" y="14431"/>
                  <a:pt x="6347" y="15717"/>
                </a:cubicBezTo>
                <a:cubicBezTo>
                  <a:pt x="6287" y="15681"/>
                  <a:pt x="6228" y="15646"/>
                  <a:pt x="6156" y="15622"/>
                </a:cubicBezTo>
                <a:lnTo>
                  <a:pt x="4251" y="14836"/>
                </a:lnTo>
                <a:cubicBezTo>
                  <a:pt x="4093" y="14772"/>
                  <a:pt x="3929" y="14741"/>
                  <a:pt x="3767" y="14741"/>
                </a:cubicBezTo>
                <a:cubicBezTo>
                  <a:pt x="3273" y="14741"/>
                  <a:pt x="2803" y="15027"/>
                  <a:pt x="2596" y="15503"/>
                </a:cubicBezTo>
                <a:lnTo>
                  <a:pt x="1703" y="17610"/>
                </a:lnTo>
                <a:cubicBezTo>
                  <a:pt x="1429" y="18265"/>
                  <a:pt x="1727" y="19003"/>
                  <a:pt x="2382" y="19277"/>
                </a:cubicBezTo>
                <a:lnTo>
                  <a:pt x="4287" y="20063"/>
                </a:lnTo>
                <a:cubicBezTo>
                  <a:pt x="4346" y="20087"/>
                  <a:pt x="4394" y="20099"/>
                  <a:pt x="4442" y="20111"/>
                </a:cubicBezTo>
                <a:cubicBezTo>
                  <a:pt x="3977" y="21563"/>
                  <a:pt x="3668" y="23087"/>
                  <a:pt x="3501" y="24647"/>
                </a:cubicBezTo>
                <a:cubicBezTo>
                  <a:pt x="3453" y="24635"/>
                  <a:pt x="3394" y="24623"/>
                  <a:pt x="3346" y="24623"/>
                </a:cubicBezTo>
                <a:lnTo>
                  <a:pt x="1263" y="24623"/>
                </a:lnTo>
                <a:cubicBezTo>
                  <a:pt x="572" y="24623"/>
                  <a:pt x="1" y="25195"/>
                  <a:pt x="1" y="25897"/>
                </a:cubicBezTo>
                <a:lnTo>
                  <a:pt x="1" y="28171"/>
                </a:lnTo>
                <a:cubicBezTo>
                  <a:pt x="1" y="28862"/>
                  <a:pt x="572" y="29433"/>
                  <a:pt x="1263" y="29433"/>
                </a:cubicBezTo>
                <a:lnTo>
                  <a:pt x="3346" y="29433"/>
                </a:lnTo>
                <a:cubicBezTo>
                  <a:pt x="3394" y="29433"/>
                  <a:pt x="3442" y="29421"/>
                  <a:pt x="3489" y="29421"/>
                </a:cubicBezTo>
                <a:cubicBezTo>
                  <a:pt x="3620" y="30719"/>
                  <a:pt x="3858" y="31993"/>
                  <a:pt x="4192" y="33219"/>
                </a:cubicBezTo>
                <a:cubicBezTo>
                  <a:pt x="4156" y="33231"/>
                  <a:pt x="4108" y="33231"/>
                  <a:pt x="4073" y="33243"/>
                </a:cubicBezTo>
                <a:lnTo>
                  <a:pt x="2132" y="33969"/>
                </a:lnTo>
                <a:cubicBezTo>
                  <a:pt x="1477" y="34219"/>
                  <a:pt x="1144" y="34958"/>
                  <a:pt x="1406" y="35613"/>
                </a:cubicBezTo>
                <a:lnTo>
                  <a:pt x="2227" y="37744"/>
                </a:lnTo>
                <a:cubicBezTo>
                  <a:pt x="2420" y="38248"/>
                  <a:pt x="2895" y="38555"/>
                  <a:pt x="3402" y="38555"/>
                </a:cubicBezTo>
                <a:cubicBezTo>
                  <a:pt x="3554" y="38555"/>
                  <a:pt x="3708" y="38527"/>
                  <a:pt x="3858" y="38470"/>
                </a:cubicBezTo>
                <a:lnTo>
                  <a:pt x="5787" y="37744"/>
                </a:lnTo>
                <a:cubicBezTo>
                  <a:pt x="5835" y="37732"/>
                  <a:pt x="5882" y="37708"/>
                  <a:pt x="5918" y="37684"/>
                </a:cubicBezTo>
                <a:cubicBezTo>
                  <a:pt x="6716" y="39244"/>
                  <a:pt x="7680" y="40696"/>
                  <a:pt x="8787" y="42042"/>
                </a:cubicBezTo>
                <a:cubicBezTo>
                  <a:pt x="8764" y="42066"/>
                  <a:pt x="8728" y="42078"/>
                  <a:pt x="8704" y="42113"/>
                </a:cubicBezTo>
                <a:lnTo>
                  <a:pt x="7252" y="43542"/>
                </a:lnTo>
                <a:cubicBezTo>
                  <a:pt x="6740" y="44030"/>
                  <a:pt x="6740" y="44852"/>
                  <a:pt x="7252" y="45340"/>
                </a:cubicBezTo>
                <a:lnTo>
                  <a:pt x="8906" y="46971"/>
                </a:lnTo>
                <a:cubicBezTo>
                  <a:pt x="9151" y="47209"/>
                  <a:pt x="9469" y="47328"/>
                  <a:pt x="9789" y="47328"/>
                </a:cubicBezTo>
                <a:cubicBezTo>
                  <a:pt x="10109" y="47328"/>
                  <a:pt x="10430" y="47209"/>
                  <a:pt x="10681" y="46971"/>
                </a:cubicBezTo>
                <a:lnTo>
                  <a:pt x="12133" y="45542"/>
                </a:lnTo>
                <a:cubicBezTo>
                  <a:pt x="12169" y="45495"/>
                  <a:pt x="12205" y="45459"/>
                  <a:pt x="12240" y="45411"/>
                </a:cubicBezTo>
                <a:cubicBezTo>
                  <a:pt x="13276" y="46245"/>
                  <a:pt x="14395" y="46995"/>
                  <a:pt x="15574" y="47650"/>
                </a:cubicBezTo>
                <a:cubicBezTo>
                  <a:pt x="15550" y="47685"/>
                  <a:pt x="15526" y="47733"/>
                  <a:pt x="15503" y="47769"/>
                </a:cubicBezTo>
                <a:lnTo>
                  <a:pt x="14681" y="49602"/>
                </a:lnTo>
                <a:cubicBezTo>
                  <a:pt x="14383" y="50245"/>
                  <a:pt x="14681" y="51007"/>
                  <a:pt x="15324" y="51281"/>
                </a:cubicBezTo>
                <a:lnTo>
                  <a:pt x="17479" y="52222"/>
                </a:lnTo>
                <a:cubicBezTo>
                  <a:pt x="17641" y="52292"/>
                  <a:pt x="17811" y="52326"/>
                  <a:pt x="17978" y="52326"/>
                </a:cubicBezTo>
                <a:cubicBezTo>
                  <a:pt x="18460" y="52326"/>
                  <a:pt x="18922" y="52047"/>
                  <a:pt x="19134" y="51579"/>
                </a:cubicBezTo>
                <a:lnTo>
                  <a:pt x="19967" y="49745"/>
                </a:lnTo>
                <a:cubicBezTo>
                  <a:pt x="19991" y="49686"/>
                  <a:pt x="20003" y="49626"/>
                  <a:pt x="20027" y="49567"/>
                </a:cubicBezTo>
                <a:cubicBezTo>
                  <a:pt x="21646" y="50079"/>
                  <a:pt x="23337" y="50436"/>
                  <a:pt x="25087" y="50602"/>
                </a:cubicBezTo>
                <a:cubicBezTo>
                  <a:pt x="25075" y="50662"/>
                  <a:pt x="25063" y="50722"/>
                  <a:pt x="25063" y="50793"/>
                </a:cubicBezTo>
                <a:lnTo>
                  <a:pt x="25063" y="52793"/>
                </a:lnTo>
                <a:cubicBezTo>
                  <a:pt x="25063" y="53484"/>
                  <a:pt x="25635" y="54055"/>
                  <a:pt x="26325" y="54055"/>
                </a:cubicBezTo>
                <a:lnTo>
                  <a:pt x="28695" y="54055"/>
                </a:lnTo>
                <a:cubicBezTo>
                  <a:pt x="29397" y="54055"/>
                  <a:pt x="29957" y="53484"/>
                  <a:pt x="29957" y="52793"/>
                </a:cubicBezTo>
                <a:lnTo>
                  <a:pt x="29957" y="50793"/>
                </a:lnTo>
                <a:cubicBezTo>
                  <a:pt x="29957" y="50722"/>
                  <a:pt x="29945" y="50650"/>
                  <a:pt x="29933" y="50579"/>
                </a:cubicBezTo>
                <a:cubicBezTo>
                  <a:pt x="31505" y="50424"/>
                  <a:pt x="33017" y="50114"/>
                  <a:pt x="34481" y="49674"/>
                </a:cubicBezTo>
                <a:cubicBezTo>
                  <a:pt x="34493" y="49745"/>
                  <a:pt x="34517" y="49829"/>
                  <a:pt x="34553" y="49900"/>
                </a:cubicBezTo>
                <a:lnTo>
                  <a:pt x="35338" y="51757"/>
                </a:lnTo>
                <a:cubicBezTo>
                  <a:pt x="35537" y="52236"/>
                  <a:pt x="36009" y="52529"/>
                  <a:pt x="36506" y="52529"/>
                </a:cubicBezTo>
                <a:cubicBezTo>
                  <a:pt x="36665" y="52529"/>
                  <a:pt x="36826" y="52499"/>
                  <a:pt x="36981" y="52436"/>
                </a:cubicBezTo>
                <a:lnTo>
                  <a:pt x="39148" y="51543"/>
                </a:lnTo>
                <a:cubicBezTo>
                  <a:pt x="39803" y="51281"/>
                  <a:pt x="40113" y="50531"/>
                  <a:pt x="39839" y="49876"/>
                </a:cubicBezTo>
                <a:lnTo>
                  <a:pt x="39053" y="48031"/>
                </a:lnTo>
                <a:cubicBezTo>
                  <a:pt x="39029" y="47959"/>
                  <a:pt x="38982" y="47888"/>
                  <a:pt x="38946" y="47816"/>
                </a:cubicBezTo>
                <a:cubicBezTo>
                  <a:pt x="40279" y="47102"/>
                  <a:pt x="41542" y="46257"/>
                  <a:pt x="42708" y="45304"/>
                </a:cubicBezTo>
                <a:cubicBezTo>
                  <a:pt x="42768" y="45388"/>
                  <a:pt x="42827" y="45471"/>
                  <a:pt x="42899" y="45542"/>
                </a:cubicBezTo>
                <a:lnTo>
                  <a:pt x="44351" y="46971"/>
                </a:lnTo>
                <a:cubicBezTo>
                  <a:pt x="44595" y="47209"/>
                  <a:pt x="44914" y="47328"/>
                  <a:pt x="45234" y="47328"/>
                </a:cubicBezTo>
                <a:cubicBezTo>
                  <a:pt x="45554" y="47328"/>
                  <a:pt x="45875" y="47209"/>
                  <a:pt x="46125" y="46971"/>
                </a:cubicBezTo>
                <a:lnTo>
                  <a:pt x="47780" y="45340"/>
                </a:lnTo>
                <a:cubicBezTo>
                  <a:pt x="48280" y="44852"/>
                  <a:pt x="48280" y="44030"/>
                  <a:pt x="47780" y="43542"/>
                </a:cubicBezTo>
                <a:lnTo>
                  <a:pt x="46328" y="42113"/>
                </a:lnTo>
                <a:cubicBezTo>
                  <a:pt x="46256" y="42042"/>
                  <a:pt x="46173" y="41982"/>
                  <a:pt x="46102" y="41935"/>
                </a:cubicBezTo>
                <a:cubicBezTo>
                  <a:pt x="47042" y="40792"/>
                  <a:pt x="47876" y="39577"/>
                  <a:pt x="48590" y="38268"/>
                </a:cubicBezTo>
                <a:cubicBezTo>
                  <a:pt x="48673" y="38339"/>
                  <a:pt x="48769" y="38399"/>
                  <a:pt x="48864" y="38434"/>
                </a:cubicBezTo>
                <a:lnTo>
                  <a:pt x="50781" y="39232"/>
                </a:lnTo>
                <a:cubicBezTo>
                  <a:pt x="50939" y="39296"/>
                  <a:pt x="51102" y="39327"/>
                  <a:pt x="51262" y="39327"/>
                </a:cubicBezTo>
                <a:cubicBezTo>
                  <a:pt x="51753" y="39327"/>
                  <a:pt x="52217" y="39038"/>
                  <a:pt x="52424" y="38553"/>
                </a:cubicBezTo>
                <a:lnTo>
                  <a:pt x="53329" y="36446"/>
                </a:lnTo>
                <a:cubicBezTo>
                  <a:pt x="53603" y="35803"/>
                  <a:pt x="53293" y="35053"/>
                  <a:pt x="52638" y="34779"/>
                </a:cubicBezTo>
                <a:lnTo>
                  <a:pt x="50733" y="33993"/>
                </a:lnTo>
                <a:cubicBezTo>
                  <a:pt x="50626" y="33958"/>
                  <a:pt x="50531" y="33934"/>
                  <a:pt x="50424" y="33922"/>
                </a:cubicBezTo>
                <a:cubicBezTo>
                  <a:pt x="50864" y="32457"/>
                  <a:pt x="51174" y="30945"/>
                  <a:pt x="51328" y="29374"/>
                </a:cubicBezTo>
                <a:cubicBezTo>
                  <a:pt x="51436" y="29409"/>
                  <a:pt x="51555" y="29433"/>
                  <a:pt x="51674" y="29433"/>
                </a:cubicBezTo>
                <a:lnTo>
                  <a:pt x="53757" y="29433"/>
                </a:lnTo>
                <a:cubicBezTo>
                  <a:pt x="54460" y="29433"/>
                  <a:pt x="55019" y="28862"/>
                  <a:pt x="55019" y="28171"/>
                </a:cubicBezTo>
                <a:lnTo>
                  <a:pt x="55019" y="25897"/>
                </a:lnTo>
                <a:cubicBezTo>
                  <a:pt x="55019" y="25195"/>
                  <a:pt x="54460" y="24623"/>
                  <a:pt x="53757" y="24623"/>
                </a:cubicBezTo>
                <a:lnTo>
                  <a:pt x="51674" y="24623"/>
                </a:lnTo>
                <a:cubicBezTo>
                  <a:pt x="51555" y="24623"/>
                  <a:pt x="51436" y="24647"/>
                  <a:pt x="51317" y="24683"/>
                </a:cubicBezTo>
                <a:cubicBezTo>
                  <a:pt x="51186" y="23385"/>
                  <a:pt x="50936" y="22111"/>
                  <a:pt x="50590" y="20885"/>
                </a:cubicBezTo>
                <a:cubicBezTo>
                  <a:pt x="50709" y="20873"/>
                  <a:pt x="50828" y="20861"/>
                  <a:pt x="50947" y="20813"/>
                </a:cubicBezTo>
                <a:lnTo>
                  <a:pt x="52888" y="20087"/>
                </a:lnTo>
                <a:cubicBezTo>
                  <a:pt x="53543" y="19837"/>
                  <a:pt x="53876" y="19099"/>
                  <a:pt x="53626" y="18444"/>
                </a:cubicBezTo>
                <a:lnTo>
                  <a:pt x="52793" y="16313"/>
                </a:lnTo>
                <a:cubicBezTo>
                  <a:pt x="52599" y="15813"/>
                  <a:pt x="52117" y="15508"/>
                  <a:pt x="51611" y="15508"/>
                </a:cubicBezTo>
                <a:cubicBezTo>
                  <a:pt x="51465" y="15508"/>
                  <a:pt x="51317" y="15533"/>
                  <a:pt x="51174" y="15586"/>
                </a:cubicBezTo>
                <a:lnTo>
                  <a:pt x="49233" y="16313"/>
                </a:lnTo>
                <a:cubicBezTo>
                  <a:pt x="49102" y="16360"/>
                  <a:pt x="48995" y="16432"/>
                  <a:pt x="48888" y="16515"/>
                </a:cubicBezTo>
                <a:cubicBezTo>
                  <a:pt x="48090" y="14955"/>
                  <a:pt x="47126" y="13503"/>
                  <a:pt x="46018" y="12169"/>
                </a:cubicBezTo>
                <a:cubicBezTo>
                  <a:pt x="46125" y="12110"/>
                  <a:pt x="46233" y="12038"/>
                  <a:pt x="46328" y="11955"/>
                </a:cubicBezTo>
                <a:lnTo>
                  <a:pt x="47780" y="10526"/>
                </a:lnTo>
                <a:cubicBezTo>
                  <a:pt x="48280" y="10026"/>
                  <a:pt x="48280" y="9216"/>
                  <a:pt x="47780" y="8716"/>
                </a:cubicBezTo>
                <a:lnTo>
                  <a:pt x="46125" y="7097"/>
                </a:lnTo>
                <a:cubicBezTo>
                  <a:pt x="45875" y="6853"/>
                  <a:pt x="45554" y="6731"/>
                  <a:pt x="45234" y="6731"/>
                </a:cubicBezTo>
                <a:cubicBezTo>
                  <a:pt x="44914" y="6731"/>
                  <a:pt x="44595" y="6853"/>
                  <a:pt x="44351" y="7097"/>
                </a:cubicBezTo>
                <a:lnTo>
                  <a:pt x="42899" y="8526"/>
                </a:lnTo>
                <a:cubicBezTo>
                  <a:pt x="42792" y="8621"/>
                  <a:pt x="42720" y="8728"/>
                  <a:pt x="42661" y="8847"/>
                </a:cubicBezTo>
                <a:cubicBezTo>
                  <a:pt x="41613" y="8014"/>
                  <a:pt x="40494" y="7252"/>
                  <a:pt x="39315" y="6597"/>
                </a:cubicBezTo>
                <a:cubicBezTo>
                  <a:pt x="39398" y="6502"/>
                  <a:pt x="39470" y="6407"/>
                  <a:pt x="39517" y="6287"/>
                </a:cubicBezTo>
                <a:lnTo>
                  <a:pt x="40351" y="4454"/>
                </a:lnTo>
                <a:cubicBezTo>
                  <a:pt x="40637" y="3811"/>
                  <a:pt x="40339" y="3061"/>
                  <a:pt x="39696" y="2775"/>
                </a:cubicBezTo>
                <a:lnTo>
                  <a:pt x="37541" y="1835"/>
                </a:lnTo>
                <a:cubicBezTo>
                  <a:pt x="37379" y="1764"/>
                  <a:pt x="37209" y="1731"/>
                  <a:pt x="37042" y="1731"/>
                </a:cubicBezTo>
                <a:cubicBezTo>
                  <a:pt x="36560" y="1731"/>
                  <a:pt x="36098" y="2009"/>
                  <a:pt x="35886" y="2477"/>
                </a:cubicBezTo>
                <a:lnTo>
                  <a:pt x="35065" y="4311"/>
                </a:lnTo>
                <a:cubicBezTo>
                  <a:pt x="35005" y="4430"/>
                  <a:pt x="34981" y="4561"/>
                  <a:pt x="34969" y="4692"/>
                </a:cubicBezTo>
                <a:cubicBezTo>
                  <a:pt x="33350" y="4156"/>
                  <a:pt x="31659" y="3787"/>
                  <a:pt x="29909" y="3620"/>
                </a:cubicBezTo>
                <a:cubicBezTo>
                  <a:pt x="29933" y="3501"/>
                  <a:pt x="29957" y="3394"/>
                  <a:pt x="29957" y="3263"/>
                </a:cubicBezTo>
                <a:lnTo>
                  <a:pt x="29957" y="1275"/>
                </a:lnTo>
                <a:cubicBezTo>
                  <a:pt x="29957" y="572"/>
                  <a:pt x="29397" y="1"/>
                  <a:pt x="28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0" name="Google Shape;1160;p52"/>
          <p:cNvGrpSpPr/>
          <p:nvPr/>
        </p:nvGrpSpPr>
        <p:grpSpPr>
          <a:xfrm>
            <a:off x="-76190" y="2319687"/>
            <a:ext cx="1658138" cy="2823578"/>
            <a:chOff x="-76190" y="2319687"/>
            <a:chExt cx="1658138" cy="2823578"/>
          </a:xfrm>
        </p:grpSpPr>
        <p:sp>
          <p:nvSpPr>
            <p:cNvPr id="1161" name="Google Shape;1161;p52"/>
            <p:cNvSpPr/>
            <p:nvPr/>
          </p:nvSpPr>
          <p:spPr>
            <a:xfrm rot="10800000">
              <a:off x="1390538" y="3767624"/>
              <a:ext cx="121975" cy="1375640"/>
            </a:xfrm>
            <a:custGeom>
              <a:avLst/>
              <a:gdLst/>
              <a:ahLst/>
              <a:cxnLst/>
              <a:rect l="l" t="t" r="r" b="b"/>
              <a:pathLst>
                <a:path w="2823" h="31838" extrusionOk="0">
                  <a:moveTo>
                    <a:pt x="1" y="0"/>
                  </a:moveTo>
                  <a:lnTo>
                    <a:pt x="1" y="31838"/>
                  </a:lnTo>
                  <a:lnTo>
                    <a:pt x="2823" y="31838"/>
                  </a:lnTo>
                  <a:lnTo>
                    <a:pt x="28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rot="10800000">
              <a:off x="-70998" y="3311310"/>
              <a:ext cx="1150832" cy="121975"/>
            </a:xfrm>
            <a:custGeom>
              <a:avLst/>
              <a:gdLst/>
              <a:ahLst/>
              <a:cxnLst/>
              <a:rect l="l" t="t" r="r" b="b"/>
              <a:pathLst>
                <a:path w="26635" h="2823" extrusionOk="0">
                  <a:moveTo>
                    <a:pt x="0" y="1"/>
                  </a:moveTo>
                  <a:lnTo>
                    <a:pt x="0" y="2822"/>
                  </a:lnTo>
                  <a:lnTo>
                    <a:pt x="26634" y="2822"/>
                  </a:lnTo>
                  <a:lnTo>
                    <a:pt x="26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 name="Google Shape;1163;p52"/>
            <p:cNvGrpSpPr/>
            <p:nvPr/>
          </p:nvGrpSpPr>
          <p:grpSpPr>
            <a:xfrm>
              <a:off x="923941" y="3235697"/>
              <a:ext cx="658007" cy="734657"/>
              <a:chOff x="1000141" y="3235697"/>
              <a:chExt cx="658007" cy="734657"/>
            </a:xfrm>
          </p:grpSpPr>
          <p:sp>
            <p:nvSpPr>
              <p:cNvPr id="1164" name="Google Shape;1164;p52"/>
              <p:cNvSpPr/>
              <p:nvPr/>
            </p:nvSpPr>
            <p:spPr>
              <a:xfrm rot="10800000">
                <a:off x="1035614" y="3301545"/>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rot="10800000">
                <a:off x="1392119" y="3899321"/>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rot="10800000">
                <a:off x="1000141" y="3235697"/>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52"/>
            <p:cNvGrpSpPr/>
            <p:nvPr/>
          </p:nvGrpSpPr>
          <p:grpSpPr>
            <a:xfrm rot="10800000">
              <a:off x="-76190" y="2319687"/>
              <a:ext cx="842543" cy="1012261"/>
              <a:chOff x="4910125" y="3264927"/>
              <a:chExt cx="487498" cy="585698"/>
            </a:xfrm>
          </p:grpSpPr>
          <p:sp>
            <p:nvSpPr>
              <p:cNvPr id="1168" name="Google Shape;1168;p52"/>
              <p:cNvSpPr/>
              <p:nvPr/>
            </p:nvSpPr>
            <p:spPr>
              <a:xfrm>
                <a:off x="4950311" y="3264927"/>
                <a:ext cx="70575" cy="277946"/>
              </a:xfrm>
              <a:custGeom>
                <a:avLst/>
                <a:gdLst/>
                <a:ahLst/>
                <a:cxnLst/>
                <a:rect l="l" t="t" r="r" b="b"/>
                <a:pathLst>
                  <a:path w="2823" h="31838" extrusionOk="0">
                    <a:moveTo>
                      <a:pt x="1" y="0"/>
                    </a:moveTo>
                    <a:lnTo>
                      <a:pt x="1" y="31838"/>
                    </a:lnTo>
                    <a:lnTo>
                      <a:pt x="2823" y="31838"/>
                    </a:lnTo>
                    <a:lnTo>
                      <a:pt x="28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a:off x="5200657" y="3736300"/>
                <a:ext cx="196966" cy="70575"/>
              </a:xfrm>
              <a:custGeom>
                <a:avLst/>
                <a:gdLst/>
                <a:ahLst/>
                <a:cxnLst/>
                <a:rect l="l" t="t" r="r" b="b"/>
                <a:pathLst>
                  <a:path w="26635" h="2823" extrusionOk="0">
                    <a:moveTo>
                      <a:pt x="0" y="1"/>
                    </a:moveTo>
                    <a:lnTo>
                      <a:pt x="0" y="2822"/>
                    </a:lnTo>
                    <a:lnTo>
                      <a:pt x="26634" y="2822"/>
                    </a:lnTo>
                    <a:lnTo>
                      <a:pt x="26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a:off x="4944650" y="3445500"/>
                <a:ext cx="325675" cy="367025"/>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a:off x="4910125" y="3425550"/>
                <a:ext cx="153925" cy="41100"/>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a:off x="5249750" y="3697025"/>
                <a:ext cx="41100" cy="153600"/>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3" name="Google Shape;1173;p52"/>
          <p:cNvSpPr/>
          <p:nvPr/>
        </p:nvSpPr>
        <p:spPr>
          <a:xfrm>
            <a:off x="8234360" y="822990"/>
            <a:ext cx="319519" cy="319519"/>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52"/>
          <p:cNvGrpSpPr/>
          <p:nvPr/>
        </p:nvGrpSpPr>
        <p:grpSpPr>
          <a:xfrm>
            <a:off x="7952949" y="136207"/>
            <a:ext cx="652865" cy="641026"/>
            <a:chOff x="7952949" y="136207"/>
            <a:chExt cx="652865" cy="641026"/>
          </a:xfrm>
        </p:grpSpPr>
        <p:sp>
          <p:nvSpPr>
            <p:cNvPr id="1175" name="Google Shape;1175;p52"/>
            <p:cNvSpPr/>
            <p:nvPr/>
          </p:nvSpPr>
          <p:spPr>
            <a:xfrm>
              <a:off x="7993089" y="177859"/>
              <a:ext cx="570037" cy="559753"/>
            </a:xfrm>
            <a:custGeom>
              <a:avLst/>
              <a:gdLst/>
              <a:ahLst/>
              <a:cxnLst/>
              <a:rect l="l" t="t" r="r" b="b"/>
              <a:pathLst>
                <a:path w="13193" h="12955" extrusionOk="0">
                  <a:moveTo>
                    <a:pt x="6597" y="918"/>
                  </a:moveTo>
                  <a:cubicBezTo>
                    <a:pt x="9728" y="918"/>
                    <a:pt x="12264" y="3406"/>
                    <a:pt x="12264" y="6478"/>
                  </a:cubicBezTo>
                  <a:cubicBezTo>
                    <a:pt x="12264" y="9550"/>
                    <a:pt x="9728" y="12038"/>
                    <a:pt x="6597" y="12038"/>
                  </a:cubicBezTo>
                  <a:cubicBezTo>
                    <a:pt x="3465" y="12038"/>
                    <a:pt x="941" y="9550"/>
                    <a:pt x="941" y="6478"/>
                  </a:cubicBezTo>
                  <a:cubicBezTo>
                    <a:pt x="941" y="3406"/>
                    <a:pt x="3465" y="918"/>
                    <a:pt x="6597" y="918"/>
                  </a:cubicBezTo>
                  <a:close/>
                  <a:moveTo>
                    <a:pt x="6597" y="1"/>
                  </a:moveTo>
                  <a:cubicBezTo>
                    <a:pt x="2953" y="1"/>
                    <a:pt x="0" y="2894"/>
                    <a:pt x="0" y="6478"/>
                  </a:cubicBezTo>
                  <a:cubicBezTo>
                    <a:pt x="0" y="10050"/>
                    <a:pt x="2953" y="12955"/>
                    <a:pt x="6597" y="12955"/>
                  </a:cubicBezTo>
                  <a:cubicBezTo>
                    <a:pt x="10240" y="12955"/>
                    <a:pt x="13193" y="10050"/>
                    <a:pt x="13193" y="6478"/>
                  </a:cubicBezTo>
                  <a:cubicBezTo>
                    <a:pt x="13193" y="2894"/>
                    <a:pt x="10240" y="1"/>
                    <a:pt x="6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a:off x="8190115" y="370780"/>
              <a:ext cx="176503" cy="173435"/>
            </a:xfrm>
            <a:custGeom>
              <a:avLst/>
              <a:gdLst/>
              <a:ahLst/>
              <a:cxnLst/>
              <a:rect l="l" t="t" r="r" b="b"/>
              <a:pathLst>
                <a:path w="4085" h="4014" extrusionOk="0">
                  <a:moveTo>
                    <a:pt x="2037" y="668"/>
                  </a:moveTo>
                  <a:cubicBezTo>
                    <a:pt x="2787" y="668"/>
                    <a:pt x="3406" y="1275"/>
                    <a:pt x="3406" y="2013"/>
                  </a:cubicBezTo>
                  <a:cubicBezTo>
                    <a:pt x="3406" y="2751"/>
                    <a:pt x="2787" y="3346"/>
                    <a:pt x="2037" y="3346"/>
                  </a:cubicBezTo>
                  <a:cubicBezTo>
                    <a:pt x="1286" y="3346"/>
                    <a:pt x="667" y="2751"/>
                    <a:pt x="667" y="2013"/>
                  </a:cubicBezTo>
                  <a:cubicBezTo>
                    <a:pt x="667" y="1275"/>
                    <a:pt x="1286" y="668"/>
                    <a:pt x="2037" y="668"/>
                  </a:cubicBezTo>
                  <a:close/>
                  <a:moveTo>
                    <a:pt x="2037" y="1"/>
                  </a:moveTo>
                  <a:cubicBezTo>
                    <a:pt x="905" y="1"/>
                    <a:pt x="1" y="906"/>
                    <a:pt x="1" y="2013"/>
                  </a:cubicBezTo>
                  <a:cubicBezTo>
                    <a:pt x="1" y="3120"/>
                    <a:pt x="905" y="4013"/>
                    <a:pt x="2037" y="4013"/>
                  </a:cubicBezTo>
                  <a:cubicBezTo>
                    <a:pt x="3168" y="4013"/>
                    <a:pt x="4084" y="3120"/>
                    <a:pt x="4084" y="2013"/>
                  </a:cubicBezTo>
                  <a:cubicBezTo>
                    <a:pt x="4084" y="906"/>
                    <a:pt x="3168" y="1"/>
                    <a:pt x="2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a:off x="8250303" y="136207"/>
              <a:ext cx="58157" cy="54053"/>
            </a:xfrm>
            <a:custGeom>
              <a:avLst/>
              <a:gdLst/>
              <a:ahLst/>
              <a:cxnLst/>
              <a:rect l="l" t="t" r="r" b="b"/>
              <a:pathLst>
                <a:path w="1346" h="1251" extrusionOk="0">
                  <a:moveTo>
                    <a:pt x="346" y="1"/>
                  </a:moveTo>
                  <a:cubicBezTo>
                    <a:pt x="155" y="1"/>
                    <a:pt x="1" y="155"/>
                    <a:pt x="1" y="346"/>
                  </a:cubicBezTo>
                  <a:lnTo>
                    <a:pt x="1" y="894"/>
                  </a:lnTo>
                  <a:cubicBezTo>
                    <a:pt x="1" y="1096"/>
                    <a:pt x="155" y="1251"/>
                    <a:pt x="346" y="1251"/>
                  </a:cubicBezTo>
                  <a:lnTo>
                    <a:pt x="1001" y="1251"/>
                  </a:lnTo>
                  <a:cubicBezTo>
                    <a:pt x="1191" y="1251"/>
                    <a:pt x="1346" y="1096"/>
                    <a:pt x="1346" y="894"/>
                  </a:cubicBezTo>
                  <a:lnTo>
                    <a:pt x="1346" y="346"/>
                  </a:lnTo>
                  <a:cubicBezTo>
                    <a:pt x="1346" y="155"/>
                    <a:pt x="1191"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a:off x="8250303" y="723699"/>
              <a:ext cx="58157" cy="53534"/>
            </a:xfrm>
            <a:custGeom>
              <a:avLst/>
              <a:gdLst/>
              <a:ahLst/>
              <a:cxnLst/>
              <a:rect l="l" t="t" r="r" b="b"/>
              <a:pathLst>
                <a:path w="1346" h="1239" extrusionOk="0">
                  <a:moveTo>
                    <a:pt x="346" y="0"/>
                  </a:moveTo>
                  <a:cubicBezTo>
                    <a:pt x="155" y="0"/>
                    <a:pt x="1" y="155"/>
                    <a:pt x="1" y="346"/>
                  </a:cubicBezTo>
                  <a:lnTo>
                    <a:pt x="1" y="893"/>
                  </a:lnTo>
                  <a:cubicBezTo>
                    <a:pt x="1" y="1084"/>
                    <a:pt x="155" y="1239"/>
                    <a:pt x="346" y="1239"/>
                  </a:cubicBezTo>
                  <a:lnTo>
                    <a:pt x="1001" y="1239"/>
                  </a:lnTo>
                  <a:cubicBezTo>
                    <a:pt x="1191" y="1239"/>
                    <a:pt x="1346" y="1084"/>
                    <a:pt x="1346" y="893"/>
                  </a:cubicBezTo>
                  <a:lnTo>
                    <a:pt x="1346" y="346"/>
                  </a:lnTo>
                  <a:cubicBezTo>
                    <a:pt x="1346" y="155"/>
                    <a:pt x="1191" y="0"/>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a:off x="8551243" y="428419"/>
              <a:ext cx="54571" cy="57120"/>
            </a:xfrm>
            <a:custGeom>
              <a:avLst/>
              <a:gdLst/>
              <a:ahLst/>
              <a:cxnLst/>
              <a:rect l="l" t="t" r="r" b="b"/>
              <a:pathLst>
                <a:path w="1263" h="1322" extrusionOk="0">
                  <a:moveTo>
                    <a:pt x="346" y="0"/>
                  </a:moveTo>
                  <a:cubicBezTo>
                    <a:pt x="156" y="0"/>
                    <a:pt x="1" y="155"/>
                    <a:pt x="1" y="346"/>
                  </a:cubicBezTo>
                  <a:lnTo>
                    <a:pt x="1" y="965"/>
                  </a:lnTo>
                  <a:cubicBezTo>
                    <a:pt x="1" y="1167"/>
                    <a:pt x="156" y="1322"/>
                    <a:pt x="346" y="1322"/>
                  </a:cubicBezTo>
                  <a:lnTo>
                    <a:pt x="918" y="1322"/>
                  </a:lnTo>
                  <a:cubicBezTo>
                    <a:pt x="1108" y="1322"/>
                    <a:pt x="1263" y="1167"/>
                    <a:pt x="1263" y="965"/>
                  </a:cubicBezTo>
                  <a:lnTo>
                    <a:pt x="1263" y="346"/>
                  </a:lnTo>
                  <a:cubicBezTo>
                    <a:pt x="1263" y="155"/>
                    <a:pt x="1108"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7952949" y="428419"/>
              <a:ext cx="55090" cy="57120"/>
            </a:xfrm>
            <a:custGeom>
              <a:avLst/>
              <a:gdLst/>
              <a:ahLst/>
              <a:cxnLst/>
              <a:rect l="l" t="t" r="r" b="b"/>
              <a:pathLst>
                <a:path w="1275" h="1322" extrusionOk="0">
                  <a:moveTo>
                    <a:pt x="358" y="0"/>
                  </a:moveTo>
                  <a:cubicBezTo>
                    <a:pt x="156" y="0"/>
                    <a:pt x="1" y="155"/>
                    <a:pt x="1" y="346"/>
                  </a:cubicBezTo>
                  <a:lnTo>
                    <a:pt x="1" y="965"/>
                  </a:lnTo>
                  <a:cubicBezTo>
                    <a:pt x="1" y="1167"/>
                    <a:pt x="156" y="1322"/>
                    <a:pt x="358" y="1322"/>
                  </a:cubicBezTo>
                  <a:lnTo>
                    <a:pt x="918" y="1322"/>
                  </a:lnTo>
                  <a:cubicBezTo>
                    <a:pt x="1120" y="1322"/>
                    <a:pt x="1275" y="1167"/>
                    <a:pt x="1275" y="965"/>
                  </a:cubicBezTo>
                  <a:lnTo>
                    <a:pt x="1275" y="346"/>
                  </a:lnTo>
                  <a:cubicBezTo>
                    <a:pt x="1275" y="155"/>
                    <a:pt x="1120"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8456100" y="631494"/>
              <a:ext cx="69478" cy="66151"/>
            </a:xfrm>
            <a:custGeom>
              <a:avLst/>
              <a:gdLst/>
              <a:ahLst/>
              <a:cxnLst/>
              <a:rect l="l" t="t" r="r" b="b"/>
              <a:pathLst>
                <a:path w="1608" h="1531" extrusionOk="0">
                  <a:moveTo>
                    <a:pt x="832" y="0"/>
                  </a:moveTo>
                  <a:cubicBezTo>
                    <a:pt x="744" y="0"/>
                    <a:pt x="655" y="33"/>
                    <a:pt x="583" y="99"/>
                  </a:cubicBezTo>
                  <a:lnTo>
                    <a:pt x="131" y="539"/>
                  </a:lnTo>
                  <a:cubicBezTo>
                    <a:pt x="0" y="682"/>
                    <a:pt x="0" y="896"/>
                    <a:pt x="131" y="1039"/>
                  </a:cubicBezTo>
                  <a:lnTo>
                    <a:pt x="536" y="1432"/>
                  </a:lnTo>
                  <a:cubicBezTo>
                    <a:pt x="601" y="1498"/>
                    <a:pt x="688" y="1530"/>
                    <a:pt x="775" y="1530"/>
                  </a:cubicBezTo>
                  <a:cubicBezTo>
                    <a:pt x="863" y="1530"/>
                    <a:pt x="953" y="1498"/>
                    <a:pt x="1024" y="1432"/>
                  </a:cubicBezTo>
                  <a:lnTo>
                    <a:pt x="1476" y="980"/>
                  </a:lnTo>
                  <a:cubicBezTo>
                    <a:pt x="1607" y="849"/>
                    <a:pt x="1607" y="622"/>
                    <a:pt x="1476" y="491"/>
                  </a:cubicBezTo>
                  <a:lnTo>
                    <a:pt x="1072" y="99"/>
                  </a:lnTo>
                  <a:cubicBezTo>
                    <a:pt x="1006" y="33"/>
                    <a:pt x="920"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8033229" y="215968"/>
              <a:ext cx="69996" cy="66496"/>
            </a:xfrm>
            <a:custGeom>
              <a:avLst/>
              <a:gdLst/>
              <a:ahLst/>
              <a:cxnLst/>
              <a:rect l="l" t="t" r="r" b="b"/>
              <a:pathLst>
                <a:path w="1620" h="1539" extrusionOk="0">
                  <a:moveTo>
                    <a:pt x="834" y="0"/>
                  </a:moveTo>
                  <a:cubicBezTo>
                    <a:pt x="747" y="0"/>
                    <a:pt x="661" y="36"/>
                    <a:pt x="595" y="107"/>
                  </a:cubicBezTo>
                  <a:lnTo>
                    <a:pt x="131" y="548"/>
                  </a:lnTo>
                  <a:cubicBezTo>
                    <a:pt x="0" y="679"/>
                    <a:pt x="0" y="905"/>
                    <a:pt x="131" y="1048"/>
                  </a:cubicBezTo>
                  <a:lnTo>
                    <a:pt x="536" y="1441"/>
                  </a:lnTo>
                  <a:cubicBezTo>
                    <a:pt x="601" y="1506"/>
                    <a:pt x="691" y="1539"/>
                    <a:pt x="780" y="1539"/>
                  </a:cubicBezTo>
                  <a:cubicBezTo>
                    <a:pt x="869" y="1539"/>
                    <a:pt x="959" y="1506"/>
                    <a:pt x="1024" y="1441"/>
                  </a:cubicBezTo>
                  <a:lnTo>
                    <a:pt x="1477" y="988"/>
                  </a:lnTo>
                  <a:cubicBezTo>
                    <a:pt x="1619" y="857"/>
                    <a:pt x="1619" y="631"/>
                    <a:pt x="1477" y="500"/>
                  </a:cubicBezTo>
                  <a:lnTo>
                    <a:pt x="1072" y="107"/>
                  </a:lnTo>
                  <a:cubicBezTo>
                    <a:pt x="1006" y="36"/>
                    <a:pt x="920"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8033229" y="631494"/>
              <a:ext cx="69996" cy="66151"/>
            </a:xfrm>
            <a:custGeom>
              <a:avLst/>
              <a:gdLst/>
              <a:ahLst/>
              <a:cxnLst/>
              <a:rect l="l" t="t" r="r" b="b"/>
              <a:pathLst>
                <a:path w="1620" h="1531" extrusionOk="0">
                  <a:moveTo>
                    <a:pt x="780" y="0"/>
                  </a:moveTo>
                  <a:cubicBezTo>
                    <a:pt x="691" y="0"/>
                    <a:pt x="601" y="33"/>
                    <a:pt x="536" y="99"/>
                  </a:cubicBezTo>
                  <a:lnTo>
                    <a:pt x="131" y="491"/>
                  </a:lnTo>
                  <a:cubicBezTo>
                    <a:pt x="0" y="622"/>
                    <a:pt x="0" y="849"/>
                    <a:pt x="131" y="980"/>
                  </a:cubicBezTo>
                  <a:lnTo>
                    <a:pt x="595" y="1432"/>
                  </a:lnTo>
                  <a:cubicBezTo>
                    <a:pt x="661" y="1498"/>
                    <a:pt x="747" y="1530"/>
                    <a:pt x="834" y="1530"/>
                  </a:cubicBezTo>
                  <a:cubicBezTo>
                    <a:pt x="920" y="1530"/>
                    <a:pt x="1006" y="1498"/>
                    <a:pt x="1072" y="1432"/>
                  </a:cubicBezTo>
                  <a:lnTo>
                    <a:pt x="1477" y="1039"/>
                  </a:lnTo>
                  <a:cubicBezTo>
                    <a:pt x="1619" y="896"/>
                    <a:pt x="1619" y="682"/>
                    <a:pt x="1477" y="539"/>
                  </a:cubicBezTo>
                  <a:lnTo>
                    <a:pt x="1024" y="99"/>
                  </a:lnTo>
                  <a:cubicBezTo>
                    <a:pt x="959" y="33"/>
                    <a:pt x="869"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8456100" y="215968"/>
              <a:ext cx="69478" cy="66496"/>
            </a:xfrm>
            <a:custGeom>
              <a:avLst/>
              <a:gdLst/>
              <a:ahLst/>
              <a:cxnLst/>
              <a:rect l="l" t="t" r="r" b="b"/>
              <a:pathLst>
                <a:path w="1608" h="1539" extrusionOk="0">
                  <a:moveTo>
                    <a:pt x="775" y="0"/>
                  </a:moveTo>
                  <a:cubicBezTo>
                    <a:pt x="688" y="0"/>
                    <a:pt x="601" y="36"/>
                    <a:pt x="536" y="107"/>
                  </a:cubicBezTo>
                  <a:lnTo>
                    <a:pt x="131" y="500"/>
                  </a:lnTo>
                  <a:cubicBezTo>
                    <a:pt x="0" y="631"/>
                    <a:pt x="0" y="857"/>
                    <a:pt x="131" y="988"/>
                  </a:cubicBezTo>
                  <a:lnTo>
                    <a:pt x="583" y="1441"/>
                  </a:lnTo>
                  <a:cubicBezTo>
                    <a:pt x="655" y="1506"/>
                    <a:pt x="744" y="1539"/>
                    <a:pt x="832" y="1539"/>
                  </a:cubicBezTo>
                  <a:cubicBezTo>
                    <a:pt x="920" y="1539"/>
                    <a:pt x="1006" y="1506"/>
                    <a:pt x="1072" y="1441"/>
                  </a:cubicBezTo>
                  <a:lnTo>
                    <a:pt x="1476" y="1048"/>
                  </a:lnTo>
                  <a:cubicBezTo>
                    <a:pt x="1607" y="905"/>
                    <a:pt x="1607" y="679"/>
                    <a:pt x="1476" y="548"/>
                  </a:cubicBezTo>
                  <a:lnTo>
                    <a:pt x="1024" y="107"/>
                  </a:lnTo>
                  <a:cubicBezTo>
                    <a:pt x="953" y="36"/>
                    <a:pt x="86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7966862" y="529697"/>
              <a:ext cx="66928" cy="63904"/>
            </a:xfrm>
            <a:custGeom>
              <a:avLst/>
              <a:gdLst/>
              <a:ahLst/>
              <a:cxnLst/>
              <a:rect l="l" t="t" r="r" b="b"/>
              <a:pathLst>
                <a:path w="1549" h="1479" extrusionOk="0">
                  <a:moveTo>
                    <a:pt x="930" y="0"/>
                  </a:moveTo>
                  <a:cubicBezTo>
                    <a:pt x="886" y="0"/>
                    <a:pt x="841" y="8"/>
                    <a:pt x="798" y="26"/>
                  </a:cubicBezTo>
                  <a:lnTo>
                    <a:pt x="274" y="216"/>
                  </a:lnTo>
                  <a:cubicBezTo>
                    <a:pt x="84" y="288"/>
                    <a:pt x="0" y="490"/>
                    <a:pt x="72" y="669"/>
                  </a:cubicBezTo>
                  <a:lnTo>
                    <a:pt x="298" y="1252"/>
                  </a:lnTo>
                  <a:cubicBezTo>
                    <a:pt x="353" y="1390"/>
                    <a:pt x="479" y="1478"/>
                    <a:pt x="616" y="1478"/>
                  </a:cubicBezTo>
                  <a:cubicBezTo>
                    <a:pt x="657" y="1478"/>
                    <a:pt x="698" y="1471"/>
                    <a:pt x="738" y="1454"/>
                  </a:cubicBezTo>
                  <a:lnTo>
                    <a:pt x="1274" y="1252"/>
                  </a:lnTo>
                  <a:cubicBezTo>
                    <a:pt x="1453" y="1192"/>
                    <a:pt x="1548" y="990"/>
                    <a:pt x="1477" y="800"/>
                  </a:cubicBezTo>
                  <a:lnTo>
                    <a:pt x="1250" y="216"/>
                  </a:lnTo>
                  <a:cubicBezTo>
                    <a:pt x="1196" y="81"/>
                    <a:pt x="1067" y="0"/>
                    <a:pt x="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a:off x="8525016" y="320055"/>
              <a:ext cx="66928" cy="63947"/>
            </a:xfrm>
            <a:custGeom>
              <a:avLst/>
              <a:gdLst/>
              <a:ahLst/>
              <a:cxnLst/>
              <a:rect l="l" t="t" r="r" b="b"/>
              <a:pathLst>
                <a:path w="1549" h="1480" extrusionOk="0">
                  <a:moveTo>
                    <a:pt x="928" y="1"/>
                  </a:moveTo>
                  <a:cubicBezTo>
                    <a:pt x="888" y="1"/>
                    <a:pt x="849" y="7"/>
                    <a:pt x="810" y="20"/>
                  </a:cubicBezTo>
                  <a:lnTo>
                    <a:pt x="274" y="222"/>
                  </a:lnTo>
                  <a:cubicBezTo>
                    <a:pt x="96" y="294"/>
                    <a:pt x="1" y="496"/>
                    <a:pt x="72" y="675"/>
                  </a:cubicBezTo>
                  <a:lnTo>
                    <a:pt x="298" y="1258"/>
                  </a:lnTo>
                  <a:cubicBezTo>
                    <a:pt x="354" y="1398"/>
                    <a:pt x="491" y="1480"/>
                    <a:pt x="633" y="1480"/>
                  </a:cubicBezTo>
                  <a:cubicBezTo>
                    <a:pt x="672" y="1480"/>
                    <a:pt x="712" y="1473"/>
                    <a:pt x="751" y="1461"/>
                  </a:cubicBezTo>
                  <a:lnTo>
                    <a:pt x="1286" y="1258"/>
                  </a:lnTo>
                  <a:cubicBezTo>
                    <a:pt x="1465" y="1187"/>
                    <a:pt x="1548" y="984"/>
                    <a:pt x="1477" y="806"/>
                  </a:cubicBezTo>
                  <a:lnTo>
                    <a:pt x="1251" y="222"/>
                  </a:lnTo>
                  <a:cubicBezTo>
                    <a:pt x="1204" y="82"/>
                    <a:pt x="1070" y="1"/>
                    <a:pt x="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7969930" y="311067"/>
              <a:ext cx="67447" cy="64466"/>
            </a:xfrm>
            <a:custGeom>
              <a:avLst/>
              <a:gdLst/>
              <a:ahLst/>
              <a:cxnLst/>
              <a:rect l="l" t="t" r="r" b="b"/>
              <a:pathLst>
                <a:path w="1561" h="1492" extrusionOk="0">
                  <a:moveTo>
                    <a:pt x="644" y="0"/>
                  </a:moveTo>
                  <a:cubicBezTo>
                    <a:pt x="510" y="0"/>
                    <a:pt x="385" y="81"/>
                    <a:pt x="322" y="216"/>
                  </a:cubicBezTo>
                  <a:lnTo>
                    <a:pt x="84" y="788"/>
                  </a:lnTo>
                  <a:cubicBezTo>
                    <a:pt x="1" y="966"/>
                    <a:pt x="84" y="1169"/>
                    <a:pt x="263" y="1240"/>
                  </a:cubicBezTo>
                  <a:lnTo>
                    <a:pt x="786" y="1466"/>
                  </a:lnTo>
                  <a:cubicBezTo>
                    <a:pt x="830" y="1483"/>
                    <a:pt x="874" y="1492"/>
                    <a:pt x="918" y="1492"/>
                  </a:cubicBezTo>
                  <a:cubicBezTo>
                    <a:pt x="1055" y="1492"/>
                    <a:pt x="1185" y="1411"/>
                    <a:pt x="1239" y="1276"/>
                  </a:cubicBezTo>
                  <a:lnTo>
                    <a:pt x="1489" y="704"/>
                  </a:lnTo>
                  <a:cubicBezTo>
                    <a:pt x="1560" y="526"/>
                    <a:pt x="1477" y="311"/>
                    <a:pt x="1298" y="240"/>
                  </a:cubicBezTo>
                  <a:lnTo>
                    <a:pt x="775" y="26"/>
                  </a:lnTo>
                  <a:cubicBezTo>
                    <a:pt x="731" y="8"/>
                    <a:pt x="687" y="0"/>
                    <a:pt x="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8521430" y="538425"/>
              <a:ext cx="67404" cy="64077"/>
            </a:xfrm>
            <a:custGeom>
              <a:avLst/>
              <a:gdLst/>
              <a:ahLst/>
              <a:cxnLst/>
              <a:rect l="l" t="t" r="r" b="b"/>
              <a:pathLst>
                <a:path w="1560" h="1483" extrusionOk="0">
                  <a:moveTo>
                    <a:pt x="641" y="0"/>
                  </a:moveTo>
                  <a:cubicBezTo>
                    <a:pt x="504" y="0"/>
                    <a:pt x="376" y="79"/>
                    <a:pt x="322" y="205"/>
                  </a:cubicBezTo>
                  <a:lnTo>
                    <a:pt x="72" y="788"/>
                  </a:lnTo>
                  <a:cubicBezTo>
                    <a:pt x="0" y="967"/>
                    <a:pt x="84" y="1169"/>
                    <a:pt x="262" y="1240"/>
                  </a:cubicBezTo>
                  <a:lnTo>
                    <a:pt x="786" y="1455"/>
                  </a:lnTo>
                  <a:cubicBezTo>
                    <a:pt x="832" y="1473"/>
                    <a:pt x="880" y="1482"/>
                    <a:pt x="926" y="1482"/>
                  </a:cubicBezTo>
                  <a:cubicBezTo>
                    <a:pt x="1060" y="1482"/>
                    <a:pt x="1185" y="1409"/>
                    <a:pt x="1238" y="1276"/>
                  </a:cubicBezTo>
                  <a:lnTo>
                    <a:pt x="1488" y="693"/>
                  </a:lnTo>
                  <a:cubicBezTo>
                    <a:pt x="1560" y="514"/>
                    <a:pt x="1477" y="312"/>
                    <a:pt x="1298" y="240"/>
                  </a:cubicBezTo>
                  <a:lnTo>
                    <a:pt x="774" y="26"/>
                  </a:lnTo>
                  <a:cubicBezTo>
                    <a:pt x="730" y="9"/>
                    <a:pt x="685"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8129927" y="154656"/>
              <a:ext cx="69478" cy="62435"/>
            </a:xfrm>
            <a:custGeom>
              <a:avLst/>
              <a:gdLst/>
              <a:ahLst/>
              <a:cxnLst/>
              <a:rect l="l" t="t" r="r" b="b"/>
              <a:pathLst>
                <a:path w="1608" h="1445" extrusionOk="0">
                  <a:moveTo>
                    <a:pt x="991" y="0"/>
                  </a:moveTo>
                  <a:cubicBezTo>
                    <a:pt x="947" y="0"/>
                    <a:pt x="901" y="9"/>
                    <a:pt x="858" y="26"/>
                  </a:cubicBezTo>
                  <a:lnTo>
                    <a:pt x="262" y="264"/>
                  </a:lnTo>
                  <a:cubicBezTo>
                    <a:pt x="84" y="336"/>
                    <a:pt x="1" y="550"/>
                    <a:pt x="72" y="717"/>
                  </a:cubicBezTo>
                  <a:lnTo>
                    <a:pt x="286" y="1229"/>
                  </a:lnTo>
                  <a:cubicBezTo>
                    <a:pt x="349" y="1364"/>
                    <a:pt x="481" y="1445"/>
                    <a:pt x="614" y="1445"/>
                  </a:cubicBezTo>
                  <a:cubicBezTo>
                    <a:pt x="656" y="1445"/>
                    <a:pt x="698" y="1436"/>
                    <a:pt x="739" y="1419"/>
                  </a:cubicBezTo>
                  <a:lnTo>
                    <a:pt x="1346" y="1169"/>
                  </a:lnTo>
                  <a:cubicBezTo>
                    <a:pt x="1525" y="1098"/>
                    <a:pt x="1608" y="895"/>
                    <a:pt x="1525" y="717"/>
                  </a:cubicBezTo>
                  <a:lnTo>
                    <a:pt x="1310" y="205"/>
                  </a:lnTo>
                  <a:cubicBezTo>
                    <a:pt x="1256" y="79"/>
                    <a:pt x="1128" y="0"/>
                    <a:pt x="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a:off x="8359877" y="696867"/>
              <a:ext cx="69002" cy="62435"/>
            </a:xfrm>
            <a:custGeom>
              <a:avLst/>
              <a:gdLst/>
              <a:ahLst/>
              <a:cxnLst/>
              <a:rect l="l" t="t" r="r" b="b"/>
              <a:pathLst>
                <a:path w="1597" h="1445" extrusionOk="0">
                  <a:moveTo>
                    <a:pt x="989" y="0"/>
                  </a:moveTo>
                  <a:cubicBezTo>
                    <a:pt x="946" y="0"/>
                    <a:pt x="902" y="9"/>
                    <a:pt x="858" y="26"/>
                  </a:cubicBezTo>
                  <a:lnTo>
                    <a:pt x="263" y="264"/>
                  </a:lnTo>
                  <a:cubicBezTo>
                    <a:pt x="84" y="336"/>
                    <a:pt x="1" y="550"/>
                    <a:pt x="72" y="717"/>
                  </a:cubicBezTo>
                  <a:lnTo>
                    <a:pt x="286" y="1229"/>
                  </a:lnTo>
                  <a:cubicBezTo>
                    <a:pt x="340" y="1364"/>
                    <a:pt x="470" y="1445"/>
                    <a:pt x="607" y="1445"/>
                  </a:cubicBezTo>
                  <a:cubicBezTo>
                    <a:pt x="651" y="1445"/>
                    <a:pt x="696" y="1437"/>
                    <a:pt x="739" y="1419"/>
                  </a:cubicBezTo>
                  <a:lnTo>
                    <a:pt x="1334" y="1169"/>
                  </a:lnTo>
                  <a:cubicBezTo>
                    <a:pt x="1513" y="1098"/>
                    <a:pt x="1596" y="895"/>
                    <a:pt x="1525" y="717"/>
                  </a:cubicBezTo>
                  <a:lnTo>
                    <a:pt x="1310" y="205"/>
                  </a:lnTo>
                  <a:cubicBezTo>
                    <a:pt x="1247" y="79"/>
                    <a:pt x="1123" y="0"/>
                    <a:pt x="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a:off x="8365538" y="156903"/>
              <a:ext cx="69478" cy="62824"/>
            </a:xfrm>
            <a:custGeom>
              <a:avLst/>
              <a:gdLst/>
              <a:ahLst/>
              <a:cxnLst/>
              <a:rect l="l" t="t" r="r" b="b"/>
              <a:pathLst>
                <a:path w="1608" h="1454" extrusionOk="0">
                  <a:moveTo>
                    <a:pt x="617" y="1"/>
                  </a:moveTo>
                  <a:cubicBezTo>
                    <a:pt x="485" y="1"/>
                    <a:pt x="362" y="78"/>
                    <a:pt x="310" y="200"/>
                  </a:cubicBezTo>
                  <a:lnTo>
                    <a:pt x="84" y="712"/>
                  </a:lnTo>
                  <a:cubicBezTo>
                    <a:pt x="1" y="879"/>
                    <a:pt x="84" y="1093"/>
                    <a:pt x="263" y="1165"/>
                  </a:cubicBezTo>
                  <a:lnTo>
                    <a:pt x="846" y="1427"/>
                  </a:lnTo>
                  <a:cubicBezTo>
                    <a:pt x="892" y="1445"/>
                    <a:pt x="940" y="1454"/>
                    <a:pt x="986" y="1454"/>
                  </a:cubicBezTo>
                  <a:cubicBezTo>
                    <a:pt x="1120" y="1454"/>
                    <a:pt x="1245" y="1380"/>
                    <a:pt x="1298" y="1248"/>
                  </a:cubicBezTo>
                  <a:lnTo>
                    <a:pt x="1525" y="748"/>
                  </a:lnTo>
                  <a:cubicBezTo>
                    <a:pt x="1608" y="569"/>
                    <a:pt x="1525" y="367"/>
                    <a:pt x="1358" y="284"/>
                  </a:cubicBezTo>
                  <a:lnTo>
                    <a:pt x="763" y="34"/>
                  </a:lnTo>
                  <a:cubicBezTo>
                    <a:pt x="715" y="11"/>
                    <a:pt x="66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8123748" y="693972"/>
              <a:ext cx="69478" cy="62867"/>
            </a:xfrm>
            <a:custGeom>
              <a:avLst/>
              <a:gdLst/>
              <a:ahLst/>
              <a:cxnLst/>
              <a:rect l="l" t="t" r="r" b="b"/>
              <a:pathLst>
                <a:path w="1608" h="1455" extrusionOk="0">
                  <a:moveTo>
                    <a:pt x="617" y="1"/>
                  </a:moveTo>
                  <a:cubicBezTo>
                    <a:pt x="485" y="1"/>
                    <a:pt x="362" y="78"/>
                    <a:pt x="310" y="200"/>
                  </a:cubicBezTo>
                  <a:lnTo>
                    <a:pt x="84" y="712"/>
                  </a:lnTo>
                  <a:cubicBezTo>
                    <a:pt x="1" y="879"/>
                    <a:pt x="84" y="1093"/>
                    <a:pt x="263" y="1165"/>
                  </a:cubicBezTo>
                  <a:lnTo>
                    <a:pt x="846" y="1427"/>
                  </a:lnTo>
                  <a:cubicBezTo>
                    <a:pt x="892" y="1445"/>
                    <a:pt x="940" y="1454"/>
                    <a:pt x="987" y="1454"/>
                  </a:cubicBezTo>
                  <a:cubicBezTo>
                    <a:pt x="1121" y="1454"/>
                    <a:pt x="1249" y="1381"/>
                    <a:pt x="1310" y="1248"/>
                  </a:cubicBezTo>
                  <a:lnTo>
                    <a:pt x="1537" y="748"/>
                  </a:lnTo>
                  <a:cubicBezTo>
                    <a:pt x="1608" y="569"/>
                    <a:pt x="1525" y="367"/>
                    <a:pt x="1358" y="284"/>
                  </a:cubicBezTo>
                  <a:lnTo>
                    <a:pt x="763" y="34"/>
                  </a:lnTo>
                  <a:cubicBezTo>
                    <a:pt x="715" y="11"/>
                    <a:pt x="66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8267802" y="204129"/>
              <a:ext cx="30375" cy="178533"/>
            </a:xfrm>
            <a:custGeom>
              <a:avLst/>
              <a:gdLst/>
              <a:ahLst/>
              <a:cxnLst/>
              <a:rect l="l" t="t" r="r" b="b"/>
              <a:pathLst>
                <a:path w="703" h="4132" extrusionOk="0">
                  <a:moveTo>
                    <a:pt x="0" y="0"/>
                  </a:moveTo>
                  <a:lnTo>
                    <a:pt x="0" y="4132"/>
                  </a:lnTo>
                  <a:lnTo>
                    <a:pt x="703" y="4132"/>
                  </a:lnTo>
                  <a:lnTo>
                    <a:pt x="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a:off x="8045543" y="464411"/>
              <a:ext cx="172916" cy="114241"/>
            </a:xfrm>
            <a:custGeom>
              <a:avLst/>
              <a:gdLst/>
              <a:ahLst/>
              <a:cxnLst/>
              <a:rect l="l" t="t" r="r" b="b"/>
              <a:pathLst>
                <a:path w="4002" h="2644" extrusionOk="0">
                  <a:moveTo>
                    <a:pt x="3644" y="1"/>
                  </a:moveTo>
                  <a:lnTo>
                    <a:pt x="1" y="2049"/>
                  </a:lnTo>
                  <a:lnTo>
                    <a:pt x="346" y="2644"/>
                  </a:lnTo>
                  <a:lnTo>
                    <a:pt x="4001" y="596"/>
                  </a:lnTo>
                  <a:lnTo>
                    <a:pt x="3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a:off x="8338274" y="461862"/>
              <a:ext cx="172398" cy="114241"/>
            </a:xfrm>
            <a:custGeom>
              <a:avLst/>
              <a:gdLst/>
              <a:ahLst/>
              <a:cxnLst/>
              <a:rect l="l" t="t" r="r" b="b"/>
              <a:pathLst>
                <a:path w="3990" h="2644" extrusionOk="0">
                  <a:moveTo>
                    <a:pt x="346" y="0"/>
                  </a:moveTo>
                  <a:lnTo>
                    <a:pt x="1" y="596"/>
                  </a:lnTo>
                  <a:lnTo>
                    <a:pt x="3644" y="2643"/>
                  </a:lnTo>
                  <a:lnTo>
                    <a:pt x="3989" y="2048"/>
                  </a:lnTo>
                  <a:lnTo>
                    <a:pt x="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6" name="Google Shape;1196;p52"/>
          <p:cNvSpPr/>
          <p:nvPr/>
        </p:nvSpPr>
        <p:spPr>
          <a:xfrm>
            <a:off x="8557422" y="798578"/>
            <a:ext cx="814937" cy="812776"/>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8856850" y="-113"/>
            <a:ext cx="122450" cy="230512"/>
          </a:xfrm>
          <a:custGeom>
            <a:avLst/>
            <a:gdLst/>
            <a:ahLst/>
            <a:cxnLst/>
            <a:rect l="l" t="t" r="r" b="b"/>
            <a:pathLst>
              <a:path w="2834" h="5335" extrusionOk="0">
                <a:moveTo>
                  <a:pt x="0" y="0"/>
                </a:moveTo>
                <a:lnTo>
                  <a:pt x="0" y="5334"/>
                </a:lnTo>
                <a:lnTo>
                  <a:pt x="2834" y="5334"/>
                </a:lnTo>
                <a:lnTo>
                  <a:pt x="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9090905" y="433042"/>
            <a:ext cx="280417" cy="122493"/>
          </a:xfrm>
          <a:custGeom>
            <a:avLst/>
            <a:gdLst/>
            <a:ahLst/>
            <a:cxnLst/>
            <a:rect l="l" t="t" r="r" b="b"/>
            <a:pathLst>
              <a:path w="6490" h="2835" extrusionOk="0">
                <a:moveTo>
                  <a:pt x="0" y="0"/>
                </a:moveTo>
                <a:lnTo>
                  <a:pt x="0" y="2834"/>
                </a:lnTo>
                <a:lnTo>
                  <a:pt x="6489" y="2834"/>
                </a:lnTo>
                <a:lnTo>
                  <a:pt x="6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8847560" y="65217"/>
            <a:ext cx="377115" cy="498528"/>
          </a:xfrm>
          <a:custGeom>
            <a:avLst/>
            <a:gdLst/>
            <a:ahLst/>
            <a:cxnLst/>
            <a:rect l="l" t="t" r="r" b="b"/>
            <a:pathLst>
              <a:path w="8728" h="11538" extrusionOk="0">
                <a:moveTo>
                  <a:pt x="1" y="1"/>
                </a:moveTo>
                <a:lnTo>
                  <a:pt x="1" y="2584"/>
                </a:lnTo>
                <a:cubicBezTo>
                  <a:pt x="1" y="8335"/>
                  <a:pt x="1703" y="11538"/>
                  <a:pt x="7454" y="11538"/>
                </a:cubicBezTo>
                <a:lnTo>
                  <a:pt x="8728" y="11538"/>
                </a:lnTo>
                <a:lnTo>
                  <a:pt x="8728" y="8263"/>
                </a:lnTo>
                <a:lnTo>
                  <a:pt x="7454" y="8263"/>
                </a:lnTo>
                <a:cubicBezTo>
                  <a:pt x="3513" y="8263"/>
                  <a:pt x="3275" y="6537"/>
                  <a:pt x="3275" y="2584"/>
                </a:cubicBezTo>
                <a:lnTo>
                  <a:pt x="32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9188122" y="357429"/>
            <a:ext cx="70515" cy="265985"/>
          </a:xfrm>
          <a:custGeom>
            <a:avLst/>
            <a:gdLst/>
            <a:ahLst/>
            <a:cxnLst/>
            <a:rect l="l" t="t" r="r" b="b"/>
            <a:pathLst>
              <a:path w="1632" h="6156" extrusionOk="0">
                <a:moveTo>
                  <a:pt x="810" y="0"/>
                </a:moveTo>
                <a:cubicBezTo>
                  <a:pt x="358" y="0"/>
                  <a:pt x="1" y="369"/>
                  <a:pt x="1" y="822"/>
                </a:cubicBezTo>
                <a:lnTo>
                  <a:pt x="1" y="5334"/>
                </a:lnTo>
                <a:cubicBezTo>
                  <a:pt x="1" y="5787"/>
                  <a:pt x="358" y="6156"/>
                  <a:pt x="810" y="6156"/>
                </a:cubicBezTo>
                <a:cubicBezTo>
                  <a:pt x="1275" y="6156"/>
                  <a:pt x="1632" y="5787"/>
                  <a:pt x="1632" y="5334"/>
                </a:cubicBezTo>
                <a:lnTo>
                  <a:pt x="1632" y="822"/>
                </a:lnTo>
                <a:cubicBezTo>
                  <a:pt x="1632" y="369"/>
                  <a:pt x="1275" y="0"/>
                  <a:pt x="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8781712" y="29700"/>
            <a:ext cx="265510" cy="71076"/>
          </a:xfrm>
          <a:custGeom>
            <a:avLst/>
            <a:gdLst/>
            <a:ahLst/>
            <a:cxnLst/>
            <a:rect l="l" t="t" r="r" b="b"/>
            <a:pathLst>
              <a:path w="6145" h="1645" extrusionOk="0">
                <a:moveTo>
                  <a:pt x="822" y="1"/>
                </a:moveTo>
                <a:cubicBezTo>
                  <a:pt x="358" y="1"/>
                  <a:pt x="1" y="370"/>
                  <a:pt x="1" y="823"/>
                </a:cubicBezTo>
                <a:cubicBezTo>
                  <a:pt x="1" y="1275"/>
                  <a:pt x="358" y="1644"/>
                  <a:pt x="822" y="1644"/>
                </a:cubicBezTo>
                <a:lnTo>
                  <a:pt x="5323" y="1644"/>
                </a:lnTo>
                <a:cubicBezTo>
                  <a:pt x="5775" y="1644"/>
                  <a:pt x="6144" y="1275"/>
                  <a:pt x="6144" y="823"/>
                </a:cubicBezTo>
                <a:cubicBezTo>
                  <a:pt x="6144" y="370"/>
                  <a:pt x="5775" y="1"/>
                  <a:pt x="5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52"/>
          <p:cNvGrpSpPr/>
          <p:nvPr/>
        </p:nvGrpSpPr>
        <p:grpSpPr>
          <a:xfrm>
            <a:off x="7718376" y="406"/>
            <a:ext cx="1652946" cy="1907568"/>
            <a:chOff x="7718376" y="406"/>
            <a:chExt cx="1652946" cy="1907568"/>
          </a:xfrm>
        </p:grpSpPr>
        <p:sp>
          <p:nvSpPr>
            <p:cNvPr id="1203" name="Google Shape;1203;p52"/>
            <p:cNvSpPr/>
            <p:nvPr/>
          </p:nvSpPr>
          <p:spPr>
            <a:xfrm>
              <a:off x="7787810" y="406"/>
              <a:ext cx="121975" cy="1375640"/>
            </a:xfrm>
            <a:custGeom>
              <a:avLst/>
              <a:gdLst/>
              <a:ahLst/>
              <a:cxnLst/>
              <a:rect l="l" t="t" r="r" b="b"/>
              <a:pathLst>
                <a:path w="2823" h="31838" extrusionOk="0">
                  <a:moveTo>
                    <a:pt x="1" y="0"/>
                  </a:moveTo>
                  <a:lnTo>
                    <a:pt x="1" y="31838"/>
                  </a:lnTo>
                  <a:lnTo>
                    <a:pt x="2823" y="31838"/>
                  </a:lnTo>
                  <a:lnTo>
                    <a:pt x="28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8220490" y="1710386"/>
              <a:ext cx="1150832" cy="121975"/>
            </a:xfrm>
            <a:custGeom>
              <a:avLst/>
              <a:gdLst/>
              <a:ahLst/>
              <a:cxnLst/>
              <a:rect l="l" t="t" r="r" b="b"/>
              <a:pathLst>
                <a:path w="26635" h="2823" extrusionOk="0">
                  <a:moveTo>
                    <a:pt x="0" y="1"/>
                  </a:moveTo>
                  <a:lnTo>
                    <a:pt x="0" y="2822"/>
                  </a:lnTo>
                  <a:lnTo>
                    <a:pt x="26634" y="2822"/>
                  </a:lnTo>
                  <a:lnTo>
                    <a:pt x="26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7778045" y="1207796"/>
              <a:ext cx="562864" cy="634329"/>
            </a:xfrm>
            <a:custGeom>
              <a:avLst/>
              <a:gdLst/>
              <a:ahLst/>
              <a:cxnLst/>
              <a:rect l="l" t="t" r="r" b="b"/>
              <a:pathLst>
                <a:path w="13027" h="14681" extrusionOk="0">
                  <a:moveTo>
                    <a:pt x="1" y="0"/>
                  </a:moveTo>
                  <a:lnTo>
                    <a:pt x="1" y="4239"/>
                  </a:lnTo>
                  <a:cubicBezTo>
                    <a:pt x="1" y="10001"/>
                    <a:pt x="4692" y="14681"/>
                    <a:pt x="10442" y="14681"/>
                  </a:cubicBezTo>
                  <a:lnTo>
                    <a:pt x="13026" y="14681"/>
                  </a:lnTo>
                  <a:lnTo>
                    <a:pt x="13026" y="11406"/>
                  </a:lnTo>
                  <a:lnTo>
                    <a:pt x="10442" y="11406"/>
                  </a:lnTo>
                  <a:cubicBezTo>
                    <a:pt x="6490" y="11406"/>
                    <a:pt x="3275" y="8192"/>
                    <a:pt x="3275" y="4239"/>
                  </a:cubicBezTo>
                  <a:lnTo>
                    <a:pt x="32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7718376" y="1173316"/>
              <a:ext cx="266029" cy="71033"/>
            </a:xfrm>
            <a:custGeom>
              <a:avLst/>
              <a:gdLst/>
              <a:ahLst/>
              <a:cxnLst/>
              <a:rect l="l" t="t" r="r" b="b"/>
              <a:pathLst>
                <a:path w="6157" h="1644" extrusionOk="0">
                  <a:moveTo>
                    <a:pt x="822" y="1"/>
                  </a:moveTo>
                  <a:cubicBezTo>
                    <a:pt x="370" y="1"/>
                    <a:pt x="1" y="370"/>
                    <a:pt x="1" y="822"/>
                  </a:cubicBezTo>
                  <a:cubicBezTo>
                    <a:pt x="1" y="1275"/>
                    <a:pt x="370" y="1644"/>
                    <a:pt x="822" y="1644"/>
                  </a:cubicBezTo>
                  <a:lnTo>
                    <a:pt x="5335" y="1644"/>
                  </a:lnTo>
                  <a:cubicBezTo>
                    <a:pt x="5787" y="1644"/>
                    <a:pt x="6156" y="1275"/>
                    <a:pt x="6156" y="822"/>
                  </a:cubicBezTo>
                  <a:cubicBezTo>
                    <a:pt x="6156" y="370"/>
                    <a:pt x="5787"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8305349" y="1642507"/>
              <a:ext cx="71033" cy="265467"/>
            </a:xfrm>
            <a:custGeom>
              <a:avLst/>
              <a:gdLst/>
              <a:ahLst/>
              <a:cxnLst/>
              <a:rect l="l" t="t" r="r" b="b"/>
              <a:pathLst>
                <a:path w="1644" h="6144" extrusionOk="0">
                  <a:moveTo>
                    <a:pt x="822" y="0"/>
                  </a:moveTo>
                  <a:cubicBezTo>
                    <a:pt x="370" y="0"/>
                    <a:pt x="1" y="357"/>
                    <a:pt x="1" y="810"/>
                  </a:cubicBezTo>
                  <a:lnTo>
                    <a:pt x="1" y="5322"/>
                  </a:lnTo>
                  <a:cubicBezTo>
                    <a:pt x="1" y="5775"/>
                    <a:pt x="370" y="6144"/>
                    <a:pt x="822" y="6144"/>
                  </a:cubicBezTo>
                  <a:cubicBezTo>
                    <a:pt x="1286" y="6144"/>
                    <a:pt x="1644" y="5775"/>
                    <a:pt x="1644" y="5322"/>
                  </a:cubicBezTo>
                  <a:lnTo>
                    <a:pt x="1644" y="810"/>
                  </a:lnTo>
                  <a:cubicBezTo>
                    <a:pt x="1644" y="357"/>
                    <a:pt x="1286"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52"/>
          <p:cNvGrpSpPr/>
          <p:nvPr/>
        </p:nvGrpSpPr>
        <p:grpSpPr>
          <a:xfrm>
            <a:off x="7713234" y="406"/>
            <a:ext cx="1658120" cy="5142859"/>
            <a:chOff x="7713234" y="406"/>
            <a:chExt cx="1658120" cy="5142859"/>
          </a:xfrm>
        </p:grpSpPr>
        <p:sp>
          <p:nvSpPr>
            <p:cNvPr id="1209" name="Google Shape;1209;p52"/>
            <p:cNvSpPr/>
            <p:nvPr/>
          </p:nvSpPr>
          <p:spPr>
            <a:xfrm>
              <a:off x="8384074" y="2746977"/>
              <a:ext cx="375041" cy="142023"/>
            </a:xfrm>
            <a:custGeom>
              <a:avLst/>
              <a:gdLst/>
              <a:ahLst/>
              <a:cxnLst/>
              <a:rect l="l" t="t" r="r" b="b"/>
              <a:pathLst>
                <a:path w="8680" h="3287" extrusionOk="0">
                  <a:moveTo>
                    <a:pt x="0" y="1"/>
                  </a:moveTo>
                  <a:lnTo>
                    <a:pt x="0" y="3287"/>
                  </a:lnTo>
                  <a:lnTo>
                    <a:pt x="8680" y="3287"/>
                  </a:lnTo>
                  <a:lnTo>
                    <a:pt x="8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7870639" y="2771173"/>
              <a:ext cx="503670" cy="93674"/>
            </a:xfrm>
            <a:custGeom>
              <a:avLst/>
              <a:gdLst/>
              <a:ahLst/>
              <a:cxnLst/>
              <a:rect l="l" t="t" r="r" b="b"/>
              <a:pathLst>
                <a:path w="11657" h="2168" extrusionOk="0">
                  <a:moveTo>
                    <a:pt x="1" y="0"/>
                  </a:moveTo>
                  <a:lnTo>
                    <a:pt x="1" y="2167"/>
                  </a:lnTo>
                  <a:lnTo>
                    <a:pt x="11657" y="2167"/>
                  </a:ln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8352662" y="2694523"/>
              <a:ext cx="62824" cy="246974"/>
            </a:xfrm>
            <a:custGeom>
              <a:avLst/>
              <a:gdLst/>
              <a:ahLst/>
              <a:cxnLst/>
              <a:rect l="l" t="t" r="r" b="b"/>
              <a:pathLst>
                <a:path w="1454" h="5716" extrusionOk="0">
                  <a:moveTo>
                    <a:pt x="727" y="0"/>
                  </a:moveTo>
                  <a:cubicBezTo>
                    <a:pt x="334" y="0"/>
                    <a:pt x="1" y="334"/>
                    <a:pt x="1" y="727"/>
                  </a:cubicBezTo>
                  <a:lnTo>
                    <a:pt x="1" y="4989"/>
                  </a:lnTo>
                  <a:cubicBezTo>
                    <a:pt x="1" y="5382"/>
                    <a:pt x="334" y="5715"/>
                    <a:pt x="727" y="5715"/>
                  </a:cubicBezTo>
                  <a:cubicBezTo>
                    <a:pt x="1132" y="5715"/>
                    <a:pt x="1453" y="5382"/>
                    <a:pt x="1453" y="4989"/>
                  </a:cubicBezTo>
                  <a:lnTo>
                    <a:pt x="1453" y="727"/>
                  </a:lnTo>
                  <a:cubicBezTo>
                    <a:pt x="1453" y="334"/>
                    <a:pt x="1132" y="0"/>
                    <a:pt x="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9061049" y="3753236"/>
              <a:ext cx="122493" cy="1390028"/>
            </a:xfrm>
            <a:custGeom>
              <a:avLst/>
              <a:gdLst/>
              <a:ahLst/>
              <a:cxnLst/>
              <a:rect l="l" t="t" r="r" b="b"/>
              <a:pathLst>
                <a:path w="2835" h="32171" extrusionOk="0">
                  <a:moveTo>
                    <a:pt x="1" y="0"/>
                  </a:moveTo>
                  <a:lnTo>
                    <a:pt x="1" y="32171"/>
                  </a:lnTo>
                  <a:lnTo>
                    <a:pt x="2835" y="32171"/>
                  </a:lnTo>
                  <a:lnTo>
                    <a:pt x="2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7787810" y="2449623"/>
              <a:ext cx="121975" cy="808758"/>
            </a:xfrm>
            <a:custGeom>
              <a:avLst/>
              <a:gdLst/>
              <a:ahLst/>
              <a:cxnLst/>
              <a:rect l="l" t="t" r="r" b="b"/>
              <a:pathLst>
                <a:path w="2823" h="18718" extrusionOk="0">
                  <a:moveTo>
                    <a:pt x="1" y="1"/>
                  </a:moveTo>
                  <a:lnTo>
                    <a:pt x="1" y="18717"/>
                  </a:lnTo>
                  <a:lnTo>
                    <a:pt x="2823" y="18717"/>
                  </a:lnTo>
                  <a:lnTo>
                    <a:pt x="28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8279675" y="2163625"/>
              <a:ext cx="1091679" cy="122450"/>
            </a:xfrm>
            <a:custGeom>
              <a:avLst/>
              <a:gdLst/>
              <a:ahLst/>
              <a:cxnLst/>
              <a:rect l="l" t="t" r="r" b="b"/>
              <a:pathLst>
                <a:path w="26635" h="2834" extrusionOk="0">
                  <a:moveTo>
                    <a:pt x="0" y="0"/>
                  </a:moveTo>
                  <a:lnTo>
                    <a:pt x="0" y="2834"/>
                  </a:lnTo>
                  <a:lnTo>
                    <a:pt x="26634" y="2834"/>
                  </a:lnTo>
                  <a:lnTo>
                    <a:pt x="26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8156202" y="3428100"/>
              <a:ext cx="793316" cy="122506"/>
            </a:xfrm>
            <a:custGeom>
              <a:avLst/>
              <a:gdLst/>
              <a:ahLst/>
              <a:cxnLst/>
              <a:rect l="l" t="t" r="r" b="b"/>
              <a:pathLst>
                <a:path w="21492" h="2835" extrusionOk="0">
                  <a:moveTo>
                    <a:pt x="0" y="1"/>
                  </a:moveTo>
                  <a:lnTo>
                    <a:pt x="0" y="2834"/>
                  </a:lnTo>
                  <a:lnTo>
                    <a:pt x="21491" y="2834"/>
                  </a:lnTo>
                  <a:lnTo>
                    <a:pt x="214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8815673" y="3419890"/>
              <a:ext cx="377115" cy="498528"/>
            </a:xfrm>
            <a:custGeom>
              <a:avLst/>
              <a:gdLst/>
              <a:ahLst/>
              <a:cxnLst/>
              <a:rect l="l" t="t" r="r" b="b"/>
              <a:pathLst>
                <a:path w="8728" h="11538" extrusionOk="0">
                  <a:moveTo>
                    <a:pt x="1" y="0"/>
                  </a:moveTo>
                  <a:lnTo>
                    <a:pt x="1" y="3274"/>
                  </a:lnTo>
                  <a:lnTo>
                    <a:pt x="1275" y="3274"/>
                  </a:lnTo>
                  <a:cubicBezTo>
                    <a:pt x="5215" y="3274"/>
                    <a:pt x="5454" y="5001"/>
                    <a:pt x="5454" y="8954"/>
                  </a:cubicBezTo>
                  <a:lnTo>
                    <a:pt x="5454" y="11537"/>
                  </a:lnTo>
                  <a:lnTo>
                    <a:pt x="8728" y="11537"/>
                  </a:lnTo>
                  <a:lnTo>
                    <a:pt x="8728" y="8954"/>
                  </a:lnTo>
                  <a:cubicBezTo>
                    <a:pt x="8728" y="3191"/>
                    <a:pt x="7025" y="0"/>
                    <a:pt x="1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8781712" y="3360178"/>
              <a:ext cx="71033" cy="265510"/>
            </a:xfrm>
            <a:custGeom>
              <a:avLst/>
              <a:gdLst/>
              <a:ahLst/>
              <a:cxnLst/>
              <a:rect l="l" t="t" r="r" b="b"/>
              <a:pathLst>
                <a:path w="1644" h="6145" extrusionOk="0">
                  <a:moveTo>
                    <a:pt x="822" y="1"/>
                  </a:moveTo>
                  <a:cubicBezTo>
                    <a:pt x="358" y="1"/>
                    <a:pt x="1" y="370"/>
                    <a:pt x="1" y="822"/>
                  </a:cubicBezTo>
                  <a:lnTo>
                    <a:pt x="1" y="5335"/>
                  </a:lnTo>
                  <a:cubicBezTo>
                    <a:pt x="1" y="5787"/>
                    <a:pt x="358" y="6145"/>
                    <a:pt x="822" y="6145"/>
                  </a:cubicBezTo>
                  <a:cubicBezTo>
                    <a:pt x="1275" y="6145"/>
                    <a:pt x="1644" y="5787"/>
                    <a:pt x="1644" y="5335"/>
                  </a:cubicBezTo>
                  <a:lnTo>
                    <a:pt x="1644" y="822"/>
                  </a:lnTo>
                  <a:cubicBezTo>
                    <a:pt x="1644" y="370"/>
                    <a:pt x="1275" y="1"/>
                    <a:pt x="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8993170" y="3882859"/>
              <a:ext cx="265467" cy="71033"/>
            </a:xfrm>
            <a:custGeom>
              <a:avLst/>
              <a:gdLst/>
              <a:ahLst/>
              <a:cxnLst/>
              <a:rect l="l" t="t" r="r" b="b"/>
              <a:pathLst>
                <a:path w="6144" h="1644" extrusionOk="0">
                  <a:moveTo>
                    <a:pt x="822" y="1"/>
                  </a:moveTo>
                  <a:cubicBezTo>
                    <a:pt x="369" y="1"/>
                    <a:pt x="0" y="370"/>
                    <a:pt x="0" y="822"/>
                  </a:cubicBezTo>
                  <a:cubicBezTo>
                    <a:pt x="0" y="1275"/>
                    <a:pt x="369" y="1644"/>
                    <a:pt x="822" y="1644"/>
                  </a:cubicBezTo>
                  <a:lnTo>
                    <a:pt x="5322" y="1644"/>
                  </a:lnTo>
                  <a:cubicBezTo>
                    <a:pt x="5787" y="1644"/>
                    <a:pt x="6144" y="1275"/>
                    <a:pt x="6144" y="822"/>
                  </a:cubicBezTo>
                  <a:cubicBezTo>
                    <a:pt x="6144" y="370"/>
                    <a:pt x="5787" y="1"/>
                    <a:pt x="5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7779082" y="3053577"/>
              <a:ext cx="377115" cy="499047"/>
            </a:xfrm>
            <a:custGeom>
              <a:avLst/>
              <a:gdLst/>
              <a:ahLst/>
              <a:cxnLst/>
              <a:rect l="l" t="t" r="r" b="b"/>
              <a:pathLst>
                <a:path w="8728" h="11550" extrusionOk="0">
                  <a:moveTo>
                    <a:pt x="0" y="1"/>
                  </a:moveTo>
                  <a:lnTo>
                    <a:pt x="0" y="2596"/>
                  </a:lnTo>
                  <a:cubicBezTo>
                    <a:pt x="0" y="8347"/>
                    <a:pt x="1703" y="11550"/>
                    <a:pt x="7454" y="11550"/>
                  </a:cubicBezTo>
                  <a:lnTo>
                    <a:pt x="8728" y="11550"/>
                  </a:lnTo>
                  <a:lnTo>
                    <a:pt x="8728" y="8276"/>
                  </a:lnTo>
                  <a:lnTo>
                    <a:pt x="7454" y="8276"/>
                  </a:lnTo>
                  <a:cubicBezTo>
                    <a:pt x="3513" y="8276"/>
                    <a:pt x="3275" y="6549"/>
                    <a:pt x="3275" y="2596"/>
                  </a:cubicBezTo>
                  <a:lnTo>
                    <a:pt x="3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8119644" y="3346308"/>
              <a:ext cx="70515" cy="265985"/>
            </a:xfrm>
            <a:custGeom>
              <a:avLst/>
              <a:gdLst/>
              <a:ahLst/>
              <a:cxnLst/>
              <a:rect l="l" t="t" r="r" b="b"/>
              <a:pathLst>
                <a:path w="1632" h="6156" extrusionOk="0">
                  <a:moveTo>
                    <a:pt x="810" y="0"/>
                  </a:moveTo>
                  <a:cubicBezTo>
                    <a:pt x="358" y="0"/>
                    <a:pt x="0" y="370"/>
                    <a:pt x="0" y="822"/>
                  </a:cubicBezTo>
                  <a:lnTo>
                    <a:pt x="0" y="5334"/>
                  </a:lnTo>
                  <a:cubicBezTo>
                    <a:pt x="0" y="5787"/>
                    <a:pt x="358" y="6156"/>
                    <a:pt x="810" y="6156"/>
                  </a:cubicBezTo>
                  <a:cubicBezTo>
                    <a:pt x="1274" y="6156"/>
                    <a:pt x="1632" y="5787"/>
                    <a:pt x="1632" y="5334"/>
                  </a:cubicBezTo>
                  <a:lnTo>
                    <a:pt x="1632" y="822"/>
                  </a:lnTo>
                  <a:cubicBezTo>
                    <a:pt x="1632" y="370"/>
                    <a:pt x="1274"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7713234" y="3018104"/>
              <a:ext cx="265510" cy="71033"/>
            </a:xfrm>
            <a:custGeom>
              <a:avLst/>
              <a:gdLst/>
              <a:ahLst/>
              <a:cxnLst/>
              <a:rect l="l" t="t" r="r" b="b"/>
              <a:pathLst>
                <a:path w="6145" h="1644" extrusionOk="0">
                  <a:moveTo>
                    <a:pt x="822" y="0"/>
                  </a:moveTo>
                  <a:cubicBezTo>
                    <a:pt x="358" y="0"/>
                    <a:pt x="0" y="369"/>
                    <a:pt x="0" y="822"/>
                  </a:cubicBezTo>
                  <a:cubicBezTo>
                    <a:pt x="0" y="1274"/>
                    <a:pt x="358" y="1643"/>
                    <a:pt x="822" y="1643"/>
                  </a:cubicBezTo>
                  <a:lnTo>
                    <a:pt x="5323" y="1643"/>
                  </a:lnTo>
                  <a:cubicBezTo>
                    <a:pt x="5382" y="1643"/>
                    <a:pt x="5442" y="1643"/>
                    <a:pt x="5489" y="1631"/>
                  </a:cubicBezTo>
                  <a:cubicBezTo>
                    <a:pt x="5858" y="1560"/>
                    <a:pt x="6144" y="1227"/>
                    <a:pt x="6144" y="822"/>
                  </a:cubicBezTo>
                  <a:cubicBezTo>
                    <a:pt x="6144" y="369"/>
                    <a:pt x="5775" y="0"/>
                    <a:pt x="5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7780638" y="2155898"/>
              <a:ext cx="499047" cy="377634"/>
            </a:xfrm>
            <a:custGeom>
              <a:avLst/>
              <a:gdLst/>
              <a:ahLst/>
              <a:cxnLst/>
              <a:rect l="l" t="t" r="r" b="b"/>
              <a:pathLst>
                <a:path w="11550" h="8740" extrusionOk="0">
                  <a:moveTo>
                    <a:pt x="8954" y="0"/>
                  </a:moveTo>
                  <a:cubicBezTo>
                    <a:pt x="3203" y="0"/>
                    <a:pt x="0" y="1715"/>
                    <a:pt x="0" y="7466"/>
                  </a:cubicBezTo>
                  <a:lnTo>
                    <a:pt x="0" y="8740"/>
                  </a:lnTo>
                  <a:lnTo>
                    <a:pt x="3274" y="8740"/>
                  </a:lnTo>
                  <a:lnTo>
                    <a:pt x="3274" y="7466"/>
                  </a:lnTo>
                  <a:cubicBezTo>
                    <a:pt x="3274" y="3513"/>
                    <a:pt x="5001" y="3275"/>
                    <a:pt x="8954" y="3275"/>
                  </a:cubicBezTo>
                  <a:lnTo>
                    <a:pt x="11549" y="3275"/>
                  </a:lnTo>
                  <a:lnTo>
                    <a:pt x="11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7720968" y="2496460"/>
              <a:ext cx="265985" cy="71033"/>
            </a:xfrm>
            <a:custGeom>
              <a:avLst/>
              <a:gdLst/>
              <a:ahLst/>
              <a:cxnLst/>
              <a:rect l="l" t="t" r="r" b="b"/>
              <a:pathLst>
                <a:path w="6156" h="1644" extrusionOk="0">
                  <a:moveTo>
                    <a:pt x="822" y="0"/>
                  </a:moveTo>
                  <a:cubicBezTo>
                    <a:pt x="369" y="0"/>
                    <a:pt x="0" y="369"/>
                    <a:pt x="0" y="822"/>
                  </a:cubicBezTo>
                  <a:cubicBezTo>
                    <a:pt x="0" y="1274"/>
                    <a:pt x="369" y="1643"/>
                    <a:pt x="822" y="1643"/>
                  </a:cubicBezTo>
                  <a:lnTo>
                    <a:pt x="5334" y="1643"/>
                  </a:lnTo>
                  <a:cubicBezTo>
                    <a:pt x="5739" y="1643"/>
                    <a:pt x="6084" y="1346"/>
                    <a:pt x="6144" y="953"/>
                  </a:cubicBezTo>
                  <a:cubicBezTo>
                    <a:pt x="6144" y="905"/>
                    <a:pt x="6156" y="870"/>
                    <a:pt x="6156" y="822"/>
                  </a:cubicBezTo>
                  <a:cubicBezTo>
                    <a:pt x="6156" y="369"/>
                    <a:pt x="5786" y="0"/>
                    <a:pt x="5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8244124" y="2090050"/>
              <a:ext cx="71033" cy="265985"/>
            </a:xfrm>
            <a:custGeom>
              <a:avLst/>
              <a:gdLst/>
              <a:ahLst/>
              <a:cxnLst/>
              <a:rect l="l" t="t" r="r" b="b"/>
              <a:pathLst>
                <a:path w="1644" h="6156" extrusionOk="0">
                  <a:moveTo>
                    <a:pt x="822" y="0"/>
                  </a:moveTo>
                  <a:cubicBezTo>
                    <a:pt x="370" y="0"/>
                    <a:pt x="1" y="370"/>
                    <a:pt x="1" y="822"/>
                  </a:cubicBezTo>
                  <a:lnTo>
                    <a:pt x="1" y="5334"/>
                  </a:lnTo>
                  <a:cubicBezTo>
                    <a:pt x="1" y="5787"/>
                    <a:pt x="358" y="6156"/>
                    <a:pt x="822" y="6156"/>
                  </a:cubicBezTo>
                  <a:cubicBezTo>
                    <a:pt x="1275" y="6156"/>
                    <a:pt x="1644" y="5787"/>
                    <a:pt x="1644" y="5334"/>
                  </a:cubicBezTo>
                  <a:lnTo>
                    <a:pt x="1644" y="822"/>
                  </a:lnTo>
                  <a:cubicBezTo>
                    <a:pt x="1644" y="370"/>
                    <a:pt x="1275"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8627893" y="406"/>
              <a:ext cx="122493" cy="5139791"/>
            </a:xfrm>
            <a:custGeom>
              <a:avLst/>
              <a:gdLst/>
              <a:ahLst/>
              <a:cxnLst/>
              <a:rect l="l" t="t" r="r" b="b"/>
              <a:pathLst>
                <a:path w="2835" h="118956" extrusionOk="0">
                  <a:moveTo>
                    <a:pt x="1" y="0"/>
                  </a:moveTo>
                  <a:lnTo>
                    <a:pt x="1" y="118955"/>
                  </a:lnTo>
                  <a:lnTo>
                    <a:pt x="2834" y="118955"/>
                  </a:lnTo>
                  <a:lnTo>
                    <a:pt x="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8617610" y="2466085"/>
              <a:ext cx="141505" cy="680648"/>
            </a:xfrm>
            <a:custGeom>
              <a:avLst/>
              <a:gdLst/>
              <a:ahLst/>
              <a:cxnLst/>
              <a:rect l="l" t="t" r="r" b="b"/>
              <a:pathLst>
                <a:path w="3275" h="15753" extrusionOk="0">
                  <a:moveTo>
                    <a:pt x="1" y="1"/>
                  </a:moveTo>
                  <a:lnTo>
                    <a:pt x="1" y="15753"/>
                  </a:lnTo>
                  <a:lnTo>
                    <a:pt x="3275" y="15753"/>
                  </a:lnTo>
                  <a:lnTo>
                    <a:pt x="32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8565156" y="3112253"/>
              <a:ext cx="246456" cy="62262"/>
            </a:xfrm>
            <a:custGeom>
              <a:avLst/>
              <a:gdLst/>
              <a:ahLst/>
              <a:cxnLst/>
              <a:rect l="l" t="t" r="r" b="b"/>
              <a:pathLst>
                <a:path w="5704" h="1441" extrusionOk="0">
                  <a:moveTo>
                    <a:pt x="726" y="0"/>
                  </a:moveTo>
                  <a:cubicBezTo>
                    <a:pt x="322" y="0"/>
                    <a:pt x="0" y="322"/>
                    <a:pt x="0" y="726"/>
                  </a:cubicBezTo>
                  <a:cubicBezTo>
                    <a:pt x="0" y="1119"/>
                    <a:pt x="322" y="1441"/>
                    <a:pt x="726" y="1441"/>
                  </a:cubicBezTo>
                  <a:lnTo>
                    <a:pt x="4989" y="1441"/>
                  </a:lnTo>
                  <a:cubicBezTo>
                    <a:pt x="5382" y="1441"/>
                    <a:pt x="5703" y="1119"/>
                    <a:pt x="5703" y="726"/>
                  </a:cubicBezTo>
                  <a:cubicBezTo>
                    <a:pt x="5703" y="322"/>
                    <a:pt x="5382" y="0"/>
                    <a:pt x="4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8565156" y="2434716"/>
              <a:ext cx="246456" cy="62305"/>
            </a:xfrm>
            <a:custGeom>
              <a:avLst/>
              <a:gdLst/>
              <a:ahLst/>
              <a:cxnLst/>
              <a:rect l="l" t="t" r="r" b="b"/>
              <a:pathLst>
                <a:path w="5704" h="1442" extrusionOk="0">
                  <a:moveTo>
                    <a:pt x="726" y="1"/>
                  </a:moveTo>
                  <a:cubicBezTo>
                    <a:pt x="322" y="1"/>
                    <a:pt x="0" y="322"/>
                    <a:pt x="0" y="727"/>
                  </a:cubicBezTo>
                  <a:cubicBezTo>
                    <a:pt x="0" y="1120"/>
                    <a:pt x="322" y="1441"/>
                    <a:pt x="726" y="1441"/>
                  </a:cubicBezTo>
                  <a:lnTo>
                    <a:pt x="4989" y="1441"/>
                  </a:lnTo>
                  <a:cubicBezTo>
                    <a:pt x="5382" y="1441"/>
                    <a:pt x="5703" y="1120"/>
                    <a:pt x="5703" y="727"/>
                  </a:cubicBezTo>
                  <a:cubicBezTo>
                    <a:pt x="5703" y="322"/>
                    <a:pt x="5382" y="1"/>
                    <a:pt x="4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52"/>
          <p:cNvSpPr/>
          <p:nvPr/>
        </p:nvSpPr>
        <p:spPr>
          <a:xfrm>
            <a:off x="8655157" y="2556129"/>
            <a:ext cx="518101" cy="518101"/>
          </a:xfrm>
          <a:custGeom>
            <a:avLst/>
            <a:gdLst/>
            <a:ahLst/>
            <a:cxnLst/>
            <a:rect l="l" t="t" r="r" b="b"/>
            <a:pathLst>
              <a:path w="11991" h="11991" extrusionOk="0">
                <a:moveTo>
                  <a:pt x="5632" y="1286"/>
                </a:moveTo>
                <a:lnTo>
                  <a:pt x="5632" y="4441"/>
                </a:lnTo>
                <a:cubicBezTo>
                  <a:pt x="5466" y="4489"/>
                  <a:pt x="5311" y="4549"/>
                  <a:pt x="5168" y="4644"/>
                </a:cubicBezTo>
                <a:lnTo>
                  <a:pt x="2930" y="2406"/>
                </a:lnTo>
                <a:cubicBezTo>
                  <a:pt x="3025" y="2322"/>
                  <a:pt x="3120" y="2251"/>
                  <a:pt x="3215" y="2191"/>
                </a:cubicBezTo>
                <a:cubicBezTo>
                  <a:pt x="3239" y="2167"/>
                  <a:pt x="3275" y="2144"/>
                  <a:pt x="3299" y="2120"/>
                </a:cubicBezTo>
                <a:cubicBezTo>
                  <a:pt x="3418" y="2036"/>
                  <a:pt x="3537" y="1965"/>
                  <a:pt x="3656" y="1894"/>
                </a:cubicBezTo>
                <a:cubicBezTo>
                  <a:pt x="3692" y="1870"/>
                  <a:pt x="3739" y="1846"/>
                  <a:pt x="3775" y="1822"/>
                </a:cubicBezTo>
                <a:cubicBezTo>
                  <a:pt x="3811" y="1810"/>
                  <a:pt x="3847" y="1786"/>
                  <a:pt x="3882" y="1774"/>
                </a:cubicBezTo>
                <a:cubicBezTo>
                  <a:pt x="3942" y="1739"/>
                  <a:pt x="4013" y="1703"/>
                  <a:pt x="4085" y="1679"/>
                </a:cubicBezTo>
                <a:cubicBezTo>
                  <a:pt x="4156" y="1644"/>
                  <a:pt x="4228" y="1620"/>
                  <a:pt x="4299" y="1596"/>
                </a:cubicBezTo>
                <a:cubicBezTo>
                  <a:pt x="4311" y="1584"/>
                  <a:pt x="4323" y="1572"/>
                  <a:pt x="4347" y="1572"/>
                </a:cubicBezTo>
                <a:cubicBezTo>
                  <a:pt x="4358" y="1560"/>
                  <a:pt x="4382" y="1560"/>
                  <a:pt x="4394" y="1548"/>
                </a:cubicBezTo>
                <a:cubicBezTo>
                  <a:pt x="4454" y="1536"/>
                  <a:pt x="4501" y="1513"/>
                  <a:pt x="4561" y="1501"/>
                </a:cubicBezTo>
                <a:cubicBezTo>
                  <a:pt x="4573" y="1489"/>
                  <a:pt x="4573" y="1489"/>
                  <a:pt x="4585" y="1489"/>
                </a:cubicBezTo>
                <a:cubicBezTo>
                  <a:pt x="4644" y="1465"/>
                  <a:pt x="4704" y="1453"/>
                  <a:pt x="4763" y="1441"/>
                </a:cubicBezTo>
                <a:cubicBezTo>
                  <a:pt x="4799" y="1429"/>
                  <a:pt x="4823" y="1417"/>
                  <a:pt x="4859" y="1417"/>
                </a:cubicBezTo>
                <a:cubicBezTo>
                  <a:pt x="4894" y="1405"/>
                  <a:pt x="4918" y="1393"/>
                  <a:pt x="4954" y="1393"/>
                </a:cubicBezTo>
                <a:cubicBezTo>
                  <a:pt x="5013" y="1370"/>
                  <a:pt x="5073" y="1358"/>
                  <a:pt x="5132" y="1346"/>
                </a:cubicBezTo>
                <a:cubicBezTo>
                  <a:pt x="5263" y="1322"/>
                  <a:pt x="5394" y="1310"/>
                  <a:pt x="5525" y="1298"/>
                </a:cubicBezTo>
                <a:cubicBezTo>
                  <a:pt x="5561" y="1298"/>
                  <a:pt x="5597" y="1286"/>
                  <a:pt x="5632" y="1286"/>
                </a:cubicBezTo>
                <a:close/>
                <a:moveTo>
                  <a:pt x="6371" y="1286"/>
                </a:moveTo>
                <a:cubicBezTo>
                  <a:pt x="6406" y="1286"/>
                  <a:pt x="6442" y="1298"/>
                  <a:pt x="6478" y="1298"/>
                </a:cubicBezTo>
                <a:cubicBezTo>
                  <a:pt x="6609" y="1310"/>
                  <a:pt x="6740" y="1322"/>
                  <a:pt x="6871" y="1346"/>
                </a:cubicBezTo>
                <a:cubicBezTo>
                  <a:pt x="6930" y="1358"/>
                  <a:pt x="6990" y="1370"/>
                  <a:pt x="7049" y="1393"/>
                </a:cubicBezTo>
                <a:cubicBezTo>
                  <a:pt x="7085" y="1393"/>
                  <a:pt x="7109" y="1405"/>
                  <a:pt x="7145" y="1417"/>
                </a:cubicBezTo>
                <a:cubicBezTo>
                  <a:pt x="7180" y="1417"/>
                  <a:pt x="7204" y="1429"/>
                  <a:pt x="7240" y="1441"/>
                </a:cubicBezTo>
                <a:cubicBezTo>
                  <a:pt x="7299" y="1453"/>
                  <a:pt x="7359" y="1465"/>
                  <a:pt x="7418" y="1489"/>
                </a:cubicBezTo>
                <a:cubicBezTo>
                  <a:pt x="7490" y="1513"/>
                  <a:pt x="7549" y="1536"/>
                  <a:pt x="7621" y="1560"/>
                </a:cubicBezTo>
                <a:cubicBezTo>
                  <a:pt x="7752" y="1608"/>
                  <a:pt x="7883" y="1655"/>
                  <a:pt x="8002" y="1715"/>
                </a:cubicBezTo>
                <a:cubicBezTo>
                  <a:pt x="8038" y="1739"/>
                  <a:pt x="8085" y="1751"/>
                  <a:pt x="8121" y="1774"/>
                </a:cubicBezTo>
                <a:cubicBezTo>
                  <a:pt x="8157" y="1786"/>
                  <a:pt x="8192" y="1810"/>
                  <a:pt x="8216" y="1822"/>
                </a:cubicBezTo>
                <a:cubicBezTo>
                  <a:pt x="8264" y="1846"/>
                  <a:pt x="8299" y="1870"/>
                  <a:pt x="8347" y="1894"/>
                </a:cubicBezTo>
                <a:cubicBezTo>
                  <a:pt x="8466" y="1965"/>
                  <a:pt x="8585" y="2036"/>
                  <a:pt x="8704" y="2120"/>
                </a:cubicBezTo>
                <a:cubicBezTo>
                  <a:pt x="8728" y="2144"/>
                  <a:pt x="8764" y="2167"/>
                  <a:pt x="8788" y="2191"/>
                </a:cubicBezTo>
                <a:cubicBezTo>
                  <a:pt x="8883" y="2251"/>
                  <a:pt x="8966" y="2322"/>
                  <a:pt x="9050" y="2394"/>
                </a:cubicBezTo>
                <a:cubicBezTo>
                  <a:pt x="9061" y="2394"/>
                  <a:pt x="9061" y="2394"/>
                  <a:pt x="9061" y="2406"/>
                </a:cubicBezTo>
                <a:lnTo>
                  <a:pt x="8776" y="2691"/>
                </a:lnTo>
                <a:lnTo>
                  <a:pt x="7109" y="4358"/>
                </a:lnTo>
                <a:lnTo>
                  <a:pt x="6835" y="4644"/>
                </a:lnTo>
                <a:cubicBezTo>
                  <a:pt x="6692" y="4549"/>
                  <a:pt x="6537" y="4489"/>
                  <a:pt x="6371" y="4441"/>
                </a:cubicBezTo>
                <a:lnTo>
                  <a:pt x="6371" y="1286"/>
                </a:lnTo>
                <a:close/>
                <a:moveTo>
                  <a:pt x="2406" y="2929"/>
                </a:moveTo>
                <a:lnTo>
                  <a:pt x="4370" y="4882"/>
                </a:lnTo>
                <a:lnTo>
                  <a:pt x="4644" y="5168"/>
                </a:lnTo>
                <a:cubicBezTo>
                  <a:pt x="4501" y="5406"/>
                  <a:pt x="4406" y="5692"/>
                  <a:pt x="4406" y="5989"/>
                </a:cubicBezTo>
                <a:cubicBezTo>
                  <a:pt x="4406" y="6299"/>
                  <a:pt x="4501" y="6585"/>
                  <a:pt x="4644" y="6823"/>
                </a:cubicBezTo>
                <a:lnTo>
                  <a:pt x="4370" y="7108"/>
                </a:lnTo>
                <a:lnTo>
                  <a:pt x="2406" y="9061"/>
                </a:lnTo>
                <a:cubicBezTo>
                  <a:pt x="2382" y="9025"/>
                  <a:pt x="2346" y="8978"/>
                  <a:pt x="2323" y="8942"/>
                </a:cubicBezTo>
                <a:cubicBezTo>
                  <a:pt x="2251" y="8859"/>
                  <a:pt x="2180" y="8763"/>
                  <a:pt x="2120" y="8680"/>
                </a:cubicBezTo>
                <a:cubicBezTo>
                  <a:pt x="2001" y="8513"/>
                  <a:pt x="1894" y="8335"/>
                  <a:pt x="1811" y="8156"/>
                </a:cubicBezTo>
                <a:cubicBezTo>
                  <a:pt x="1787" y="8121"/>
                  <a:pt x="1763" y="8073"/>
                  <a:pt x="1739" y="8037"/>
                </a:cubicBezTo>
                <a:cubicBezTo>
                  <a:pt x="1739" y="8025"/>
                  <a:pt x="1727" y="8001"/>
                  <a:pt x="1727" y="7990"/>
                </a:cubicBezTo>
                <a:cubicBezTo>
                  <a:pt x="1680" y="7906"/>
                  <a:pt x="1644" y="7811"/>
                  <a:pt x="1608" y="7728"/>
                </a:cubicBezTo>
                <a:cubicBezTo>
                  <a:pt x="1584" y="7668"/>
                  <a:pt x="1572" y="7620"/>
                  <a:pt x="1549" y="7573"/>
                </a:cubicBezTo>
                <a:cubicBezTo>
                  <a:pt x="1537" y="7525"/>
                  <a:pt x="1513" y="7466"/>
                  <a:pt x="1501" y="7418"/>
                </a:cubicBezTo>
                <a:cubicBezTo>
                  <a:pt x="1489" y="7394"/>
                  <a:pt x="1477" y="7359"/>
                  <a:pt x="1477" y="7335"/>
                </a:cubicBezTo>
                <a:cubicBezTo>
                  <a:pt x="1453" y="7251"/>
                  <a:pt x="1430" y="7180"/>
                  <a:pt x="1418" y="7108"/>
                </a:cubicBezTo>
                <a:cubicBezTo>
                  <a:pt x="1406" y="7073"/>
                  <a:pt x="1394" y="7037"/>
                  <a:pt x="1382" y="6989"/>
                </a:cubicBezTo>
                <a:cubicBezTo>
                  <a:pt x="1382" y="6989"/>
                  <a:pt x="1382" y="6989"/>
                  <a:pt x="1382" y="6978"/>
                </a:cubicBezTo>
                <a:cubicBezTo>
                  <a:pt x="1370" y="6930"/>
                  <a:pt x="1358" y="6882"/>
                  <a:pt x="1358" y="6835"/>
                </a:cubicBezTo>
                <a:lnTo>
                  <a:pt x="1358" y="6823"/>
                </a:lnTo>
                <a:cubicBezTo>
                  <a:pt x="1346" y="6799"/>
                  <a:pt x="1346" y="6775"/>
                  <a:pt x="1346" y="6751"/>
                </a:cubicBezTo>
                <a:lnTo>
                  <a:pt x="1322" y="6656"/>
                </a:lnTo>
                <a:cubicBezTo>
                  <a:pt x="1322" y="6585"/>
                  <a:pt x="1310" y="6513"/>
                  <a:pt x="1299" y="6442"/>
                </a:cubicBezTo>
                <a:cubicBezTo>
                  <a:pt x="1299" y="6406"/>
                  <a:pt x="1299" y="6358"/>
                  <a:pt x="1287" y="6323"/>
                </a:cubicBezTo>
                <a:cubicBezTo>
                  <a:pt x="1287" y="6251"/>
                  <a:pt x="1287" y="6180"/>
                  <a:pt x="1287" y="6120"/>
                </a:cubicBezTo>
                <a:lnTo>
                  <a:pt x="1287" y="6085"/>
                </a:lnTo>
                <a:cubicBezTo>
                  <a:pt x="1275" y="6049"/>
                  <a:pt x="1275" y="6025"/>
                  <a:pt x="1275" y="5989"/>
                </a:cubicBezTo>
                <a:cubicBezTo>
                  <a:pt x="1275" y="5954"/>
                  <a:pt x="1275" y="5918"/>
                  <a:pt x="1287" y="5882"/>
                </a:cubicBezTo>
                <a:lnTo>
                  <a:pt x="1287" y="5870"/>
                </a:lnTo>
                <a:cubicBezTo>
                  <a:pt x="1287" y="5799"/>
                  <a:pt x="1287" y="5715"/>
                  <a:pt x="1299" y="5644"/>
                </a:cubicBezTo>
                <a:lnTo>
                  <a:pt x="1299" y="5632"/>
                </a:lnTo>
                <a:cubicBezTo>
                  <a:pt x="1299" y="5561"/>
                  <a:pt x="1310" y="5489"/>
                  <a:pt x="1310" y="5406"/>
                </a:cubicBezTo>
                <a:cubicBezTo>
                  <a:pt x="1322" y="5358"/>
                  <a:pt x="1334" y="5299"/>
                  <a:pt x="1346" y="5239"/>
                </a:cubicBezTo>
                <a:cubicBezTo>
                  <a:pt x="1346" y="5215"/>
                  <a:pt x="1346" y="5180"/>
                  <a:pt x="1358" y="5156"/>
                </a:cubicBezTo>
                <a:lnTo>
                  <a:pt x="1358" y="5132"/>
                </a:lnTo>
                <a:cubicBezTo>
                  <a:pt x="1370" y="5073"/>
                  <a:pt x="1382" y="5013"/>
                  <a:pt x="1394" y="4953"/>
                </a:cubicBezTo>
                <a:cubicBezTo>
                  <a:pt x="1394" y="4942"/>
                  <a:pt x="1406" y="4930"/>
                  <a:pt x="1406" y="4918"/>
                </a:cubicBezTo>
                <a:cubicBezTo>
                  <a:pt x="1418" y="4858"/>
                  <a:pt x="1430" y="4811"/>
                  <a:pt x="1441" y="4751"/>
                </a:cubicBezTo>
                <a:cubicBezTo>
                  <a:pt x="1441" y="4751"/>
                  <a:pt x="1453" y="4739"/>
                  <a:pt x="1453" y="4727"/>
                </a:cubicBezTo>
                <a:cubicBezTo>
                  <a:pt x="1465" y="4668"/>
                  <a:pt x="1489" y="4596"/>
                  <a:pt x="1513" y="4537"/>
                </a:cubicBezTo>
                <a:cubicBezTo>
                  <a:pt x="1513" y="4525"/>
                  <a:pt x="1525" y="4501"/>
                  <a:pt x="1525" y="4477"/>
                </a:cubicBezTo>
                <a:cubicBezTo>
                  <a:pt x="1537" y="4430"/>
                  <a:pt x="1561" y="4394"/>
                  <a:pt x="1572" y="4346"/>
                </a:cubicBezTo>
                <a:cubicBezTo>
                  <a:pt x="1584" y="4334"/>
                  <a:pt x="1584" y="4322"/>
                  <a:pt x="1584" y="4311"/>
                </a:cubicBezTo>
                <a:cubicBezTo>
                  <a:pt x="1608" y="4275"/>
                  <a:pt x="1620" y="4239"/>
                  <a:pt x="1632" y="4191"/>
                </a:cubicBezTo>
                <a:cubicBezTo>
                  <a:pt x="1656" y="4156"/>
                  <a:pt x="1668" y="4108"/>
                  <a:pt x="1691" y="4060"/>
                </a:cubicBezTo>
                <a:cubicBezTo>
                  <a:pt x="1715" y="4013"/>
                  <a:pt x="1727" y="3965"/>
                  <a:pt x="1763" y="3930"/>
                </a:cubicBezTo>
                <a:cubicBezTo>
                  <a:pt x="1763" y="3930"/>
                  <a:pt x="1751" y="3918"/>
                  <a:pt x="1763" y="3918"/>
                </a:cubicBezTo>
                <a:lnTo>
                  <a:pt x="1799" y="3834"/>
                </a:lnTo>
                <a:cubicBezTo>
                  <a:pt x="1822" y="3787"/>
                  <a:pt x="1858" y="3727"/>
                  <a:pt x="1882" y="3679"/>
                </a:cubicBezTo>
                <a:cubicBezTo>
                  <a:pt x="1918" y="3608"/>
                  <a:pt x="1965" y="3549"/>
                  <a:pt x="2001" y="3489"/>
                </a:cubicBezTo>
                <a:cubicBezTo>
                  <a:pt x="2037" y="3429"/>
                  <a:pt x="2084" y="3358"/>
                  <a:pt x="2120" y="3298"/>
                </a:cubicBezTo>
                <a:cubicBezTo>
                  <a:pt x="2168" y="3239"/>
                  <a:pt x="2203" y="3191"/>
                  <a:pt x="2251" y="3132"/>
                </a:cubicBezTo>
                <a:cubicBezTo>
                  <a:pt x="2251" y="3120"/>
                  <a:pt x="2263" y="3120"/>
                  <a:pt x="2263" y="3108"/>
                </a:cubicBezTo>
                <a:cubicBezTo>
                  <a:pt x="2311" y="3048"/>
                  <a:pt x="2346" y="3001"/>
                  <a:pt x="2394" y="2941"/>
                </a:cubicBezTo>
                <a:cubicBezTo>
                  <a:pt x="2406" y="2941"/>
                  <a:pt x="2406" y="2929"/>
                  <a:pt x="2406" y="2929"/>
                </a:cubicBezTo>
                <a:close/>
                <a:moveTo>
                  <a:pt x="9585" y="2929"/>
                </a:moveTo>
                <a:cubicBezTo>
                  <a:pt x="9597" y="2929"/>
                  <a:pt x="9597" y="2941"/>
                  <a:pt x="9609" y="2941"/>
                </a:cubicBezTo>
                <a:cubicBezTo>
                  <a:pt x="9657" y="3001"/>
                  <a:pt x="9692" y="3048"/>
                  <a:pt x="9740" y="3108"/>
                </a:cubicBezTo>
                <a:cubicBezTo>
                  <a:pt x="9740" y="3120"/>
                  <a:pt x="9752" y="3120"/>
                  <a:pt x="9752" y="3132"/>
                </a:cubicBezTo>
                <a:cubicBezTo>
                  <a:pt x="9800" y="3191"/>
                  <a:pt x="9835" y="3239"/>
                  <a:pt x="9883" y="3298"/>
                </a:cubicBezTo>
                <a:cubicBezTo>
                  <a:pt x="9919" y="3358"/>
                  <a:pt x="9966" y="3429"/>
                  <a:pt x="10002" y="3489"/>
                </a:cubicBezTo>
                <a:cubicBezTo>
                  <a:pt x="10038" y="3549"/>
                  <a:pt x="10073" y="3608"/>
                  <a:pt x="10109" y="3679"/>
                </a:cubicBezTo>
                <a:lnTo>
                  <a:pt x="10121" y="3679"/>
                </a:lnTo>
                <a:cubicBezTo>
                  <a:pt x="10145" y="3727"/>
                  <a:pt x="10169" y="3787"/>
                  <a:pt x="10204" y="3834"/>
                </a:cubicBezTo>
                <a:lnTo>
                  <a:pt x="10240" y="3918"/>
                </a:lnTo>
                <a:cubicBezTo>
                  <a:pt x="10240" y="3918"/>
                  <a:pt x="10240" y="3930"/>
                  <a:pt x="10240" y="3930"/>
                </a:cubicBezTo>
                <a:cubicBezTo>
                  <a:pt x="10264" y="3965"/>
                  <a:pt x="10288" y="4013"/>
                  <a:pt x="10312" y="4060"/>
                </a:cubicBezTo>
                <a:cubicBezTo>
                  <a:pt x="10335" y="4108"/>
                  <a:pt x="10347" y="4156"/>
                  <a:pt x="10371" y="4191"/>
                </a:cubicBezTo>
                <a:cubicBezTo>
                  <a:pt x="10383" y="4239"/>
                  <a:pt x="10395" y="4275"/>
                  <a:pt x="10407" y="4311"/>
                </a:cubicBezTo>
                <a:cubicBezTo>
                  <a:pt x="10419" y="4322"/>
                  <a:pt x="10419" y="4334"/>
                  <a:pt x="10431" y="4346"/>
                </a:cubicBezTo>
                <a:cubicBezTo>
                  <a:pt x="10443" y="4394"/>
                  <a:pt x="10454" y="4430"/>
                  <a:pt x="10466" y="4477"/>
                </a:cubicBezTo>
                <a:cubicBezTo>
                  <a:pt x="10478" y="4501"/>
                  <a:pt x="10490" y="4525"/>
                  <a:pt x="10490" y="4537"/>
                </a:cubicBezTo>
                <a:cubicBezTo>
                  <a:pt x="10514" y="4596"/>
                  <a:pt x="10526" y="4668"/>
                  <a:pt x="10550" y="4727"/>
                </a:cubicBezTo>
                <a:cubicBezTo>
                  <a:pt x="10574" y="4799"/>
                  <a:pt x="10585" y="4870"/>
                  <a:pt x="10609" y="4953"/>
                </a:cubicBezTo>
                <a:cubicBezTo>
                  <a:pt x="10621" y="5013"/>
                  <a:pt x="10633" y="5073"/>
                  <a:pt x="10645" y="5132"/>
                </a:cubicBezTo>
                <a:lnTo>
                  <a:pt x="10645" y="5156"/>
                </a:lnTo>
                <a:cubicBezTo>
                  <a:pt x="10657" y="5180"/>
                  <a:pt x="10657" y="5215"/>
                  <a:pt x="10657" y="5239"/>
                </a:cubicBezTo>
                <a:cubicBezTo>
                  <a:pt x="10669" y="5299"/>
                  <a:pt x="10681" y="5358"/>
                  <a:pt x="10681" y="5406"/>
                </a:cubicBezTo>
                <a:cubicBezTo>
                  <a:pt x="10693" y="5489"/>
                  <a:pt x="10705" y="5561"/>
                  <a:pt x="10705" y="5632"/>
                </a:cubicBezTo>
                <a:lnTo>
                  <a:pt x="10705" y="5644"/>
                </a:lnTo>
                <a:cubicBezTo>
                  <a:pt x="10716" y="5715"/>
                  <a:pt x="10716" y="5799"/>
                  <a:pt x="10716" y="5870"/>
                </a:cubicBezTo>
                <a:lnTo>
                  <a:pt x="10716" y="5882"/>
                </a:lnTo>
                <a:cubicBezTo>
                  <a:pt x="10716" y="5918"/>
                  <a:pt x="10716" y="5954"/>
                  <a:pt x="10716" y="5989"/>
                </a:cubicBezTo>
                <a:cubicBezTo>
                  <a:pt x="10716" y="6025"/>
                  <a:pt x="10716" y="6049"/>
                  <a:pt x="10716" y="6085"/>
                </a:cubicBezTo>
                <a:lnTo>
                  <a:pt x="10716" y="6120"/>
                </a:lnTo>
                <a:cubicBezTo>
                  <a:pt x="10716" y="6180"/>
                  <a:pt x="10716" y="6251"/>
                  <a:pt x="10705" y="6323"/>
                </a:cubicBezTo>
                <a:cubicBezTo>
                  <a:pt x="10705" y="6358"/>
                  <a:pt x="10705" y="6406"/>
                  <a:pt x="10705" y="6442"/>
                </a:cubicBezTo>
                <a:cubicBezTo>
                  <a:pt x="10693" y="6513"/>
                  <a:pt x="10681" y="6585"/>
                  <a:pt x="10669" y="6656"/>
                </a:cubicBezTo>
                <a:lnTo>
                  <a:pt x="10657" y="6751"/>
                </a:lnTo>
                <a:cubicBezTo>
                  <a:pt x="10657" y="6775"/>
                  <a:pt x="10657" y="6799"/>
                  <a:pt x="10645" y="6823"/>
                </a:cubicBezTo>
                <a:lnTo>
                  <a:pt x="10645" y="6835"/>
                </a:lnTo>
                <a:cubicBezTo>
                  <a:pt x="10633" y="6882"/>
                  <a:pt x="10633" y="6930"/>
                  <a:pt x="10621" y="6978"/>
                </a:cubicBezTo>
                <a:cubicBezTo>
                  <a:pt x="10621" y="6989"/>
                  <a:pt x="10621" y="6989"/>
                  <a:pt x="10609" y="6989"/>
                </a:cubicBezTo>
                <a:cubicBezTo>
                  <a:pt x="10609" y="7037"/>
                  <a:pt x="10597" y="7073"/>
                  <a:pt x="10585" y="7108"/>
                </a:cubicBezTo>
                <a:cubicBezTo>
                  <a:pt x="10574" y="7180"/>
                  <a:pt x="10550" y="7251"/>
                  <a:pt x="10526" y="7335"/>
                </a:cubicBezTo>
                <a:cubicBezTo>
                  <a:pt x="10514" y="7382"/>
                  <a:pt x="10490" y="7442"/>
                  <a:pt x="10478" y="7501"/>
                </a:cubicBezTo>
                <a:cubicBezTo>
                  <a:pt x="10454" y="7573"/>
                  <a:pt x="10419" y="7644"/>
                  <a:pt x="10395" y="7728"/>
                </a:cubicBezTo>
                <a:cubicBezTo>
                  <a:pt x="10359" y="7811"/>
                  <a:pt x="10324" y="7906"/>
                  <a:pt x="10276" y="7990"/>
                </a:cubicBezTo>
                <a:cubicBezTo>
                  <a:pt x="10252" y="8049"/>
                  <a:pt x="10228" y="8109"/>
                  <a:pt x="10193" y="8156"/>
                </a:cubicBezTo>
                <a:cubicBezTo>
                  <a:pt x="10097" y="8335"/>
                  <a:pt x="10002" y="8513"/>
                  <a:pt x="9883" y="8680"/>
                </a:cubicBezTo>
                <a:cubicBezTo>
                  <a:pt x="9823" y="8763"/>
                  <a:pt x="9752" y="8859"/>
                  <a:pt x="9681" y="8942"/>
                </a:cubicBezTo>
                <a:cubicBezTo>
                  <a:pt x="9657" y="8978"/>
                  <a:pt x="9621" y="9025"/>
                  <a:pt x="9585" y="9061"/>
                </a:cubicBezTo>
                <a:lnTo>
                  <a:pt x="7359" y="6823"/>
                </a:lnTo>
                <a:cubicBezTo>
                  <a:pt x="7502" y="6585"/>
                  <a:pt x="7597" y="6299"/>
                  <a:pt x="7597" y="5989"/>
                </a:cubicBezTo>
                <a:cubicBezTo>
                  <a:pt x="7597" y="5692"/>
                  <a:pt x="7502" y="5406"/>
                  <a:pt x="7359" y="5168"/>
                </a:cubicBezTo>
                <a:lnTo>
                  <a:pt x="9585" y="2929"/>
                </a:lnTo>
                <a:close/>
                <a:moveTo>
                  <a:pt x="5168" y="7347"/>
                </a:moveTo>
                <a:cubicBezTo>
                  <a:pt x="5311" y="7430"/>
                  <a:pt x="5466" y="7501"/>
                  <a:pt x="5632" y="7537"/>
                </a:cubicBezTo>
                <a:lnTo>
                  <a:pt x="5632" y="10704"/>
                </a:lnTo>
                <a:cubicBezTo>
                  <a:pt x="5597" y="10692"/>
                  <a:pt x="5561" y="10692"/>
                  <a:pt x="5525" y="10692"/>
                </a:cubicBezTo>
                <a:cubicBezTo>
                  <a:pt x="5442" y="10680"/>
                  <a:pt x="5371" y="10668"/>
                  <a:pt x="5287" y="10657"/>
                </a:cubicBezTo>
                <a:cubicBezTo>
                  <a:pt x="5240" y="10657"/>
                  <a:pt x="5180" y="10645"/>
                  <a:pt x="5132" y="10633"/>
                </a:cubicBezTo>
                <a:cubicBezTo>
                  <a:pt x="4990" y="10609"/>
                  <a:pt x="4859" y="10573"/>
                  <a:pt x="4728" y="10537"/>
                </a:cubicBezTo>
                <a:cubicBezTo>
                  <a:pt x="4680" y="10526"/>
                  <a:pt x="4632" y="10514"/>
                  <a:pt x="4585" y="10502"/>
                </a:cubicBezTo>
                <a:cubicBezTo>
                  <a:pt x="4525" y="10478"/>
                  <a:pt x="4454" y="10454"/>
                  <a:pt x="4394" y="10430"/>
                </a:cubicBezTo>
                <a:cubicBezTo>
                  <a:pt x="4382" y="10430"/>
                  <a:pt x="4358" y="10418"/>
                  <a:pt x="4347" y="10418"/>
                </a:cubicBezTo>
                <a:cubicBezTo>
                  <a:pt x="4323" y="10407"/>
                  <a:pt x="4311" y="10407"/>
                  <a:pt x="4287" y="10395"/>
                </a:cubicBezTo>
                <a:cubicBezTo>
                  <a:pt x="4228" y="10371"/>
                  <a:pt x="4168" y="10347"/>
                  <a:pt x="4120" y="10323"/>
                </a:cubicBezTo>
                <a:cubicBezTo>
                  <a:pt x="4073" y="10299"/>
                  <a:pt x="4025" y="10276"/>
                  <a:pt x="3977" y="10264"/>
                </a:cubicBezTo>
                <a:cubicBezTo>
                  <a:pt x="3954" y="10252"/>
                  <a:pt x="3942" y="10240"/>
                  <a:pt x="3918" y="10228"/>
                </a:cubicBezTo>
                <a:cubicBezTo>
                  <a:pt x="3882" y="10216"/>
                  <a:pt x="3858" y="10204"/>
                  <a:pt x="3823" y="10180"/>
                </a:cubicBezTo>
                <a:cubicBezTo>
                  <a:pt x="3787" y="10168"/>
                  <a:pt x="3751" y="10145"/>
                  <a:pt x="3727" y="10133"/>
                </a:cubicBezTo>
                <a:lnTo>
                  <a:pt x="3680" y="10097"/>
                </a:lnTo>
                <a:cubicBezTo>
                  <a:pt x="3632" y="10073"/>
                  <a:pt x="3596" y="10049"/>
                  <a:pt x="3549" y="10026"/>
                </a:cubicBezTo>
                <a:cubicBezTo>
                  <a:pt x="3501" y="10002"/>
                  <a:pt x="3454" y="9966"/>
                  <a:pt x="3406" y="9930"/>
                </a:cubicBezTo>
                <a:cubicBezTo>
                  <a:pt x="3346" y="9906"/>
                  <a:pt x="3299" y="9871"/>
                  <a:pt x="3251" y="9835"/>
                </a:cubicBezTo>
                <a:cubicBezTo>
                  <a:pt x="3204" y="9799"/>
                  <a:pt x="3156" y="9764"/>
                  <a:pt x="3120" y="9728"/>
                </a:cubicBezTo>
                <a:cubicBezTo>
                  <a:pt x="3061" y="9680"/>
                  <a:pt x="3001" y="9633"/>
                  <a:pt x="2942" y="9585"/>
                </a:cubicBezTo>
                <a:lnTo>
                  <a:pt x="2930" y="9585"/>
                </a:lnTo>
                <a:lnTo>
                  <a:pt x="5168" y="7347"/>
                </a:lnTo>
                <a:close/>
                <a:moveTo>
                  <a:pt x="6835" y="7347"/>
                </a:moveTo>
                <a:lnTo>
                  <a:pt x="7109" y="7632"/>
                </a:lnTo>
                <a:lnTo>
                  <a:pt x="9061" y="9585"/>
                </a:lnTo>
                <a:cubicBezTo>
                  <a:pt x="9002" y="9633"/>
                  <a:pt x="8942" y="9680"/>
                  <a:pt x="8883" y="9728"/>
                </a:cubicBezTo>
                <a:cubicBezTo>
                  <a:pt x="8835" y="9764"/>
                  <a:pt x="8800" y="9799"/>
                  <a:pt x="8752" y="9835"/>
                </a:cubicBezTo>
                <a:cubicBezTo>
                  <a:pt x="8704" y="9871"/>
                  <a:pt x="8645" y="9906"/>
                  <a:pt x="8597" y="9930"/>
                </a:cubicBezTo>
                <a:cubicBezTo>
                  <a:pt x="8549" y="9966"/>
                  <a:pt x="8502" y="10002"/>
                  <a:pt x="8454" y="10026"/>
                </a:cubicBezTo>
                <a:cubicBezTo>
                  <a:pt x="8407" y="10049"/>
                  <a:pt x="8371" y="10073"/>
                  <a:pt x="8323" y="10097"/>
                </a:cubicBezTo>
                <a:lnTo>
                  <a:pt x="8276" y="10133"/>
                </a:lnTo>
                <a:cubicBezTo>
                  <a:pt x="8240" y="10145"/>
                  <a:pt x="8216" y="10168"/>
                  <a:pt x="8180" y="10180"/>
                </a:cubicBezTo>
                <a:cubicBezTo>
                  <a:pt x="8145" y="10204"/>
                  <a:pt x="8109" y="10216"/>
                  <a:pt x="8085" y="10228"/>
                </a:cubicBezTo>
                <a:cubicBezTo>
                  <a:pt x="7930" y="10299"/>
                  <a:pt x="7776" y="10371"/>
                  <a:pt x="7621" y="10430"/>
                </a:cubicBezTo>
                <a:cubicBezTo>
                  <a:pt x="7549" y="10454"/>
                  <a:pt x="7490" y="10478"/>
                  <a:pt x="7418" y="10502"/>
                </a:cubicBezTo>
                <a:cubicBezTo>
                  <a:pt x="7371" y="10514"/>
                  <a:pt x="7323" y="10526"/>
                  <a:pt x="7276" y="10537"/>
                </a:cubicBezTo>
                <a:cubicBezTo>
                  <a:pt x="7145" y="10573"/>
                  <a:pt x="7014" y="10609"/>
                  <a:pt x="6871" y="10633"/>
                </a:cubicBezTo>
                <a:cubicBezTo>
                  <a:pt x="6823" y="10645"/>
                  <a:pt x="6764" y="10657"/>
                  <a:pt x="6716" y="10657"/>
                </a:cubicBezTo>
                <a:cubicBezTo>
                  <a:pt x="6633" y="10668"/>
                  <a:pt x="6561" y="10680"/>
                  <a:pt x="6478" y="10692"/>
                </a:cubicBezTo>
                <a:lnTo>
                  <a:pt x="6406" y="10692"/>
                </a:lnTo>
                <a:cubicBezTo>
                  <a:pt x="6394" y="10692"/>
                  <a:pt x="6383" y="10704"/>
                  <a:pt x="6371" y="10704"/>
                </a:cubicBezTo>
                <a:lnTo>
                  <a:pt x="6371" y="7537"/>
                </a:lnTo>
                <a:cubicBezTo>
                  <a:pt x="6537" y="7501"/>
                  <a:pt x="6692" y="7430"/>
                  <a:pt x="6835" y="7347"/>
                </a:cubicBezTo>
                <a:close/>
                <a:moveTo>
                  <a:pt x="5823" y="0"/>
                </a:moveTo>
                <a:cubicBezTo>
                  <a:pt x="5775" y="0"/>
                  <a:pt x="5728" y="0"/>
                  <a:pt x="5680" y="12"/>
                </a:cubicBezTo>
                <a:cubicBezTo>
                  <a:pt x="5549" y="12"/>
                  <a:pt x="5418" y="24"/>
                  <a:pt x="5287" y="36"/>
                </a:cubicBezTo>
                <a:cubicBezTo>
                  <a:pt x="5228" y="48"/>
                  <a:pt x="5168" y="60"/>
                  <a:pt x="5109" y="60"/>
                </a:cubicBezTo>
                <a:cubicBezTo>
                  <a:pt x="5049" y="72"/>
                  <a:pt x="4990" y="84"/>
                  <a:pt x="4942" y="96"/>
                </a:cubicBezTo>
                <a:cubicBezTo>
                  <a:pt x="4870" y="108"/>
                  <a:pt x="4799" y="120"/>
                  <a:pt x="4728" y="131"/>
                </a:cubicBezTo>
                <a:cubicBezTo>
                  <a:pt x="4680" y="143"/>
                  <a:pt x="4644" y="155"/>
                  <a:pt x="4597" y="167"/>
                </a:cubicBezTo>
                <a:lnTo>
                  <a:pt x="4585" y="167"/>
                </a:lnTo>
                <a:cubicBezTo>
                  <a:pt x="4561" y="167"/>
                  <a:pt x="4525" y="179"/>
                  <a:pt x="4501" y="191"/>
                </a:cubicBezTo>
                <a:cubicBezTo>
                  <a:pt x="4466" y="191"/>
                  <a:pt x="4430" y="203"/>
                  <a:pt x="4406" y="215"/>
                </a:cubicBezTo>
                <a:cubicBezTo>
                  <a:pt x="4382" y="215"/>
                  <a:pt x="4370" y="227"/>
                  <a:pt x="4347" y="227"/>
                </a:cubicBezTo>
                <a:cubicBezTo>
                  <a:pt x="4287" y="250"/>
                  <a:pt x="4228" y="262"/>
                  <a:pt x="4168" y="286"/>
                </a:cubicBezTo>
                <a:cubicBezTo>
                  <a:pt x="4097" y="310"/>
                  <a:pt x="4025" y="334"/>
                  <a:pt x="3954" y="358"/>
                </a:cubicBezTo>
                <a:cubicBezTo>
                  <a:pt x="3894" y="381"/>
                  <a:pt x="3823" y="405"/>
                  <a:pt x="3763" y="429"/>
                </a:cubicBezTo>
                <a:cubicBezTo>
                  <a:pt x="3704" y="453"/>
                  <a:pt x="3632" y="477"/>
                  <a:pt x="3573" y="512"/>
                </a:cubicBezTo>
                <a:cubicBezTo>
                  <a:pt x="3513" y="536"/>
                  <a:pt x="3454" y="560"/>
                  <a:pt x="3394" y="596"/>
                </a:cubicBezTo>
                <a:cubicBezTo>
                  <a:pt x="3335" y="620"/>
                  <a:pt x="3275" y="655"/>
                  <a:pt x="3215" y="691"/>
                </a:cubicBezTo>
                <a:cubicBezTo>
                  <a:pt x="3156" y="715"/>
                  <a:pt x="3096" y="751"/>
                  <a:pt x="3037" y="786"/>
                </a:cubicBezTo>
                <a:cubicBezTo>
                  <a:pt x="2942" y="834"/>
                  <a:pt x="2846" y="893"/>
                  <a:pt x="2751" y="953"/>
                </a:cubicBezTo>
                <a:cubicBezTo>
                  <a:pt x="2715" y="977"/>
                  <a:pt x="2668" y="1012"/>
                  <a:pt x="2620" y="1036"/>
                </a:cubicBezTo>
                <a:cubicBezTo>
                  <a:pt x="2573" y="1072"/>
                  <a:pt x="2525" y="1108"/>
                  <a:pt x="2477" y="1143"/>
                </a:cubicBezTo>
                <a:cubicBezTo>
                  <a:pt x="2442" y="1167"/>
                  <a:pt x="2394" y="1203"/>
                  <a:pt x="2358" y="1227"/>
                </a:cubicBezTo>
                <a:cubicBezTo>
                  <a:pt x="2251" y="1310"/>
                  <a:pt x="2156" y="1393"/>
                  <a:pt x="2049" y="1489"/>
                </a:cubicBezTo>
                <a:cubicBezTo>
                  <a:pt x="2001" y="1524"/>
                  <a:pt x="1953" y="1572"/>
                  <a:pt x="1906" y="1620"/>
                </a:cubicBezTo>
                <a:cubicBezTo>
                  <a:pt x="1858" y="1667"/>
                  <a:pt x="1799" y="1715"/>
                  <a:pt x="1763" y="1763"/>
                </a:cubicBezTo>
                <a:cubicBezTo>
                  <a:pt x="1715" y="1810"/>
                  <a:pt x="1668" y="1858"/>
                  <a:pt x="1620" y="1905"/>
                </a:cubicBezTo>
                <a:lnTo>
                  <a:pt x="1561" y="1965"/>
                </a:lnTo>
                <a:cubicBezTo>
                  <a:pt x="1489" y="2048"/>
                  <a:pt x="1418" y="2120"/>
                  <a:pt x="1358" y="2203"/>
                </a:cubicBezTo>
                <a:cubicBezTo>
                  <a:pt x="1310" y="2263"/>
                  <a:pt x="1275" y="2310"/>
                  <a:pt x="1227" y="2370"/>
                </a:cubicBezTo>
                <a:cubicBezTo>
                  <a:pt x="1191" y="2417"/>
                  <a:pt x="1156" y="2465"/>
                  <a:pt x="1108" y="2525"/>
                </a:cubicBezTo>
                <a:cubicBezTo>
                  <a:pt x="989" y="2691"/>
                  <a:pt x="882" y="2858"/>
                  <a:pt x="787" y="3037"/>
                </a:cubicBezTo>
                <a:cubicBezTo>
                  <a:pt x="763" y="3084"/>
                  <a:pt x="739" y="3120"/>
                  <a:pt x="715" y="3168"/>
                </a:cubicBezTo>
                <a:cubicBezTo>
                  <a:pt x="679" y="3227"/>
                  <a:pt x="644" y="3287"/>
                  <a:pt x="620" y="3358"/>
                </a:cubicBezTo>
                <a:cubicBezTo>
                  <a:pt x="584" y="3406"/>
                  <a:pt x="560" y="3465"/>
                  <a:pt x="537" y="3525"/>
                </a:cubicBezTo>
                <a:cubicBezTo>
                  <a:pt x="525" y="3560"/>
                  <a:pt x="501" y="3596"/>
                  <a:pt x="489" y="3644"/>
                </a:cubicBezTo>
                <a:cubicBezTo>
                  <a:pt x="465" y="3679"/>
                  <a:pt x="453" y="3727"/>
                  <a:pt x="429" y="3775"/>
                </a:cubicBezTo>
                <a:lnTo>
                  <a:pt x="370" y="3930"/>
                </a:lnTo>
                <a:cubicBezTo>
                  <a:pt x="346" y="4001"/>
                  <a:pt x="322" y="4060"/>
                  <a:pt x="298" y="4132"/>
                </a:cubicBezTo>
                <a:cubicBezTo>
                  <a:pt x="287" y="4168"/>
                  <a:pt x="275" y="4215"/>
                  <a:pt x="263" y="4251"/>
                </a:cubicBezTo>
                <a:cubicBezTo>
                  <a:pt x="215" y="4418"/>
                  <a:pt x="167" y="4584"/>
                  <a:pt x="132" y="4751"/>
                </a:cubicBezTo>
                <a:cubicBezTo>
                  <a:pt x="120" y="4811"/>
                  <a:pt x="108" y="4858"/>
                  <a:pt x="108" y="4918"/>
                </a:cubicBezTo>
                <a:cubicBezTo>
                  <a:pt x="84" y="5001"/>
                  <a:pt x="72" y="5084"/>
                  <a:pt x="60" y="5180"/>
                </a:cubicBezTo>
                <a:cubicBezTo>
                  <a:pt x="60" y="5227"/>
                  <a:pt x="48" y="5275"/>
                  <a:pt x="48" y="5323"/>
                </a:cubicBezTo>
                <a:cubicBezTo>
                  <a:pt x="37" y="5430"/>
                  <a:pt x="25" y="5537"/>
                  <a:pt x="13" y="5644"/>
                </a:cubicBezTo>
                <a:cubicBezTo>
                  <a:pt x="13" y="5727"/>
                  <a:pt x="13" y="5799"/>
                  <a:pt x="13" y="5882"/>
                </a:cubicBezTo>
                <a:cubicBezTo>
                  <a:pt x="13" y="5918"/>
                  <a:pt x="1" y="5954"/>
                  <a:pt x="1" y="5989"/>
                </a:cubicBezTo>
                <a:cubicBezTo>
                  <a:pt x="1" y="6025"/>
                  <a:pt x="1" y="6049"/>
                  <a:pt x="13" y="6085"/>
                </a:cubicBezTo>
                <a:cubicBezTo>
                  <a:pt x="13" y="6156"/>
                  <a:pt x="13" y="6227"/>
                  <a:pt x="13" y="6299"/>
                </a:cubicBezTo>
                <a:cubicBezTo>
                  <a:pt x="13" y="6382"/>
                  <a:pt x="25" y="6466"/>
                  <a:pt x="37" y="6549"/>
                </a:cubicBezTo>
                <a:cubicBezTo>
                  <a:pt x="37" y="6608"/>
                  <a:pt x="48" y="6668"/>
                  <a:pt x="48" y="6727"/>
                </a:cubicBezTo>
                <a:cubicBezTo>
                  <a:pt x="48" y="6739"/>
                  <a:pt x="60" y="6763"/>
                  <a:pt x="60" y="6775"/>
                </a:cubicBezTo>
                <a:cubicBezTo>
                  <a:pt x="60" y="6787"/>
                  <a:pt x="60" y="6811"/>
                  <a:pt x="60" y="6823"/>
                </a:cubicBezTo>
                <a:cubicBezTo>
                  <a:pt x="72" y="6858"/>
                  <a:pt x="72" y="6894"/>
                  <a:pt x="84" y="6930"/>
                </a:cubicBezTo>
                <a:cubicBezTo>
                  <a:pt x="84" y="6930"/>
                  <a:pt x="84" y="6942"/>
                  <a:pt x="84" y="6942"/>
                </a:cubicBezTo>
                <a:cubicBezTo>
                  <a:pt x="96" y="7001"/>
                  <a:pt x="108" y="7073"/>
                  <a:pt x="120" y="7132"/>
                </a:cubicBezTo>
                <a:cubicBezTo>
                  <a:pt x="132" y="7192"/>
                  <a:pt x="144" y="7251"/>
                  <a:pt x="156" y="7311"/>
                </a:cubicBezTo>
                <a:cubicBezTo>
                  <a:pt x="156" y="7335"/>
                  <a:pt x="167" y="7359"/>
                  <a:pt x="167" y="7382"/>
                </a:cubicBezTo>
                <a:cubicBezTo>
                  <a:pt x="191" y="7501"/>
                  <a:pt x="227" y="7620"/>
                  <a:pt x="263" y="7740"/>
                </a:cubicBezTo>
                <a:cubicBezTo>
                  <a:pt x="275" y="7763"/>
                  <a:pt x="275" y="7775"/>
                  <a:pt x="287" y="7799"/>
                </a:cubicBezTo>
                <a:cubicBezTo>
                  <a:pt x="298" y="7835"/>
                  <a:pt x="310" y="7870"/>
                  <a:pt x="322" y="7918"/>
                </a:cubicBezTo>
                <a:cubicBezTo>
                  <a:pt x="334" y="7954"/>
                  <a:pt x="346" y="7990"/>
                  <a:pt x="358" y="8037"/>
                </a:cubicBezTo>
                <a:cubicBezTo>
                  <a:pt x="406" y="8144"/>
                  <a:pt x="453" y="8263"/>
                  <a:pt x="501" y="8371"/>
                </a:cubicBezTo>
                <a:cubicBezTo>
                  <a:pt x="525" y="8430"/>
                  <a:pt x="548" y="8490"/>
                  <a:pt x="572" y="8549"/>
                </a:cubicBezTo>
                <a:cubicBezTo>
                  <a:pt x="608" y="8609"/>
                  <a:pt x="632" y="8668"/>
                  <a:pt x="668" y="8716"/>
                </a:cubicBezTo>
                <a:cubicBezTo>
                  <a:pt x="703" y="8811"/>
                  <a:pt x="751" y="8894"/>
                  <a:pt x="799" y="8978"/>
                </a:cubicBezTo>
                <a:cubicBezTo>
                  <a:pt x="858" y="9085"/>
                  <a:pt x="929" y="9192"/>
                  <a:pt x="1001" y="9299"/>
                </a:cubicBezTo>
                <a:cubicBezTo>
                  <a:pt x="1037" y="9347"/>
                  <a:pt x="1060" y="9394"/>
                  <a:pt x="1096" y="9442"/>
                </a:cubicBezTo>
                <a:cubicBezTo>
                  <a:pt x="1108" y="9454"/>
                  <a:pt x="1108" y="9454"/>
                  <a:pt x="1108" y="9466"/>
                </a:cubicBezTo>
                <a:cubicBezTo>
                  <a:pt x="1156" y="9525"/>
                  <a:pt x="1203" y="9597"/>
                  <a:pt x="1251" y="9656"/>
                </a:cubicBezTo>
                <a:cubicBezTo>
                  <a:pt x="1310" y="9728"/>
                  <a:pt x="1370" y="9799"/>
                  <a:pt x="1418" y="9859"/>
                </a:cubicBezTo>
                <a:lnTo>
                  <a:pt x="1477" y="9930"/>
                </a:lnTo>
                <a:cubicBezTo>
                  <a:pt x="1501" y="9954"/>
                  <a:pt x="1537" y="9990"/>
                  <a:pt x="1561" y="10026"/>
                </a:cubicBezTo>
                <a:cubicBezTo>
                  <a:pt x="1632" y="10109"/>
                  <a:pt x="1715" y="10180"/>
                  <a:pt x="1787" y="10264"/>
                </a:cubicBezTo>
                <a:cubicBezTo>
                  <a:pt x="1822" y="10299"/>
                  <a:pt x="1858" y="10323"/>
                  <a:pt x="1894" y="10359"/>
                </a:cubicBezTo>
                <a:cubicBezTo>
                  <a:pt x="1942" y="10407"/>
                  <a:pt x="1989" y="10454"/>
                  <a:pt x="2037" y="10490"/>
                </a:cubicBezTo>
                <a:cubicBezTo>
                  <a:pt x="2084" y="10526"/>
                  <a:pt x="2120" y="10561"/>
                  <a:pt x="2168" y="10597"/>
                </a:cubicBezTo>
                <a:cubicBezTo>
                  <a:pt x="2239" y="10657"/>
                  <a:pt x="2311" y="10716"/>
                  <a:pt x="2382" y="10776"/>
                </a:cubicBezTo>
                <a:cubicBezTo>
                  <a:pt x="2453" y="10823"/>
                  <a:pt x="2525" y="10871"/>
                  <a:pt x="2584" y="10918"/>
                </a:cubicBezTo>
                <a:cubicBezTo>
                  <a:pt x="2632" y="10954"/>
                  <a:pt x="2680" y="10990"/>
                  <a:pt x="2739" y="11014"/>
                </a:cubicBezTo>
                <a:cubicBezTo>
                  <a:pt x="2787" y="11049"/>
                  <a:pt x="2834" y="11085"/>
                  <a:pt x="2882" y="11109"/>
                </a:cubicBezTo>
                <a:cubicBezTo>
                  <a:pt x="2942" y="11145"/>
                  <a:pt x="3001" y="11180"/>
                  <a:pt x="3049" y="11216"/>
                </a:cubicBezTo>
                <a:cubicBezTo>
                  <a:pt x="3096" y="11240"/>
                  <a:pt x="3144" y="11264"/>
                  <a:pt x="3192" y="11288"/>
                </a:cubicBezTo>
                <a:cubicBezTo>
                  <a:pt x="3239" y="11311"/>
                  <a:pt x="3299" y="11347"/>
                  <a:pt x="3346" y="11371"/>
                </a:cubicBezTo>
                <a:cubicBezTo>
                  <a:pt x="3394" y="11395"/>
                  <a:pt x="3442" y="11419"/>
                  <a:pt x="3489" y="11430"/>
                </a:cubicBezTo>
                <a:cubicBezTo>
                  <a:pt x="3525" y="11454"/>
                  <a:pt x="3573" y="11478"/>
                  <a:pt x="3608" y="11490"/>
                </a:cubicBezTo>
                <a:cubicBezTo>
                  <a:pt x="3632" y="11502"/>
                  <a:pt x="3668" y="11514"/>
                  <a:pt x="3692" y="11526"/>
                </a:cubicBezTo>
                <a:cubicBezTo>
                  <a:pt x="3739" y="11550"/>
                  <a:pt x="3787" y="11561"/>
                  <a:pt x="3835" y="11585"/>
                </a:cubicBezTo>
                <a:cubicBezTo>
                  <a:pt x="3942" y="11633"/>
                  <a:pt x="4061" y="11669"/>
                  <a:pt x="4168" y="11704"/>
                </a:cubicBezTo>
                <a:cubicBezTo>
                  <a:pt x="4228" y="11716"/>
                  <a:pt x="4287" y="11740"/>
                  <a:pt x="4347" y="11752"/>
                </a:cubicBezTo>
                <a:cubicBezTo>
                  <a:pt x="4370" y="11764"/>
                  <a:pt x="4382" y="11764"/>
                  <a:pt x="4406" y="11776"/>
                </a:cubicBezTo>
                <a:cubicBezTo>
                  <a:pt x="4430" y="11776"/>
                  <a:pt x="4466" y="11788"/>
                  <a:pt x="4501" y="11800"/>
                </a:cubicBezTo>
                <a:cubicBezTo>
                  <a:pt x="4525" y="11811"/>
                  <a:pt x="4561" y="11811"/>
                  <a:pt x="4585" y="11823"/>
                </a:cubicBezTo>
                <a:lnTo>
                  <a:pt x="4597" y="11823"/>
                </a:lnTo>
                <a:cubicBezTo>
                  <a:pt x="4644" y="11835"/>
                  <a:pt x="4680" y="11847"/>
                  <a:pt x="4728" y="11847"/>
                </a:cubicBezTo>
                <a:cubicBezTo>
                  <a:pt x="4799" y="11871"/>
                  <a:pt x="4870" y="11883"/>
                  <a:pt x="4942" y="11895"/>
                </a:cubicBezTo>
                <a:cubicBezTo>
                  <a:pt x="4990" y="11907"/>
                  <a:pt x="5049" y="11919"/>
                  <a:pt x="5109" y="11919"/>
                </a:cubicBezTo>
                <a:cubicBezTo>
                  <a:pt x="5168" y="11931"/>
                  <a:pt x="5228" y="11942"/>
                  <a:pt x="5287" y="11942"/>
                </a:cubicBezTo>
                <a:cubicBezTo>
                  <a:pt x="5418" y="11966"/>
                  <a:pt x="5549" y="11978"/>
                  <a:pt x="5680" y="11978"/>
                </a:cubicBezTo>
                <a:cubicBezTo>
                  <a:pt x="5728" y="11978"/>
                  <a:pt x="5775" y="11978"/>
                  <a:pt x="5823" y="11990"/>
                </a:cubicBezTo>
                <a:lnTo>
                  <a:pt x="6180" y="11990"/>
                </a:lnTo>
                <a:cubicBezTo>
                  <a:pt x="6228" y="11978"/>
                  <a:pt x="6275" y="11978"/>
                  <a:pt x="6323" y="11978"/>
                </a:cubicBezTo>
                <a:cubicBezTo>
                  <a:pt x="6454" y="11978"/>
                  <a:pt x="6585" y="11966"/>
                  <a:pt x="6716" y="11942"/>
                </a:cubicBezTo>
                <a:cubicBezTo>
                  <a:pt x="6775" y="11942"/>
                  <a:pt x="6835" y="11931"/>
                  <a:pt x="6895" y="11919"/>
                </a:cubicBezTo>
                <a:cubicBezTo>
                  <a:pt x="6954" y="11919"/>
                  <a:pt x="7002" y="11907"/>
                  <a:pt x="7061" y="11895"/>
                </a:cubicBezTo>
                <a:cubicBezTo>
                  <a:pt x="7133" y="11883"/>
                  <a:pt x="7204" y="11871"/>
                  <a:pt x="7276" y="11847"/>
                </a:cubicBezTo>
                <a:cubicBezTo>
                  <a:pt x="7323" y="11847"/>
                  <a:pt x="7359" y="11835"/>
                  <a:pt x="7406" y="11823"/>
                </a:cubicBezTo>
                <a:lnTo>
                  <a:pt x="7418" y="11823"/>
                </a:lnTo>
                <a:cubicBezTo>
                  <a:pt x="7442" y="11811"/>
                  <a:pt x="7466" y="11811"/>
                  <a:pt x="7502" y="11800"/>
                </a:cubicBezTo>
                <a:lnTo>
                  <a:pt x="7585" y="11776"/>
                </a:lnTo>
                <a:cubicBezTo>
                  <a:pt x="7597" y="11776"/>
                  <a:pt x="7609" y="11764"/>
                  <a:pt x="7621" y="11764"/>
                </a:cubicBezTo>
                <a:cubicBezTo>
                  <a:pt x="7704" y="11740"/>
                  <a:pt x="7776" y="11716"/>
                  <a:pt x="7859" y="11692"/>
                </a:cubicBezTo>
                <a:lnTo>
                  <a:pt x="7871" y="11692"/>
                </a:lnTo>
                <a:cubicBezTo>
                  <a:pt x="7883" y="11680"/>
                  <a:pt x="7907" y="11680"/>
                  <a:pt x="7918" y="11669"/>
                </a:cubicBezTo>
                <a:lnTo>
                  <a:pt x="8026" y="11633"/>
                </a:lnTo>
                <a:cubicBezTo>
                  <a:pt x="8049" y="11633"/>
                  <a:pt x="8061" y="11621"/>
                  <a:pt x="8085" y="11621"/>
                </a:cubicBezTo>
                <a:cubicBezTo>
                  <a:pt x="8157" y="11585"/>
                  <a:pt x="8228" y="11561"/>
                  <a:pt x="8299" y="11526"/>
                </a:cubicBezTo>
                <a:cubicBezTo>
                  <a:pt x="8311" y="11526"/>
                  <a:pt x="8323" y="11526"/>
                  <a:pt x="8335" y="11514"/>
                </a:cubicBezTo>
                <a:cubicBezTo>
                  <a:pt x="8395" y="11490"/>
                  <a:pt x="8466" y="11466"/>
                  <a:pt x="8526" y="11430"/>
                </a:cubicBezTo>
                <a:cubicBezTo>
                  <a:pt x="8585" y="11407"/>
                  <a:pt x="8645" y="11371"/>
                  <a:pt x="8692" y="11347"/>
                </a:cubicBezTo>
                <a:cubicBezTo>
                  <a:pt x="8800" y="11299"/>
                  <a:pt x="8895" y="11252"/>
                  <a:pt x="8990" y="11192"/>
                </a:cubicBezTo>
                <a:cubicBezTo>
                  <a:pt x="9038" y="11157"/>
                  <a:pt x="9097" y="11121"/>
                  <a:pt x="9157" y="11097"/>
                </a:cubicBezTo>
                <a:cubicBezTo>
                  <a:pt x="9216" y="11049"/>
                  <a:pt x="9288" y="11002"/>
                  <a:pt x="9347" y="10966"/>
                </a:cubicBezTo>
                <a:cubicBezTo>
                  <a:pt x="9419" y="10918"/>
                  <a:pt x="9478" y="10871"/>
                  <a:pt x="9550" y="10823"/>
                </a:cubicBezTo>
                <a:lnTo>
                  <a:pt x="9669" y="10728"/>
                </a:lnTo>
                <a:cubicBezTo>
                  <a:pt x="9752" y="10668"/>
                  <a:pt x="9835" y="10597"/>
                  <a:pt x="9919" y="10537"/>
                </a:cubicBezTo>
                <a:cubicBezTo>
                  <a:pt x="9954" y="10502"/>
                  <a:pt x="9990" y="10466"/>
                  <a:pt x="10026" y="10430"/>
                </a:cubicBezTo>
                <a:cubicBezTo>
                  <a:pt x="10133" y="10347"/>
                  <a:pt x="10216" y="10252"/>
                  <a:pt x="10312" y="10156"/>
                </a:cubicBezTo>
                <a:lnTo>
                  <a:pt x="10443" y="10026"/>
                </a:lnTo>
                <a:cubicBezTo>
                  <a:pt x="10490" y="9966"/>
                  <a:pt x="10538" y="9918"/>
                  <a:pt x="10585" y="9859"/>
                </a:cubicBezTo>
                <a:cubicBezTo>
                  <a:pt x="10633" y="9799"/>
                  <a:pt x="10681" y="9740"/>
                  <a:pt x="10728" y="9680"/>
                </a:cubicBezTo>
                <a:cubicBezTo>
                  <a:pt x="10776" y="9609"/>
                  <a:pt x="10835" y="9549"/>
                  <a:pt x="10883" y="9478"/>
                </a:cubicBezTo>
                <a:cubicBezTo>
                  <a:pt x="10895" y="9466"/>
                  <a:pt x="10907" y="9442"/>
                  <a:pt x="10919" y="9418"/>
                </a:cubicBezTo>
                <a:cubicBezTo>
                  <a:pt x="10966" y="9359"/>
                  <a:pt x="11002" y="9287"/>
                  <a:pt x="11050" y="9228"/>
                </a:cubicBezTo>
                <a:cubicBezTo>
                  <a:pt x="11121" y="9109"/>
                  <a:pt x="11193" y="9002"/>
                  <a:pt x="11252" y="8883"/>
                </a:cubicBezTo>
                <a:cubicBezTo>
                  <a:pt x="11288" y="8835"/>
                  <a:pt x="11312" y="8775"/>
                  <a:pt x="11336" y="8716"/>
                </a:cubicBezTo>
                <a:cubicBezTo>
                  <a:pt x="11347" y="8704"/>
                  <a:pt x="11359" y="8692"/>
                  <a:pt x="11359" y="8680"/>
                </a:cubicBezTo>
                <a:cubicBezTo>
                  <a:pt x="11395" y="8609"/>
                  <a:pt x="11431" y="8537"/>
                  <a:pt x="11467" y="8466"/>
                </a:cubicBezTo>
                <a:cubicBezTo>
                  <a:pt x="11467" y="8466"/>
                  <a:pt x="11467" y="8466"/>
                  <a:pt x="11467" y="8454"/>
                </a:cubicBezTo>
                <a:cubicBezTo>
                  <a:pt x="11502" y="8382"/>
                  <a:pt x="11526" y="8311"/>
                  <a:pt x="11562" y="8240"/>
                </a:cubicBezTo>
                <a:lnTo>
                  <a:pt x="11621" y="8085"/>
                </a:lnTo>
                <a:cubicBezTo>
                  <a:pt x="11645" y="8025"/>
                  <a:pt x="11657" y="7966"/>
                  <a:pt x="11681" y="7918"/>
                </a:cubicBezTo>
                <a:cubicBezTo>
                  <a:pt x="11681" y="7906"/>
                  <a:pt x="11681" y="7894"/>
                  <a:pt x="11693" y="7894"/>
                </a:cubicBezTo>
                <a:cubicBezTo>
                  <a:pt x="11705" y="7835"/>
                  <a:pt x="11717" y="7787"/>
                  <a:pt x="11740" y="7728"/>
                </a:cubicBezTo>
                <a:cubicBezTo>
                  <a:pt x="11752" y="7704"/>
                  <a:pt x="11752" y="7668"/>
                  <a:pt x="11764" y="7644"/>
                </a:cubicBezTo>
                <a:cubicBezTo>
                  <a:pt x="11776" y="7609"/>
                  <a:pt x="11776" y="7585"/>
                  <a:pt x="11788" y="7549"/>
                </a:cubicBezTo>
                <a:cubicBezTo>
                  <a:pt x="11812" y="7478"/>
                  <a:pt x="11836" y="7394"/>
                  <a:pt x="11848" y="7323"/>
                </a:cubicBezTo>
                <a:cubicBezTo>
                  <a:pt x="11859" y="7275"/>
                  <a:pt x="11871" y="7239"/>
                  <a:pt x="11871" y="7192"/>
                </a:cubicBezTo>
                <a:cubicBezTo>
                  <a:pt x="11883" y="7156"/>
                  <a:pt x="11895" y="7120"/>
                  <a:pt x="11895" y="7073"/>
                </a:cubicBezTo>
                <a:cubicBezTo>
                  <a:pt x="11931" y="6918"/>
                  <a:pt x="11955" y="6751"/>
                  <a:pt x="11967" y="6585"/>
                </a:cubicBezTo>
                <a:cubicBezTo>
                  <a:pt x="11978" y="6501"/>
                  <a:pt x="11978" y="6418"/>
                  <a:pt x="11990" y="6335"/>
                </a:cubicBezTo>
                <a:cubicBezTo>
                  <a:pt x="11990" y="6251"/>
                  <a:pt x="11990" y="6168"/>
                  <a:pt x="11990" y="6085"/>
                </a:cubicBezTo>
                <a:cubicBezTo>
                  <a:pt x="11990" y="6049"/>
                  <a:pt x="11990" y="6025"/>
                  <a:pt x="11990" y="5989"/>
                </a:cubicBezTo>
                <a:cubicBezTo>
                  <a:pt x="11990" y="5954"/>
                  <a:pt x="11990" y="5918"/>
                  <a:pt x="11990" y="5882"/>
                </a:cubicBezTo>
                <a:cubicBezTo>
                  <a:pt x="11990" y="5846"/>
                  <a:pt x="11990" y="5811"/>
                  <a:pt x="11990" y="5775"/>
                </a:cubicBezTo>
                <a:cubicBezTo>
                  <a:pt x="11990" y="5763"/>
                  <a:pt x="11990" y="5751"/>
                  <a:pt x="11990" y="5739"/>
                </a:cubicBezTo>
                <a:cubicBezTo>
                  <a:pt x="11990" y="5704"/>
                  <a:pt x="11990" y="5668"/>
                  <a:pt x="11978" y="5632"/>
                </a:cubicBezTo>
                <a:cubicBezTo>
                  <a:pt x="11978" y="5465"/>
                  <a:pt x="11955" y="5299"/>
                  <a:pt x="11931" y="5132"/>
                </a:cubicBezTo>
                <a:cubicBezTo>
                  <a:pt x="11919" y="5073"/>
                  <a:pt x="11919" y="5001"/>
                  <a:pt x="11907" y="4930"/>
                </a:cubicBezTo>
                <a:cubicBezTo>
                  <a:pt x="11871" y="4787"/>
                  <a:pt x="11848" y="4644"/>
                  <a:pt x="11812" y="4501"/>
                </a:cubicBezTo>
                <a:cubicBezTo>
                  <a:pt x="11800" y="4441"/>
                  <a:pt x="11776" y="4394"/>
                  <a:pt x="11764" y="4346"/>
                </a:cubicBezTo>
                <a:cubicBezTo>
                  <a:pt x="11764" y="4322"/>
                  <a:pt x="11752" y="4299"/>
                  <a:pt x="11740" y="4275"/>
                </a:cubicBezTo>
                <a:cubicBezTo>
                  <a:pt x="11740" y="4251"/>
                  <a:pt x="11728" y="4215"/>
                  <a:pt x="11717" y="4180"/>
                </a:cubicBezTo>
                <a:cubicBezTo>
                  <a:pt x="11693" y="4108"/>
                  <a:pt x="11669" y="4037"/>
                  <a:pt x="11645" y="3965"/>
                </a:cubicBezTo>
                <a:cubicBezTo>
                  <a:pt x="11621" y="3894"/>
                  <a:pt x="11586" y="3822"/>
                  <a:pt x="11562" y="3751"/>
                </a:cubicBezTo>
                <a:cubicBezTo>
                  <a:pt x="11526" y="3668"/>
                  <a:pt x="11490" y="3584"/>
                  <a:pt x="11455" y="3501"/>
                </a:cubicBezTo>
                <a:cubicBezTo>
                  <a:pt x="11431" y="3453"/>
                  <a:pt x="11407" y="3406"/>
                  <a:pt x="11383" y="3358"/>
                </a:cubicBezTo>
                <a:cubicBezTo>
                  <a:pt x="11359" y="3310"/>
                  <a:pt x="11336" y="3263"/>
                  <a:pt x="11312" y="3203"/>
                </a:cubicBezTo>
                <a:cubicBezTo>
                  <a:pt x="11288" y="3168"/>
                  <a:pt x="11264" y="3132"/>
                  <a:pt x="11252" y="3096"/>
                </a:cubicBezTo>
                <a:cubicBezTo>
                  <a:pt x="11133" y="2882"/>
                  <a:pt x="11002" y="2679"/>
                  <a:pt x="10859" y="2489"/>
                </a:cubicBezTo>
                <a:cubicBezTo>
                  <a:pt x="10847" y="2453"/>
                  <a:pt x="10824" y="2429"/>
                  <a:pt x="10800" y="2394"/>
                </a:cubicBezTo>
                <a:lnTo>
                  <a:pt x="10705" y="2275"/>
                </a:lnTo>
                <a:cubicBezTo>
                  <a:pt x="10669" y="2239"/>
                  <a:pt x="10633" y="2191"/>
                  <a:pt x="10609" y="2155"/>
                </a:cubicBezTo>
                <a:cubicBezTo>
                  <a:pt x="10550" y="2084"/>
                  <a:pt x="10490" y="2025"/>
                  <a:pt x="10443" y="1965"/>
                </a:cubicBezTo>
                <a:cubicBezTo>
                  <a:pt x="10371" y="1894"/>
                  <a:pt x="10312" y="1822"/>
                  <a:pt x="10240" y="1751"/>
                </a:cubicBezTo>
                <a:cubicBezTo>
                  <a:pt x="10193" y="1703"/>
                  <a:pt x="10133" y="1655"/>
                  <a:pt x="10085" y="1608"/>
                </a:cubicBezTo>
                <a:cubicBezTo>
                  <a:pt x="10073" y="1584"/>
                  <a:pt x="10050" y="1572"/>
                  <a:pt x="10026" y="1560"/>
                </a:cubicBezTo>
                <a:cubicBezTo>
                  <a:pt x="9990" y="1524"/>
                  <a:pt x="9954" y="1489"/>
                  <a:pt x="9907" y="1453"/>
                </a:cubicBezTo>
                <a:cubicBezTo>
                  <a:pt x="9847" y="1393"/>
                  <a:pt x="9788" y="1346"/>
                  <a:pt x="9728" y="1298"/>
                </a:cubicBezTo>
                <a:cubicBezTo>
                  <a:pt x="9704" y="1274"/>
                  <a:pt x="9669" y="1251"/>
                  <a:pt x="9633" y="1227"/>
                </a:cubicBezTo>
                <a:cubicBezTo>
                  <a:pt x="9609" y="1203"/>
                  <a:pt x="9573" y="1179"/>
                  <a:pt x="9538" y="1155"/>
                </a:cubicBezTo>
                <a:cubicBezTo>
                  <a:pt x="9478" y="1108"/>
                  <a:pt x="9419" y="1060"/>
                  <a:pt x="9347" y="1024"/>
                </a:cubicBezTo>
                <a:cubicBezTo>
                  <a:pt x="9288" y="977"/>
                  <a:pt x="9216" y="929"/>
                  <a:pt x="9145" y="893"/>
                </a:cubicBezTo>
                <a:cubicBezTo>
                  <a:pt x="9085" y="846"/>
                  <a:pt x="9014" y="810"/>
                  <a:pt x="8942" y="774"/>
                </a:cubicBezTo>
                <a:cubicBezTo>
                  <a:pt x="8919" y="751"/>
                  <a:pt x="8883" y="739"/>
                  <a:pt x="8847" y="715"/>
                </a:cubicBezTo>
                <a:cubicBezTo>
                  <a:pt x="8811" y="691"/>
                  <a:pt x="8764" y="679"/>
                  <a:pt x="8728" y="655"/>
                </a:cubicBezTo>
                <a:cubicBezTo>
                  <a:pt x="8669" y="620"/>
                  <a:pt x="8609" y="596"/>
                  <a:pt x="8549" y="560"/>
                </a:cubicBezTo>
                <a:cubicBezTo>
                  <a:pt x="8466" y="524"/>
                  <a:pt x="8383" y="489"/>
                  <a:pt x="8299" y="453"/>
                </a:cubicBezTo>
                <a:cubicBezTo>
                  <a:pt x="8157" y="393"/>
                  <a:pt x="8002" y="346"/>
                  <a:pt x="7859" y="286"/>
                </a:cubicBezTo>
                <a:cubicBezTo>
                  <a:pt x="7776" y="262"/>
                  <a:pt x="7704" y="239"/>
                  <a:pt x="7621" y="227"/>
                </a:cubicBezTo>
                <a:cubicBezTo>
                  <a:pt x="7609" y="215"/>
                  <a:pt x="7597" y="215"/>
                  <a:pt x="7585" y="215"/>
                </a:cubicBezTo>
                <a:lnTo>
                  <a:pt x="7502" y="191"/>
                </a:lnTo>
                <a:cubicBezTo>
                  <a:pt x="7466" y="179"/>
                  <a:pt x="7442" y="167"/>
                  <a:pt x="7418" y="167"/>
                </a:cubicBezTo>
                <a:lnTo>
                  <a:pt x="7406" y="167"/>
                </a:lnTo>
                <a:cubicBezTo>
                  <a:pt x="7359" y="155"/>
                  <a:pt x="7323" y="143"/>
                  <a:pt x="7276" y="131"/>
                </a:cubicBezTo>
                <a:cubicBezTo>
                  <a:pt x="7204" y="120"/>
                  <a:pt x="7133" y="108"/>
                  <a:pt x="7061" y="96"/>
                </a:cubicBezTo>
                <a:cubicBezTo>
                  <a:pt x="7002" y="84"/>
                  <a:pt x="6954" y="72"/>
                  <a:pt x="6895" y="60"/>
                </a:cubicBezTo>
                <a:cubicBezTo>
                  <a:pt x="6835" y="60"/>
                  <a:pt x="6775" y="48"/>
                  <a:pt x="6716" y="36"/>
                </a:cubicBezTo>
                <a:cubicBezTo>
                  <a:pt x="6585" y="24"/>
                  <a:pt x="6454" y="12"/>
                  <a:pt x="6323" y="12"/>
                </a:cubicBezTo>
                <a:cubicBezTo>
                  <a:pt x="6275" y="0"/>
                  <a:pt x="6228" y="0"/>
                  <a:pt x="6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51"/>
                                        </p:tgtEl>
                                        <p:attrNameLst>
                                          <p:attrName>style.visibility</p:attrName>
                                        </p:attrNameLst>
                                      </p:cBhvr>
                                      <p:to>
                                        <p:strVal val="visible"/>
                                      </p:to>
                                    </p:set>
                                    <p:anim calcmode="lin" valueType="num">
                                      <p:cBhvr additive="base">
                                        <p:cTn id="7" dur="2600"/>
                                        <p:tgtEl>
                                          <p:spTgt spid="115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152"/>
                                        </p:tgtEl>
                                        <p:attrNameLst>
                                          <p:attrName>style.visibility</p:attrName>
                                        </p:attrNameLst>
                                      </p:cBhvr>
                                      <p:to>
                                        <p:strVal val="visible"/>
                                      </p:to>
                                    </p:set>
                                    <p:animEffect transition="in" filter="fade">
                                      <p:cBhvr>
                                        <p:cTn id="10" dur="2600"/>
                                        <p:tgtEl>
                                          <p:spTgt spid="1152"/>
                                        </p:tgtEl>
                                      </p:cBhvr>
                                    </p:animEffect>
                                  </p:childTnLst>
                                </p:cTn>
                              </p:par>
                            </p:childTnLst>
                          </p:cTn>
                        </p:par>
                        <p:par>
                          <p:cTn id="11" fill="hold">
                            <p:stCondLst>
                              <p:cond delay="2600"/>
                            </p:stCondLst>
                            <p:childTnLst>
                              <p:par>
                                <p:cTn id="12" presetID="8" presetClass="emph" presetSubtype="0" fill="hold" nodeType="afterEffect">
                                  <p:stCondLst>
                                    <p:cond delay="0"/>
                                  </p:stCondLst>
                                  <p:childTnLst>
                                    <p:animRot by="-21600000">
                                      <p:cBhvr>
                                        <p:cTn id="13" dur="2000" fill="hold"/>
                                        <p:tgtEl>
                                          <p:spTgt spid="1173"/>
                                        </p:tgtEl>
                                        <p:attrNameLst>
                                          <p:attrName>r</p:attrName>
                                        </p:attrNameLst>
                                      </p:cBhvr>
                                    </p:animRot>
                                  </p:childTnLst>
                                </p:cTn>
                              </p:par>
                              <p:par>
                                <p:cTn id="14" presetID="8" presetClass="emph" presetSubtype="0" fill="hold" nodeType="withEffect">
                                  <p:stCondLst>
                                    <p:cond delay="0"/>
                                  </p:stCondLst>
                                  <p:childTnLst>
                                    <p:animRot by="-21600000">
                                      <p:cBhvr>
                                        <p:cTn id="15" dur="2500" fill="hold"/>
                                        <p:tgtEl>
                                          <p:spTgt spid="1196"/>
                                        </p:tgtEl>
                                        <p:attrNameLst>
                                          <p:attrName>r</p:attrName>
                                        </p:attrNameLst>
                                      </p:cBhvr>
                                    </p:animRot>
                                  </p:childTnLst>
                                </p:cTn>
                              </p:par>
                            </p:childTnLst>
                          </p:cTn>
                        </p:par>
                        <p:par>
                          <p:cTn id="16" fill="hold">
                            <p:stCondLst>
                              <p:cond delay="5100"/>
                            </p:stCondLst>
                            <p:childTnLst>
                              <p:par>
                                <p:cTn id="17" presetID="8" presetClass="emph" presetSubtype="0" fill="hold" nodeType="afterEffect">
                                  <p:stCondLst>
                                    <p:cond delay="0"/>
                                  </p:stCondLst>
                                  <p:childTnLst>
                                    <p:animRot by="-21600000">
                                      <p:cBhvr>
                                        <p:cTn id="18" dur="2000" fill="hold"/>
                                        <p:tgtEl>
                                          <p:spTgt spid="1229"/>
                                        </p:tgtEl>
                                        <p:attrNameLst>
                                          <p:attrName>r</p:attrName>
                                        </p:attrNameLst>
                                      </p:cBhvr>
                                    </p:animRot>
                                  </p:childTnLst>
                                </p:cTn>
                              </p:par>
                              <p:par>
                                <p:cTn id="19" presetID="8" presetClass="emph" presetSubtype="0" fill="hold" nodeType="withEffect">
                                  <p:stCondLst>
                                    <p:cond delay="0"/>
                                  </p:stCondLst>
                                  <p:childTnLst>
                                    <p:animRot by="-21600000">
                                      <p:cBhvr>
                                        <p:cTn id="20" dur="2000" fill="hold"/>
                                        <p:tgtEl>
                                          <p:spTgt spid="1174"/>
                                        </p:tgtEl>
                                        <p:attrNameLst>
                                          <p:attrName>r</p:attrName>
                                        </p:attrNameLst>
                                      </p:cBhvr>
                                    </p:animRot>
                                  </p:childTnLst>
                                </p:cTn>
                              </p:par>
                              <p:par>
                                <p:cTn id="21" presetID="8" presetClass="emph" presetSubtype="0" fill="hold" nodeType="withEffect">
                                  <p:stCondLst>
                                    <p:cond delay="0"/>
                                  </p:stCondLst>
                                  <p:childTnLst>
                                    <p:animRot by="-21600000">
                                      <p:cBhvr>
                                        <p:cTn id="22" dur="2000" fill="hold"/>
                                        <p:tgtEl>
                                          <p:spTgt spid="1156"/>
                                        </p:tgtEl>
                                        <p:attrNameLst>
                                          <p:attrName>r</p:attrName>
                                        </p:attrNameLst>
                                      </p:cBhvr>
                                    </p:animRot>
                                  </p:childTnLst>
                                </p:cTn>
                              </p:par>
                            </p:childTnLst>
                          </p:cTn>
                        </p:par>
                        <p:par>
                          <p:cTn id="23" fill="hold">
                            <p:stCondLst>
                              <p:cond delay="7100"/>
                            </p:stCondLst>
                            <p:childTnLst>
                              <p:par>
                                <p:cTn id="24" presetID="8" presetClass="emph" presetSubtype="0" fill="hold" nodeType="afterEffect">
                                  <p:stCondLst>
                                    <p:cond delay="0"/>
                                  </p:stCondLst>
                                  <p:childTnLst>
                                    <p:animRot by="-21600000">
                                      <p:cBhvr>
                                        <p:cTn id="25" dur="2000" fill="hold"/>
                                        <p:tgtEl>
                                          <p:spTgt spid="1157"/>
                                        </p:tgtEl>
                                        <p:attrNameLst>
                                          <p:attrName>r</p:attrName>
                                        </p:attrNameLst>
                                      </p:cBhvr>
                                    </p:animRot>
                                  </p:childTnLst>
                                </p:cTn>
                              </p:par>
                              <p:par>
                                <p:cTn id="26" presetID="8" presetClass="emph" presetSubtype="0" fill="hold" nodeType="withEffect">
                                  <p:stCondLst>
                                    <p:cond delay="0"/>
                                  </p:stCondLst>
                                  <p:childTnLst>
                                    <p:animRot by="-21600000">
                                      <p:cBhvr>
                                        <p:cTn id="27" dur="2000" fill="hold"/>
                                        <p:tgtEl>
                                          <p:spTgt spid="1158"/>
                                        </p:tgtEl>
                                        <p:attrNameLst>
                                          <p:attrName>r</p:attrName>
                                        </p:attrNameLst>
                                      </p:cBhvr>
                                    </p:animRot>
                                  </p:childTnLst>
                                </p:cTn>
                              </p:par>
                              <p:par>
                                <p:cTn id="28" presetID="8" presetClass="emph" presetSubtype="0" fill="hold" nodeType="withEffect">
                                  <p:stCondLst>
                                    <p:cond delay="0"/>
                                  </p:stCondLst>
                                  <p:childTnLst>
                                    <p:animRot by="-21600000">
                                      <p:cBhvr>
                                        <p:cTn id="29" dur="2000" fill="hold"/>
                                        <p:tgtEl>
                                          <p:spTgt spid="1159"/>
                                        </p:tgtEl>
                                        <p:attrNameLst>
                                          <p:attrName>r</p:attrName>
                                        </p:attrNameLst>
                                      </p:cBhvr>
                                    </p:animRot>
                                  </p:childTnLst>
                                </p:cTn>
                              </p:par>
                              <p:par>
                                <p:cTn id="30" presetID="8" presetClass="emph" presetSubtype="0" fill="hold" nodeType="withEffect">
                                  <p:stCondLst>
                                    <p:cond delay="0"/>
                                  </p:stCondLst>
                                  <p:childTnLst>
                                    <p:animRot by="-21600000">
                                      <p:cBhvr>
                                        <p:cTn id="31" dur="2000" fill="hold"/>
                                        <p:tgtEl>
                                          <p:spTgt spid="1155"/>
                                        </p:tgtEl>
                                        <p:attrNameLst>
                                          <p:attrName>r</p:attrName>
                                        </p:attrNameLst>
                                      </p:cBhvr>
                                    </p:animRot>
                                  </p:childTnLst>
                                </p:cTn>
                              </p:par>
                            </p:childTnLst>
                          </p:cTn>
                        </p:par>
                        <p:par>
                          <p:cTn id="32" fill="hold">
                            <p:stCondLst>
                              <p:cond delay="9100"/>
                            </p:stCondLst>
                            <p:childTnLst>
                              <p:par>
                                <p:cTn id="33" presetID="10" presetClass="exit" presetSubtype="0" fill="hold" nodeType="afterEffect">
                                  <p:stCondLst>
                                    <p:cond delay="0"/>
                                  </p:stCondLst>
                                  <p:childTnLst>
                                    <p:animEffect transition="out" filter="fade">
                                      <p:cBhvr>
                                        <p:cTn id="34" dur="2000"/>
                                        <p:tgtEl>
                                          <p:spTgt spid="1151"/>
                                        </p:tgtEl>
                                      </p:cBhvr>
                                    </p:animEffect>
                                    <p:set>
                                      <p:cBhvr>
                                        <p:cTn id="35" dur="1" fill="hold">
                                          <p:stCondLst>
                                            <p:cond delay="2000"/>
                                          </p:stCondLst>
                                        </p:cTn>
                                        <p:tgtEl>
                                          <p:spTgt spid="115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2000"/>
                                        <p:tgtEl>
                                          <p:spTgt spid="1152"/>
                                        </p:tgtEl>
                                      </p:cBhvr>
                                    </p:animEffect>
                                    <p:set>
                                      <p:cBhvr>
                                        <p:cTn id="38" dur="1" fill="hold">
                                          <p:stCondLst>
                                            <p:cond delay="2000"/>
                                          </p:stCondLst>
                                        </p:cTn>
                                        <p:tgtEl>
                                          <p:spTgt spid="11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2">
          <a:extLst>
            <a:ext uri="{FF2B5EF4-FFF2-40B4-BE49-F238E27FC236}">
              <a16:creationId xmlns:a16="http://schemas.microsoft.com/office/drawing/2014/main" id="{AEA2A2B4-53AE-6877-7052-9072FFAB1FF3}"/>
            </a:ext>
          </a:extLst>
        </p:cNvPr>
        <p:cNvGrpSpPr/>
        <p:nvPr/>
      </p:nvGrpSpPr>
      <p:grpSpPr>
        <a:xfrm>
          <a:off x="0" y="0"/>
          <a:ext cx="0" cy="0"/>
          <a:chOff x="0" y="0"/>
          <a:chExt cx="0" cy="0"/>
        </a:xfrm>
      </p:grpSpPr>
      <p:sp>
        <p:nvSpPr>
          <p:cNvPr id="1543" name="Google Shape;1543;p60">
            <a:extLst>
              <a:ext uri="{FF2B5EF4-FFF2-40B4-BE49-F238E27FC236}">
                <a16:creationId xmlns:a16="http://schemas.microsoft.com/office/drawing/2014/main" id="{93AC230B-B095-51B4-DEA4-2A19EEF69F1A}"/>
              </a:ext>
            </a:extLst>
          </p:cNvPr>
          <p:cNvSpPr txBox="1">
            <a:spLocks noGrp="1"/>
          </p:cNvSpPr>
          <p:nvPr>
            <p:ph type="title"/>
          </p:nvPr>
        </p:nvSpPr>
        <p:spPr>
          <a:xfrm>
            <a:off x="2621700" y="2335651"/>
            <a:ext cx="3900600" cy="114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Whats </a:t>
            </a:r>
            <a:r>
              <a:rPr lang="en-GB" dirty="0"/>
              <a:t>In</a:t>
            </a:r>
            <a:r>
              <a:rPr lang="en" dirty="0"/>
              <a:t> progress so far</a:t>
            </a:r>
            <a:endParaRPr dirty="0"/>
          </a:p>
        </p:txBody>
      </p:sp>
      <p:sp>
        <p:nvSpPr>
          <p:cNvPr id="1544" name="Google Shape;1544;p60">
            <a:extLst>
              <a:ext uri="{FF2B5EF4-FFF2-40B4-BE49-F238E27FC236}">
                <a16:creationId xmlns:a16="http://schemas.microsoft.com/office/drawing/2014/main" id="{2453EC5C-0100-BFE0-BC11-777A4DAECA43}"/>
              </a:ext>
            </a:extLst>
          </p:cNvPr>
          <p:cNvSpPr txBox="1">
            <a:spLocks noGrp="1"/>
          </p:cNvSpPr>
          <p:nvPr>
            <p:ph type="title" idx="2"/>
          </p:nvPr>
        </p:nvSpPr>
        <p:spPr>
          <a:xfrm>
            <a:off x="2621695" y="883388"/>
            <a:ext cx="3900600" cy="13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01 continued</a:t>
            </a:r>
            <a:endParaRPr sz="6000" dirty="0"/>
          </a:p>
        </p:txBody>
      </p:sp>
      <p:sp>
        <p:nvSpPr>
          <p:cNvPr id="1545" name="Google Shape;1545;p60">
            <a:extLst>
              <a:ext uri="{FF2B5EF4-FFF2-40B4-BE49-F238E27FC236}">
                <a16:creationId xmlns:a16="http://schemas.microsoft.com/office/drawing/2014/main" id="{C58EF912-82E3-6E11-AE07-D46419407FA4}"/>
              </a:ext>
            </a:extLst>
          </p:cNvPr>
          <p:cNvSpPr txBox="1">
            <a:spLocks noGrp="1"/>
          </p:cNvSpPr>
          <p:nvPr>
            <p:ph type="subTitle" idx="1"/>
          </p:nvPr>
        </p:nvSpPr>
        <p:spPr>
          <a:xfrm>
            <a:off x="2621700" y="3574015"/>
            <a:ext cx="3900600" cy="6861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FPS controller</a:t>
            </a:r>
          </a:p>
          <a:p>
            <a:pPr marL="285750" lvl="0" indent="-285750" algn="l" rtl="0">
              <a:spcBef>
                <a:spcPts val="0"/>
              </a:spcBef>
              <a:spcAft>
                <a:spcPts val="0"/>
              </a:spcAft>
              <a:buFont typeface="Arial" panose="020B0604020202020204" pitchFamily="34" charset="0"/>
              <a:buChar char="•"/>
            </a:pPr>
            <a:r>
              <a:rPr lang="en-US" dirty="0"/>
              <a:t>Loading 5 models</a:t>
            </a:r>
          </a:p>
          <a:p>
            <a:pPr marL="285750" lvl="0" indent="-285750" algn="l" rtl="0">
              <a:spcBef>
                <a:spcPts val="0"/>
              </a:spcBef>
              <a:spcAft>
                <a:spcPts val="0"/>
              </a:spcAft>
              <a:buFont typeface="Arial" panose="020B0604020202020204" pitchFamily="34" charset="0"/>
              <a:buChar char="•"/>
            </a:pPr>
            <a:r>
              <a:rPr lang="en-US" dirty="0"/>
              <a:t>Terrain</a:t>
            </a:r>
          </a:p>
          <a:p>
            <a:pPr marL="285750" lvl="0" indent="-285750" algn="l" rtl="0">
              <a:spcBef>
                <a:spcPts val="0"/>
              </a:spcBef>
              <a:spcAft>
                <a:spcPts val="0"/>
              </a:spcAft>
              <a:buFont typeface="Arial" panose="020B0604020202020204" pitchFamily="34" charset="0"/>
              <a:buChar char="•"/>
            </a:pPr>
            <a:r>
              <a:rPr lang="en-US" dirty="0"/>
              <a:t>Movement</a:t>
            </a:r>
          </a:p>
        </p:txBody>
      </p:sp>
    </p:spTree>
    <p:extLst>
      <p:ext uri="{BB962C8B-B14F-4D97-AF65-F5344CB8AC3E}">
        <p14:creationId xmlns:p14="http://schemas.microsoft.com/office/powerpoint/2010/main" val="4057309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7">
          <a:extLst>
            <a:ext uri="{FF2B5EF4-FFF2-40B4-BE49-F238E27FC236}">
              <a16:creationId xmlns:a16="http://schemas.microsoft.com/office/drawing/2014/main" id="{83F11457-CF28-4128-68B6-C911BAC77492}"/>
            </a:ext>
          </a:extLst>
        </p:cNvPr>
        <p:cNvGrpSpPr/>
        <p:nvPr/>
      </p:nvGrpSpPr>
      <p:grpSpPr>
        <a:xfrm>
          <a:off x="0" y="0"/>
          <a:ext cx="0" cy="0"/>
          <a:chOff x="0" y="0"/>
          <a:chExt cx="0" cy="0"/>
        </a:xfrm>
      </p:grpSpPr>
      <p:sp>
        <p:nvSpPr>
          <p:cNvPr id="1438" name="Google Shape;1438;p57">
            <a:extLst>
              <a:ext uri="{FF2B5EF4-FFF2-40B4-BE49-F238E27FC236}">
                <a16:creationId xmlns:a16="http://schemas.microsoft.com/office/drawing/2014/main" id="{84E0B17C-A3CC-C71A-5CDE-77843B133358}"/>
              </a:ext>
            </a:extLst>
          </p:cNvPr>
          <p:cNvSpPr txBox="1">
            <a:spLocks noGrp="1"/>
          </p:cNvSpPr>
          <p:nvPr>
            <p:ph type="ctrTitle"/>
          </p:nvPr>
        </p:nvSpPr>
        <p:spPr>
          <a:xfrm>
            <a:off x="2564400" y="346573"/>
            <a:ext cx="4015200" cy="15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FPS controller</a:t>
            </a:r>
            <a:endParaRPr sz="4000" dirty="0"/>
          </a:p>
        </p:txBody>
      </p:sp>
      <p:sp>
        <p:nvSpPr>
          <p:cNvPr id="1439" name="Google Shape;1439;p57">
            <a:extLst>
              <a:ext uri="{FF2B5EF4-FFF2-40B4-BE49-F238E27FC236}">
                <a16:creationId xmlns:a16="http://schemas.microsoft.com/office/drawing/2014/main" id="{2C77F523-8F79-EEE6-8D63-39AA1A2101D6}"/>
              </a:ext>
            </a:extLst>
          </p:cNvPr>
          <p:cNvSpPr txBox="1">
            <a:spLocks noGrp="1"/>
          </p:cNvSpPr>
          <p:nvPr>
            <p:ph type="subTitle" idx="1"/>
          </p:nvPr>
        </p:nvSpPr>
        <p:spPr>
          <a:xfrm>
            <a:off x="973457" y="2332101"/>
            <a:ext cx="7439769" cy="12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I have followed the lab for the fps controller so all the code is there however it doesn’t really work. When you move the mouse around the camera rotates just not in the way you would expect</a:t>
            </a:r>
          </a:p>
        </p:txBody>
      </p:sp>
      <p:sp>
        <p:nvSpPr>
          <p:cNvPr id="1440" name="Google Shape;1440;p57">
            <a:extLst>
              <a:ext uri="{FF2B5EF4-FFF2-40B4-BE49-F238E27FC236}">
                <a16:creationId xmlns:a16="http://schemas.microsoft.com/office/drawing/2014/main" id="{7480391E-D0C6-A9B0-C0D8-1BF1BBF9B89C}"/>
              </a:ext>
            </a:extLst>
          </p:cNvPr>
          <p:cNvSpPr/>
          <p:nvPr/>
        </p:nvSpPr>
        <p:spPr>
          <a:xfrm rot="5400000">
            <a:off x="892662" y="4126289"/>
            <a:ext cx="443423" cy="443423"/>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a:extLst>
              <a:ext uri="{FF2B5EF4-FFF2-40B4-BE49-F238E27FC236}">
                <a16:creationId xmlns:a16="http://schemas.microsoft.com/office/drawing/2014/main" id="{BE007460-AF0C-1DF9-A020-E1E1C3B007C4}"/>
              </a:ext>
            </a:extLst>
          </p:cNvPr>
          <p:cNvSpPr/>
          <p:nvPr/>
        </p:nvSpPr>
        <p:spPr>
          <a:xfrm rot="10800000">
            <a:off x="473471" y="4370066"/>
            <a:ext cx="471764" cy="47176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a:extLst>
              <a:ext uri="{FF2B5EF4-FFF2-40B4-BE49-F238E27FC236}">
                <a16:creationId xmlns:a16="http://schemas.microsoft.com/office/drawing/2014/main" id="{490013D6-A7D8-E512-A640-5B2F1B00F211}"/>
              </a:ext>
            </a:extLst>
          </p:cNvPr>
          <p:cNvSpPr/>
          <p:nvPr/>
        </p:nvSpPr>
        <p:spPr>
          <a:xfrm rot="10800000">
            <a:off x="8434641" y="4584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57">
            <a:extLst>
              <a:ext uri="{FF2B5EF4-FFF2-40B4-BE49-F238E27FC236}">
                <a16:creationId xmlns:a16="http://schemas.microsoft.com/office/drawing/2014/main" id="{A2D3F0E2-3527-D2C8-5402-6F19F3B3632B}"/>
              </a:ext>
            </a:extLst>
          </p:cNvPr>
          <p:cNvGrpSpPr/>
          <p:nvPr/>
        </p:nvGrpSpPr>
        <p:grpSpPr>
          <a:xfrm>
            <a:off x="-488868" y="2694276"/>
            <a:ext cx="1377475" cy="1403225"/>
            <a:chOff x="1017800" y="1721600"/>
            <a:chExt cx="1377475" cy="1403225"/>
          </a:xfrm>
        </p:grpSpPr>
        <p:sp>
          <p:nvSpPr>
            <p:cNvPr id="1444" name="Google Shape;1444;p57">
              <a:extLst>
                <a:ext uri="{FF2B5EF4-FFF2-40B4-BE49-F238E27FC236}">
                  <a16:creationId xmlns:a16="http://schemas.microsoft.com/office/drawing/2014/main" id="{A2D31904-DEDE-E227-6C51-4669FEAF080C}"/>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a:extLst>
                <a:ext uri="{FF2B5EF4-FFF2-40B4-BE49-F238E27FC236}">
                  <a16:creationId xmlns:a16="http://schemas.microsoft.com/office/drawing/2014/main" id="{604BC30B-F9D8-AB35-1FAD-B6B95FF3816A}"/>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a:extLst>
                <a:ext uri="{FF2B5EF4-FFF2-40B4-BE49-F238E27FC236}">
                  <a16:creationId xmlns:a16="http://schemas.microsoft.com/office/drawing/2014/main" id="{2343F170-C553-FAED-BFCA-8B4C3AC7BA59}"/>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a:extLst>
                <a:ext uri="{FF2B5EF4-FFF2-40B4-BE49-F238E27FC236}">
                  <a16:creationId xmlns:a16="http://schemas.microsoft.com/office/drawing/2014/main" id="{E9DA6D0B-D172-E938-41F5-D1ED84665CA2}"/>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a:extLst>
                <a:ext uri="{FF2B5EF4-FFF2-40B4-BE49-F238E27FC236}">
                  <a16:creationId xmlns:a16="http://schemas.microsoft.com/office/drawing/2014/main" id="{8905963D-EFD8-0B72-45A2-D06103A21A37}"/>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a:extLst>
                <a:ext uri="{FF2B5EF4-FFF2-40B4-BE49-F238E27FC236}">
                  <a16:creationId xmlns:a16="http://schemas.microsoft.com/office/drawing/2014/main" id="{0B149641-9115-AF0C-4CBA-7E42C643B7A3}"/>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a:extLst>
                <a:ext uri="{FF2B5EF4-FFF2-40B4-BE49-F238E27FC236}">
                  <a16:creationId xmlns:a16="http://schemas.microsoft.com/office/drawing/2014/main" id="{8C43FB49-A9DA-66BC-957D-C677CE503EF6}"/>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a:extLst>
                <a:ext uri="{FF2B5EF4-FFF2-40B4-BE49-F238E27FC236}">
                  <a16:creationId xmlns:a16="http://schemas.microsoft.com/office/drawing/2014/main" id="{B0C1D1B0-14BA-09DC-92BF-A7B69160C086}"/>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a:extLst>
                <a:ext uri="{FF2B5EF4-FFF2-40B4-BE49-F238E27FC236}">
                  <a16:creationId xmlns:a16="http://schemas.microsoft.com/office/drawing/2014/main" id="{5D3EA6B0-EB46-9B2E-C861-E6B76DBA9F57}"/>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a:extLst>
                <a:ext uri="{FF2B5EF4-FFF2-40B4-BE49-F238E27FC236}">
                  <a16:creationId xmlns:a16="http://schemas.microsoft.com/office/drawing/2014/main" id="{DC9413A8-6C4A-90CD-03D3-00A2EA385212}"/>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a:extLst>
                <a:ext uri="{FF2B5EF4-FFF2-40B4-BE49-F238E27FC236}">
                  <a16:creationId xmlns:a16="http://schemas.microsoft.com/office/drawing/2014/main" id="{5BAA19BD-ADC6-0DC5-6A4E-29D451E49230}"/>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a:extLst>
                <a:ext uri="{FF2B5EF4-FFF2-40B4-BE49-F238E27FC236}">
                  <a16:creationId xmlns:a16="http://schemas.microsoft.com/office/drawing/2014/main" id="{BFBA5F64-7BC6-56FB-8752-54DBA6BBFAD8}"/>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57">
            <a:extLst>
              <a:ext uri="{FF2B5EF4-FFF2-40B4-BE49-F238E27FC236}">
                <a16:creationId xmlns:a16="http://schemas.microsoft.com/office/drawing/2014/main" id="{8F60AEB1-382A-FC74-6C63-EB25FDB9C008}"/>
              </a:ext>
            </a:extLst>
          </p:cNvPr>
          <p:cNvSpPr/>
          <p:nvPr/>
        </p:nvSpPr>
        <p:spPr>
          <a:xfrm rot="10800000">
            <a:off x="8093816" y="8209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57">
            <a:extLst>
              <a:ext uri="{FF2B5EF4-FFF2-40B4-BE49-F238E27FC236}">
                <a16:creationId xmlns:a16="http://schemas.microsoft.com/office/drawing/2014/main" id="{D6C9EC20-AE5F-C505-2FE4-9C11D7FC5D36}"/>
              </a:ext>
            </a:extLst>
          </p:cNvPr>
          <p:cNvGrpSpPr/>
          <p:nvPr/>
        </p:nvGrpSpPr>
        <p:grpSpPr>
          <a:xfrm flipH="1">
            <a:off x="8707505" y="1296601"/>
            <a:ext cx="1377475" cy="1403225"/>
            <a:chOff x="1017800" y="1721600"/>
            <a:chExt cx="1377475" cy="1403225"/>
          </a:xfrm>
        </p:grpSpPr>
        <p:sp>
          <p:nvSpPr>
            <p:cNvPr id="1458" name="Google Shape;1458;p57">
              <a:extLst>
                <a:ext uri="{FF2B5EF4-FFF2-40B4-BE49-F238E27FC236}">
                  <a16:creationId xmlns:a16="http://schemas.microsoft.com/office/drawing/2014/main" id="{0C7F8DC4-93A6-FA46-23D7-63D0341955C3}"/>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a:extLst>
                <a:ext uri="{FF2B5EF4-FFF2-40B4-BE49-F238E27FC236}">
                  <a16:creationId xmlns:a16="http://schemas.microsoft.com/office/drawing/2014/main" id="{880797E3-AA7F-1269-D0C6-CB1E5544A794}"/>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a:extLst>
                <a:ext uri="{FF2B5EF4-FFF2-40B4-BE49-F238E27FC236}">
                  <a16:creationId xmlns:a16="http://schemas.microsoft.com/office/drawing/2014/main" id="{932CE528-2C61-D992-4EF9-90B97B126CC0}"/>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a:extLst>
                <a:ext uri="{FF2B5EF4-FFF2-40B4-BE49-F238E27FC236}">
                  <a16:creationId xmlns:a16="http://schemas.microsoft.com/office/drawing/2014/main" id="{0D4D6D00-AA88-9A72-1416-F404F1465D1F}"/>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a:extLst>
                <a:ext uri="{FF2B5EF4-FFF2-40B4-BE49-F238E27FC236}">
                  <a16:creationId xmlns:a16="http://schemas.microsoft.com/office/drawing/2014/main" id="{B77F0085-70C4-C601-01DC-2EDFC6D55B0D}"/>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a:extLst>
                <a:ext uri="{FF2B5EF4-FFF2-40B4-BE49-F238E27FC236}">
                  <a16:creationId xmlns:a16="http://schemas.microsoft.com/office/drawing/2014/main" id="{E48BFE65-03A8-D2B2-B3EC-CC9FBE0FEA32}"/>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a:extLst>
                <a:ext uri="{FF2B5EF4-FFF2-40B4-BE49-F238E27FC236}">
                  <a16:creationId xmlns:a16="http://schemas.microsoft.com/office/drawing/2014/main" id="{9E21283D-DC97-D084-4A5A-0E4A80456C35}"/>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a:extLst>
                <a:ext uri="{FF2B5EF4-FFF2-40B4-BE49-F238E27FC236}">
                  <a16:creationId xmlns:a16="http://schemas.microsoft.com/office/drawing/2014/main" id="{33805224-5016-64EF-882E-71E33667F5CE}"/>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a:extLst>
                <a:ext uri="{FF2B5EF4-FFF2-40B4-BE49-F238E27FC236}">
                  <a16:creationId xmlns:a16="http://schemas.microsoft.com/office/drawing/2014/main" id="{29C91F19-71BB-9986-07E4-9D50BA7D665D}"/>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a:extLst>
                <a:ext uri="{FF2B5EF4-FFF2-40B4-BE49-F238E27FC236}">
                  <a16:creationId xmlns:a16="http://schemas.microsoft.com/office/drawing/2014/main" id="{AF8BE16A-161E-F749-6E3A-D47AC875C799}"/>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a:extLst>
                <a:ext uri="{FF2B5EF4-FFF2-40B4-BE49-F238E27FC236}">
                  <a16:creationId xmlns:a16="http://schemas.microsoft.com/office/drawing/2014/main" id="{D59B750C-F69F-7DC6-A98B-E70B2F64E6C5}"/>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a:extLst>
                <a:ext uri="{FF2B5EF4-FFF2-40B4-BE49-F238E27FC236}">
                  <a16:creationId xmlns:a16="http://schemas.microsoft.com/office/drawing/2014/main" id="{2151682D-D383-AE14-129F-99B81F31D3C5}"/>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81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8"/>
                                        </p:tgtEl>
                                        <p:attrNameLst>
                                          <p:attrName>style.visibility</p:attrName>
                                        </p:attrNameLst>
                                      </p:cBhvr>
                                      <p:to>
                                        <p:strVal val="visible"/>
                                      </p:to>
                                    </p:set>
                                    <p:animEffect transition="in" filter="fade">
                                      <p:cBhvr>
                                        <p:cTn id="7" dur="1000"/>
                                        <p:tgtEl>
                                          <p:spTgt spid="14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9"/>
                                        </p:tgtEl>
                                        <p:attrNameLst>
                                          <p:attrName>style.visibility</p:attrName>
                                        </p:attrNameLst>
                                      </p:cBhvr>
                                      <p:to>
                                        <p:strVal val="visible"/>
                                      </p:to>
                                    </p:set>
                                    <p:animEffect transition="in" filter="fade">
                                      <p:cBhvr>
                                        <p:cTn id="12" dur="1000"/>
                                        <p:tgtEl>
                                          <p:spTgt spid="1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4E96-ADD8-D865-5DFB-DBFA9A2B3BBD}"/>
              </a:ext>
            </a:extLst>
          </p:cNvPr>
          <p:cNvSpPr>
            <a:spLocks noGrp="1"/>
          </p:cNvSpPr>
          <p:nvPr>
            <p:ph type="ctrTitle"/>
          </p:nvPr>
        </p:nvSpPr>
        <p:spPr>
          <a:xfrm>
            <a:off x="2564400" y="659585"/>
            <a:ext cx="4015200" cy="1578300"/>
          </a:xfrm>
        </p:spPr>
        <p:txBody>
          <a:bodyPr/>
          <a:lstStyle/>
          <a:p>
            <a:r>
              <a:rPr lang="en-GB" sz="3200" dirty="0"/>
              <a:t>Skybox And Fps controller Demonstrated</a:t>
            </a:r>
          </a:p>
        </p:txBody>
      </p:sp>
    </p:spTree>
    <p:extLst>
      <p:ext uri="{BB962C8B-B14F-4D97-AF65-F5344CB8AC3E}">
        <p14:creationId xmlns:p14="http://schemas.microsoft.com/office/powerpoint/2010/main" val="3818748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7">
          <a:extLst>
            <a:ext uri="{FF2B5EF4-FFF2-40B4-BE49-F238E27FC236}">
              <a16:creationId xmlns:a16="http://schemas.microsoft.com/office/drawing/2014/main" id="{2F1D119C-4779-64A7-4C13-8A6B3D6228F2}"/>
            </a:ext>
          </a:extLst>
        </p:cNvPr>
        <p:cNvGrpSpPr/>
        <p:nvPr/>
      </p:nvGrpSpPr>
      <p:grpSpPr>
        <a:xfrm>
          <a:off x="0" y="0"/>
          <a:ext cx="0" cy="0"/>
          <a:chOff x="0" y="0"/>
          <a:chExt cx="0" cy="0"/>
        </a:xfrm>
      </p:grpSpPr>
      <p:sp>
        <p:nvSpPr>
          <p:cNvPr id="1438" name="Google Shape;1438;p57">
            <a:extLst>
              <a:ext uri="{FF2B5EF4-FFF2-40B4-BE49-F238E27FC236}">
                <a16:creationId xmlns:a16="http://schemas.microsoft.com/office/drawing/2014/main" id="{20A5FBC6-F1A0-6299-B93B-146857F2B7DF}"/>
              </a:ext>
            </a:extLst>
          </p:cNvPr>
          <p:cNvSpPr txBox="1">
            <a:spLocks noGrp="1"/>
          </p:cNvSpPr>
          <p:nvPr>
            <p:ph type="ctrTitle"/>
          </p:nvPr>
        </p:nvSpPr>
        <p:spPr>
          <a:xfrm>
            <a:off x="2564400" y="346573"/>
            <a:ext cx="4015200" cy="15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Loading 5 models</a:t>
            </a:r>
            <a:endParaRPr sz="3600" dirty="0"/>
          </a:p>
        </p:txBody>
      </p:sp>
      <p:sp>
        <p:nvSpPr>
          <p:cNvPr id="1439" name="Google Shape;1439;p57">
            <a:extLst>
              <a:ext uri="{FF2B5EF4-FFF2-40B4-BE49-F238E27FC236}">
                <a16:creationId xmlns:a16="http://schemas.microsoft.com/office/drawing/2014/main" id="{D4008A01-5965-FEED-0CDE-5261F4BB1FB1}"/>
              </a:ext>
            </a:extLst>
          </p:cNvPr>
          <p:cNvSpPr txBox="1">
            <a:spLocks noGrp="1"/>
          </p:cNvSpPr>
          <p:nvPr>
            <p:ph type="subTitle" idx="1"/>
          </p:nvPr>
        </p:nvSpPr>
        <p:spPr>
          <a:xfrm>
            <a:off x="973457" y="2332101"/>
            <a:ext cx="7439769" cy="12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The engine is able to load models into the scene I just haven’t put them in yet</a:t>
            </a:r>
          </a:p>
        </p:txBody>
      </p:sp>
      <p:sp>
        <p:nvSpPr>
          <p:cNvPr id="1440" name="Google Shape;1440;p57">
            <a:extLst>
              <a:ext uri="{FF2B5EF4-FFF2-40B4-BE49-F238E27FC236}">
                <a16:creationId xmlns:a16="http://schemas.microsoft.com/office/drawing/2014/main" id="{A93A799B-15B4-EC1A-7C5B-4A27AE678A37}"/>
              </a:ext>
            </a:extLst>
          </p:cNvPr>
          <p:cNvSpPr/>
          <p:nvPr/>
        </p:nvSpPr>
        <p:spPr>
          <a:xfrm rot="5400000">
            <a:off x="892662" y="4126289"/>
            <a:ext cx="443423" cy="443423"/>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a:extLst>
              <a:ext uri="{FF2B5EF4-FFF2-40B4-BE49-F238E27FC236}">
                <a16:creationId xmlns:a16="http://schemas.microsoft.com/office/drawing/2014/main" id="{7E167FDB-36D9-CB83-CC38-07FC6DD83E7C}"/>
              </a:ext>
            </a:extLst>
          </p:cNvPr>
          <p:cNvSpPr/>
          <p:nvPr/>
        </p:nvSpPr>
        <p:spPr>
          <a:xfrm rot="10800000">
            <a:off x="473471" y="4370066"/>
            <a:ext cx="471764" cy="47176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a:extLst>
              <a:ext uri="{FF2B5EF4-FFF2-40B4-BE49-F238E27FC236}">
                <a16:creationId xmlns:a16="http://schemas.microsoft.com/office/drawing/2014/main" id="{E612D964-8642-70A7-A96A-08DA67E77255}"/>
              </a:ext>
            </a:extLst>
          </p:cNvPr>
          <p:cNvSpPr/>
          <p:nvPr/>
        </p:nvSpPr>
        <p:spPr>
          <a:xfrm rot="10800000">
            <a:off x="8434641" y="4584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57">
            <a:extLst>
              <a:ext uri="{FF2B5EF4-FFF2-40B4-BE49-F238E27FC236}">
                <a16:creationId xmlns:a16="http://schemas.microsoft.com/office/drawing/2014/main" id="{F75D4788-056D-38B1-C676-27FBD9FDFFB6}"/>
              </a:ext>
            </a:extLst>
          </p:cNvPr>
          <p:cNvGrpSpPr/>
          <p:nvPr/>
        </p:nvGrpSpPr>
        <p:grpSpPr>
          <a:xfrm>
            <a:off x="-488868" y="2694276"/>
            <a:ext cx="1377475" cy="1403225"/>
            <a:chOff x="1017800" y="1721600"/>
            <a:chExt cx="1377475" cy="1403225"/>
          </a:xfrm>
        </p:grpSpPr>
        <p:sp>
          <p:nvSpPr>
            <p:cNvPr id="1444" name="Google Shape;1444;p57">
              <a:extLst>
                <a:ext uri="{FF2B5EF4-FFF2-40B4-BE49-F238E27FC236}">
                  <a16:creationId xmlns:a16="http://schemas.microsoft.com/office/drawing/2014/main" id="{9CC4D506-C44C-382D-BFE3-5684E2D2EF6F}"/>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a:extLst>
                <a:ext uri="{FF2B5EF4-FFF2-40B4-BE49-F238E27FC236}">
                  <a16:creationId xmlns:a16="http://schemas.microsoft.com/office/drawing/2014/main" id="{AF41381A-85E4-ADA8-48BF-1E30FFA878E8}"/>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a:extLst>
                <a:ext uri="{FF2B5EF4-FFF2-40B4-BE49-F238E27FC236}">
                  <a16:creationId xmlns:a16="http://schemas.microsoft.com/office/drawing/2014/main" id="{6E0AEBE7-3461-8190-63A7-8B4CED7F6E80}"/>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a:extLst>
                <a:ext uri="{FF2B5EF4-FFF2-40B4-BE49-F238E27FC236}">
                  <a16:creationId xmlns:a16="http://schemas.microsoft.com/office/drawing/2014/main" id="{03600495-EF9E-A290-F61C-39549F7917C2}"/>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a:extLst>
                <a:ext uri="{FF2B5EF4-FFF2-40B4-BE49-F238E27FC236}">
                  <a16:creationId xmlns:a16="http://schemas.microsoft.com/office/drawing/2014/main" id="{2E8A7BA1-C310-3409-58E4-2F4EF332DE3A}"/>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a:extLst>
                <a:ext uri="{FF2B5EF4-FFF2-40B4-BE49-F238E27FC236}">
                  <a16:creationId xmlns:a16="http://schemas.microsoft.com/office/drawing/2014/main" id="{610BC76C-8134-14F7-028F-75545598D040}"/>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a:extLst>
                <a:ext uri="{FF2B5EF4-FFF2-40B4-BE49-F238E27FC236}">
                  <a16:creationId xmlns:a16="http://schemas.microsoft.com/office/drawing/2014/main" id="{C8F8DBA8-0271-6B21-D504-14F54671C2C7}"/>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a:extLst>
                <a:ext uri="{FF2B5EF4-FFF2-40B4-BE49-F238E27FC236}">
                  <a16:creationId xmlns:a16="http://schemas.microsoft.com/office/drawing/2014/main" id="{F48500D2-1E99-3EBE-F942-B7F0120921DD}"/>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a:extLst>
                <a:ext uri="{FF2B5EF4-FFF2-40B4-BE49-F238E27FC236}">
                  <a16:creationId xmlns:a16="http://schemas.microsoft.com/office/drawing/2014/main" id="{4A9FBC72-38B8-8900-0B1B-54EC6B62E178}"/>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a:extLst>
                <a:ext uri="{FF2B5EF4-FFF2-40B4-BE49-F238E27FC236}">
                  <a16:creationId xmlns:a16="http://schemas.microsoft.com/office/drawing/2014/main" id="{6C51ECDF-6730-4521-DC56-0B221D7216C8}"/>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a:extLst>
                <a:ext uri="{FF2B5EF4-FFF2-40B4-BE49-F238E27FC236}">
                  <a16:creationId xmlns:a16="http://schemas.microsoft.com/office/drawing/2014/main" id="{85BA91F9-48E7-D19E-CAA5-161F5A5629B8}"/>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a:extLst>
                <a:ext uri="{FF2B5EF4-FFF2-40B4-BE49-F238E27FC236}">
                  <a16:creationId xmlns:a16="http://schemas.microsoft.com/office/drawing/2014/main" id="{77EB9606-E32D-AF49-AB47-0694F9858D08}"/>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57">
            <a:extLst>
              <a:ext uri="{FF2B5EF4-FFF2-40B4-BE49-F238E27FC236}">
                <a16:creationId xmlns:a16="http://schemas.microsoft.com/office/drawing/2014/main" id="{80DC0A8F-5425-3207-3D56-A1373AB1ABD1}"/>
              </a:ext>
            </a:extLst>
          </p:cNvPr>
          <p:cNvSpPr/>
          <p:nvPr/>
        </p:nvSpPr>
        <p:spPr>
          <a:xfrm rot="10800000">
            <a:off x="8093816" y="8209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57">
            <a:extLst>
              <a:ext uri="{FF2B5EF4-FFF2-40B4-BE49-F238E27FC236}">
                <a16:creationId xmlns:a16="http://schemas.microsoft.com/office/drawing/2014/main" id="{6456A3DC-8933-2E8A-C928-65C59155F68A}"/>
              </a:ext>
            </a:extLst>
          </p:cNvPr>
          <p:cNvGrpSpPr/>
          <p:nvPr/>
        </p:nvGrpSpPr>
        <p:grpSpPr>
          <a:xfrm flipH="1">
            <a:off x="8707505" y="1296601"/>
            <a:ext cx="1377475" cy="1403225"/>
            <a:chOff x="1017800" y="1721600"/>
            <a:chExt cx="1377475" cy="1403225"/>
          </a:xfrm>
        </p:grpSpPr>
        <p:sp>
          <p:nvSpPr>
            <p:cNvPr id="1458" name="Google Shape;1458;p57">
              <a:extLst>
                <a:ext uri="{FF2B5EF4-FFF2-40B4-BE49-F238E27FC236}">
                  <a16:creationId xmlns:a16="http://schemas.microsoft.com/office/drawing/2014/main" id="{E43A36AA-FD04-11E2-326D-A67256270060}"/>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a:extLst>
                <a:ext uri="{FF2B5EF4-FFF2-40B4-BE49-F238E27FC236}">
                  <a16:creationId xmlns:a16="http://schemas.microsoft.com/office/drawing/2014/main" id="{7E5ECC70-8D02-F0EC-17CC-8B7BA4E8A6D9}"/>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a:extLst>
                <a:ext uri="{FF2B5EF4-FFF2-40B4-BE49-F238E27FC236}">
                  <a16:creationId xmlns:a16="http://schemas.microsoft.com/office/drawing/2014/main" id="{879832FB-AA81-9E5F-3C09-725083709C58}"/>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a:extLst>
                <a:ext uri="{FF2B5EF4-FFF2-40B4-BE49-F238E27FC236}">
                  <a16:creationId xmlns:a16="http://schemas.microsoft.com/office/drawing/2014/main" id="{92F7423B-086A-F6E0-3EFC-075B2164343E}"/>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a:extLst>
                <a:ext uri="{FF2B5EF4-FFF2-40B4-BE49-F238E27FC236}">
                  <a16:creationId xmlns:a16="http://schemas.microsoft.com/office/drawing/2014/main" id="{D65C2EA4-F2D6-814E-604E-1847F38E989D}"/>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a:extLst>
                <a:ext uri="{FF2B5EF4-FFF2-40B4-BE49-F238E27FC236}">
                  <a16:creationId xmlns:a16="http://schemas.microsoft.com/office/drawing/2014/main" id="{1C7B8204-9313-909D-1228-A95587507C71}"/>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a:extLst>
                <a:ext uri="{FF2B5EF4-FFF2-40B4-BE49-F238E27FC236}">
                  <a16:creationId xmlns:a16="http://schemas.microsoft.com/office/drawing/2014/main" id="{241B5BF9-4340-BE87-667C-8BE6D802E31F}"/>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a:extLst>
                <a:ext uri="{FF2B5EF4-FFF2-40B4-BE49-F238E27FC236}">
                  <a16:creationId xmlns:a16="http://schemas.microsoft.com/office/drawing/2014/main" id="{B5D1E900-EDD3-C1A6-ADF5-882B7029A5E0}"/>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a:extLst>
                <a:ext uri="{FF2B5EF4-FFF2-40B4-BE49-F238E27FC236}">
                  <a16:creationId xmlns:a16="http://schemas.microsoft.com/office/drawing/2014/main" id="{E2136A4E-65C4-855D-4195-43D62849FE42}"/>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a:extLst>
                <a:ext uri="{FF2B5EF4-FFF2-40B4-BE49-F238E27FC236}">
                  <a16:creationId xmlns:a16="http://schemas.microsoft.com/office/drawing/2014/main" id="{AE8B5435-4E86-3C0C-9257-CB7FC658C0DA}"/>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a:extLst>
                <a:ext uri="{FF2B5EF4-FFF2-40B4-BE49-F238E27FC236}">
                  <a16:creationId xmlns:a16="http://schemas.microsoft.com/office/drawing/2014/main" id="{C5BCC011-CE8A-0C0F-A4BB-97F6F2837D79}"/>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a:extLst>
                <a:ext uri="{FF2B5EF4-FFF2-40B4-BE49-F238E27FC236}">
                  <a16:creationId xmlns:a16="http://schemas.microsoft.com/office/drawing/2014/main" id="{B882C74B-662A-4D31-9867-AD36A59CD9D5}"/>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15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8"/>
                                        </p:tgtEl>
                                        <p:attrNameLst>
                                          <p:attrName>style.visibility</p:attrName>
                                        </p:attrNameLst>
                                      </p:cBhvr>
                                      <p:to>
                                        <p:strVal val="visible"/>
                                      </p:to>
                                    </p:set>
                                    <p:animEffect transition="in" filter="fade">
                                      <p:cBhvr>
                                        <p:cTn id="7" dur="1000"/>
                                        <p:tgtEl>
                                          <p:spTgt spid="14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9"/>
                                        </p:tgtEl>
                                        <p:attrNameLst>
                                          <p:attrName>style.visibility</p:attrName>
                                        </p:attrNameLst>
                                      </p:cBhvr>
                                      <p:to>
                                        <p:strVal val="visible"/>
                                      </p:to>
                                    </p:set>
                                    <p:animEffect transition="in" filter="fade">
                                      <p:cBhvr>
                                        <p:cTn id="12" dur="1000"/>
                                        <p:tgtEl>
                                          <p:spTgt spid="1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7">
          <a:extLst>
            <a:ext uri="{FF2B5EF4-FFF2-40B4-BE49-F238E27FC236}">
              <a16:creationId xmlns:a16="http://schemas.microsoft.com/office/drawing/2014/main" id="{E1199DAD-FE28-D60B-DE0E-DAC745186F2F}"/>
            </a:ext>
          </a:extLst>
        </p:cNvPr>
        <p:cNvGrpSpPr/>
        <p:nvPr/>
      </p:nvGrpSpPr>
      <p:grpSpPr>
        <a:xfrm>
          <a:off x="0" y="0"/>
          <a:ext cx="0" cy="0"/>
          <a:chOff x="0" y="0"/>
          <a:chExt cx="0" cy="0"/>
        </a:xfrm>
      </p:grpSpPr>
      <p:sp>
        <p:nvSpPr>
          <p:cNvPr id="1438" name="Google Shape;1438;p57">
            <a:extLst>
              <a:ext uri="{FF2B5EF4-FFF2-40B4-BE49-F238E27FC236}">
                <a16:creationId xmlns:a16="http://schemas.microsoft.com/office/drawing/2014/main" id="{93C61F1B-2245-58AB-441B-060042B6368F}"/>
              </a:ext>
            </a:extLst>
          </p:cNvPr>
          <p:cNvSpPr txBox="1">
            <a:spLocks noGrp="1"/>
          </p:cNvSpPr>
          <p:nvPr>
            <p:ph type="ctrTitle"/>
          </p:nvPr>
        </p:nvSpPr>
        <p:spPr>
          <a:xfrm>
            <a:off x="2564400" y="346573"/>
            <a:ext cx="4015200" cy="15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Terrain</a:t>
            </a:r>
            <a:endParaRPr sz="3600" dirty="0"/>
          </a:p>
        </p:txBody>
      </p:sp>
      <p:sp>
        <p:nvSpPr>
          <p:cNvPr id="1439" name="Google Shape;1439;p57">
            <a:extLst>
              <a:ext uri="{FF2B5EF4-FFF2-40B4-BE49-F238E27FC236}">
                <a16:creationId xmlns:a16="http://schemas.microsoft.com/office/drawing/2014/main" id="{73F8A095-BBC7-B226-6611-291C5991F9BE}"/>
              </a:ext>
            </a:extLst>
          </p:cNvPr>
          <p:cNvSpPr txBox="1">
            <a:spLocks noGrp="1"/>
          </p:cNvSpPr>
          <p:nvPr>
            <p:ph type="subTitle" idx="1"/>
          </p:nvPr>
        </p:nvSpPr>
        <p:spPr>
          <a:xfrm>
            <a:off x="973457" y="2332101"/>
            <a:ext cx="7439769" cy="12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Like the fps controller I have followed the tutorials for the terrain however my code doesn’t work and the terrain doesn’t render </a:t>
            </a:r>
            <a:r>
              <a:rPr lang="en-GB" dirty="0">
                <a:sym typeface="Wingdings" panose="05000000000000000000" pitchFamily="2" charset="2"/>
              </a:rPr>
              <a:t></a:t>
            </a:r>
            <a:endParaRPr lang="en-GB" dirty="0"/>
          </a:p>
        </p:txBody>
      </p:sp>
      <p:sp>
        <p:nvSpPr>
          <p:cNvPr id="1440" name="Google Shape;1440;p57">
            <a:extLst>
              <a:ext uri="{FF2B5EF4-FFF2-40B4-BE49-F238E27FC236}">
                <a16:creationId xmlns:a16="http://schemas.microsoft.com/office/drawing/2014/main" id="{3D317186-46B3-D715-9D45-19DD52A0BCA7}"/>
              </a:ext>
            </a:extLst>
          </p:cNvPr>
          <p:cNvSpPr/>
          <p:nvPr/>
        </p:nvSpPr>
        <p:spPr>
          <a:xfrm rot="5400000">
            <a:off x="892662" y="4126289"/>
            <a:ext cx="443423" cy="443423"/>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a:extLst>
              <a:ext uri="{FF2B5EF4-FFF2-40B4-BE49-F238E27FC236}">
                <a16:creationId xmlns:a16="http://schemas.microsoft.com/office/drawing/2014/main" id="{08E8E0FF-09C4-B2ED-16D1-8FAB9B078349}"/>
              </a:ext>
            </a:extLst>
          </p:cNvPr>
          <p:cNvSpPr/>
          <p:nvPr/>
        </p:nvSpPr>
        <p:spPr>
          <a:xfrm rot="10800000">
            <a:off x="473471" y="4370066"/>
            <a:ext cx="471764" cy="47176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a:extLst>
              <a:ext uri="{FF2B5EF4-FFF2-40B4-BE49-F238E27FC236}">
                <a16:creationId xmlns:a16="http://schemas.microsoft.com/office/drawing/2014/main" id="{C0FB477F-536D-C973-DE7C-39D30406E552}"/>
              </a:ext>
            </a:extLst>
          </p:cNvPr>
          <p:cNvSpPr/>
          <p:nvPr/>
        </p:nvSpPr>
        <p:spPr>
          <a:xfrm rot="10800000">
            <a:off x="8434641" y="4584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57">
            <a:extLst>
              <a:ext uri="{FF2B5EF4-FFF2-40B4-BE49-F238E27FC236}">
                <a16:creationId xmlns:a16="http://schemas.microsoft.com/office/drawing/2014/main" id="{43539BD9-275F-98D0-AA57-84A02E886FC7}"/>
              </a:ext>
            </a:extLst>
          </p:cNvPr>
          <p:cNvGrpSpPr/>
          <p:nvPr/>
        </p:nvGrpSpPr>
        <p:grpSpPr>
          <a:xfrm>
            <a:off x="-488868" y="2694276"/>
            <a:ext cx="1377475" cy="1403225"/>
            <a:chOff x="1017800" y="1721600"/>
            <a:chExt cx="1377475" cy="1403225"/>
          </a:xfrm>
        </p:grpSpPr>
        <p:sp>
          <p:nvSpPr>
            <p:cNvPr id="1444" name="Google Shape;1444;p57">
              <a:extLst>
                <a:ext uri="{FF2B5EF4-FFF2-40B4-BE49-F238E27FC236}">
                  <a16:creationId xmlns:a16="http://schemas.microsoft.com/office/drawing/2014/main" id="{83433EE1-A380-4841-37FB-0A784EF7A232}"/>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a:extLst>
                <a:ext uri="{FF2B5EF4-FFF2-40B4-BE49-F238E27FC236}">
                  <a16:creationId xmlns:a16="http://schemas.microsoft.com/office/drawing/2014/main" id="{52FF6702-EF3A-AE98-8804-145937EBF6B5}"/>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a:extLst>
                <a:ext uri="{FF2B5EF4-FFF2-40B4-BE49-F238E27FC236}">
                  <a16:creationId xmlns:a16="http://schemas.microsoft.com/office/drawing/2014/main" id="{5ABD8E6C-EB19-3023-B877-FD5C6E0D4041}"/>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a:extLst>
                <a:ext uri="{FF2B5EF4-FFF2-40B4-BE49-F238E27FC236}">
                  <a16:creationId xmlns:a16="http://schemas.microsoft.com/office/drawing/2014/main" id="{89D70877-A41E-4415-A91D-665FC2179976}"/>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a:extLst>
                <a:ext uri="{FF2B5EF4-FFF2-40B4-BE49-F238E27FC236}">
                  <a16:creationId xmlns:a16="http://schemas.microsoft.com/office/drawing/2014/main" id="{87FDEAC8-2197-51CB-3AE7-0E9C6435C6FD}"/>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a:extLst>
                <a:ext uri="{FF2B5EF4-FFF2-40B4-BE49-F238E27FC236}">
                  <a16:creationId xmlns:a16="http://schemas.microsoft.com/office/drawing/2014/main" id="{0BE7F8E0-75DA-B5C3-884C-BC7DB551D42A}"/>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a:extLst>
                <a:ext uri="{FF2B5EF4-FFF2-40B4-BE49-F238E27FC236}">
                  <a16:creationId xmlns:a16="http://schemas.microsoft.com/office/drawing/2014/main" id="{DDB16A96-3BC6-FC9F-8EEB-F85B37AE1040}"/>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a:extLst>
                <a:ext uri="{FF2B5EF4-FFF2-40B4-BE49-F238E27FC236}">
                  <a16:creationId xmlns:a16="http://schemas.microsoft.com/office/drawing/2014/main" id="{90B3AD48-666E-AFD5-82AA-9A34A53C0D99}"/>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a:extLst>
                <a:ext uri="{FF2B5EF4-FFF2-40B4-BE49-F238E27FC236}">
                  <a16:creationId xmlns:a16="http://schemas.microsoft.com/office/drawing/2014/main" id="{4CA58453-184E-83BC-4761-905263CC85E1}"/>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a:extLst>
                <a:ext uri="{FF2B5EF4-FFF2-40B4-BE49-F238E27FC236}">
                  <a16:creationId xmlns:a16="http://schemas.microsoft.com/office/drawing/2014/main" id="{1DFDB22D-1191-6EAE-D04E-2D0C281786F7}"/>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a:extLst>
                <a:ext uri="{FF2B5EF4-FFF2-40B4-BE49-F238E27FC236}">
                  <a16:creationId xmlns:a16="http://schemas.microsoft.com/office/drawing/2014/main" id="{4BD4F80C-D0D8-6F1A-486A-68B6554745EF}"/>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a:extLst>
                <a:ext uri="{FF2B5EF4-FFF2-40B4-BE49-F238E27FC236}">
                  <a16:creationId xmlns:a16="http://schemas.microsoft.com/office/drawing/2014/main" id="{22D51516-8CAB-8335-CBF9-8E5B391A8217}"/>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57">
            <a:extLst>
              <a:ext uri="{FF2B5EF4-FFF2-40B4-BE49-F238E27FC236}">
                <a16:creationId xmlns:a16="http://schemas.microsoft.com/office/drawing/2014/main" id="{A0F2BD81-7800-0F90-9A4D-9B27F6098B6F}"/>
              </a:ext>
            </a:extLst>
          </p:cNvPr>
          <p:cNvSpPr/>
          <p:nvPr/>
        </p:nvSpPr>
        <p:spPr>
          <a:xfrm rot="10800000">
            <a:off x="8093816" y="8209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57">
            <a:extLst>
              <a:ext uri="{FF2B5EF4-FFF2-40B4-BE49-F238E27FC236}">
                <a16:creationId xmlns:a16="http://schemas.microsoft.com/office/drawing/2014/main" id="{ACC85E53-EF1F-BFA0-7677-4A6B6C6D1125}"/>
              </a:ext>
            </a:extLst>
          </p:cNvPr>
          <p:cNvGrpSpPr/>
          <p:nvPr/>
        </p:nvGrpSpPr>
        <p:grpSpPr>
          <a:xfrm flipH="1">
            <a:off x="8707505" y="1296601"/>
            <a:ext cx="1377475" cy="1403225"/>
            <a:chOff x="1017800" y="1721600"/>
            <a:chExt cx="1377475" cy="1403225"/>
          </a:xfrm>
        </p:grpSpPr>
        <p:sp>
          <p:nvSpPr>
            <p:cNvPr id="1458" name="Google Shape;1458;p57">
              <a:extLst>
                <a:ext uri="{FF2B5EF4-FFF2-40B4-BE49-F238E27FC236}">
                  <a16:creationId xmlns:a16="http://schemas.microsoft.com/office/drawing/2014/main" id="{0D071970-5198-4034-F0D4-C247946C1B32}"/>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a:extLst>
                <a:ext uri="{FF2B5EF4-FFF2-40B4-BE49-F238E27FC236}">
                  <a16:creationId xmlns:a16="http://schemas.microsoft.com/office/drawing/2014/main" id="{3286B235-2315-1A6D-CE3B-37B294EB39EB}"/>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a:extLst>
                <a:ext uri="{FF2B5EF4-FFF2-40B4-BE49-F238E27FC236}">
                  <a16:creationId xmlns:a16="http://schemas.microsoft.com/office/drawing/2014/main" id="{77F233F3-7681-D701-25E1-277845B6523C}"/>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a:extLst>
                <a:ext uri="{FF2B5EF4-FFF2-40B4-BE49-F238E27FC236}">
                  <a16:creationId xmlns:a16="http://schemas.microsoft.com/office/drawing/2014/main" id="{0762A0EB-45AF-77E4-D0A1-C3D7DC361C75}"/>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a:extLst>
                <a:ext uri="{FF2B5EF4-FFF2-40B4-BE49-F238E27FC236}">
                  <a16:creationId xmlns:a16="http://schemas.microsoft.com/office/drawing/2014/main" id="{0748BA5B-A29F-1A07-4C51-6DB682C9F93A}"/>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a:extLst>
                <a:ext uri="{FF2B5EF4-FFF2-40B4-BE49-F238E27FC236}">
                  <a16:creationId xmlns:a16="http://schemas.microsoft.com/office/drawing/2014/main" id="{A255CD0C-B3AE-3DB9-16F7-4802E2B16A01}"/>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a:extLst>
                <a:ext uri="{FF2B5EF4-FFF2-40B4-BE49-F238E27FC236}">
                  <a16:creationId xmlns:a16="http://schemas.microsoft.com/office/drawing/2014/main" id="{0E6A7BB5-C9DB-9CFA-9CBE-C2F35D5063FD}"/>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a:extLst>
                <a:ext uri="{FF2B5EF4-FFF2-40B4-BE49-F238E27FC236}">
                  <a16:creationId xmlns:a16="http://schemas.microsoft.com/office/drawing/2014/main" id="{9227AEB7-F16F-23C5-3828-74E3D72DE9CE}"/>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a:extLst>
                <a:ext uri="{FF2B5EF4-FFF2-40B4-BE49-F238E27FC236}">
                  <a16:creationId xmlns:a16="http://schemas.microsoft.com/office/drawing/2014/main" id="{16114E28-BDF9-B1F4-6408-BC42C3FF7997}"/>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a:extLst>
                <a:ext uri="{FF2B5EF4-FFF2-40B4-BE49-F238E27FC236}">
                  <a16:creationId xmlns:a16="http://schemas.microsoft.com/office/drawing/2014/main" id="{00510830-46EC-F7B1-3838-5A9D6D71BCFF}"/>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a:extLst>
                <a:ext uri="{FF2B5EF4-FFF2-40B4-BE49-F238E27FC236}">
                  <a16:creationId xmlns:a16="http://schemas.microsoft.com/office/drawing/2014/main" id="{5AAD5AEA-067A-5AC2-D3E2-6E802D8A6206}"/>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a:extLst>
                <a:ext uri="{FF2B5EF4-FFF2-40B4-BE49-F238E27FC236}">
                  <a16:creationId xmlns:a16="http://schemas.microsoft.com/office/drawing/2014/main" id="{6AF9E3AE-C09D-9B7F-7E1B-CF9F7B874638}"/>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34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8"/>
                                        </p:tgtEl>
                                        <p:attrNameLst>
                                          <p:attrName>style.visibility</p:attrName>
                                        </p:attrNameLst>
                                      </p:cBhvr>
                                      <p:to>
                                        <p:strVal val="visible"/>
                                      </p:to>
                                    </p:set>
                                    <p:animEffect transition="in" filter="fade">
                                      <p:cBhvr>
                                        <p:cTn id="7" dur="1000"/>
                                        <p:tgtEl>
                                          <p:spTgt spid="14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9"/>
                                        </p:tgtEl>
                                        <p:attrNameLst>
                                          <p:attrName>style.visibility</p:attrName>
                                        </p:attrNameLst>
                                      </p:cBhvr>
                                      <p:to>
                                        <p:strVal val="visible"/>
                                      </p:to>
                                    </p:set>
                                    <p:animEffect transition="in" filter="fade">
                                      <p:cBhvr>
                                        <p:cTn id="12" dur="1000"/>
                                        <p:tgtEl>
                                          <p:spTgt spid="1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7">
          <a:extLst>
            <a:ext uri="{FF2B5EF4-FFF2-40B4-BE49-F238E27FC236}">
              <a16:creationId xmlns:a16="http://schemas.microsoft.com/office/drawing/2014/main" id="{4918CCA2-5605-348E-2792-9E87F5445EC6}"/>
            </a:ext>
          </a:extLst>
        </p:cNvPr>
        <p:cNvGrpSpPr/>
        <p:nvPr/>
      </p:nvGrpSpPr>
      <p:grpSpPr>
        <a:xfrm>
          <a:off x="0" y="0"/>
          <a:ext cx="0" cy="0"/>
          <a:chOff x="0" y="0"/>
          <a:chExt cx="0" cy="0"/>
        </a:xfrm>
      </p:grpSpPr>
      <p:sp>
        <p:nvSpPr>
          <p:cNvPr id="1438" name="Google Shape;1438;p57">
            <a:extLst>
              <a:ext uri="{FF2B5EF4-FFF2-40B4-BE49-F238E27FC236}">
                <a16:creationId xmlns:a16="http://schemas.microsoft.com/office/drawing/2014/main" id="{56A4FB6C-C2C2-E5B4-191C-8F22665EF20B}"/>
              </a:ext>
            </a:extLst>
          </p:cNvPr>
          <p:cNvSpPr txBox="1">
            <a:spLocks noGrp="1"/>
          </p:cNvSpPr>
          <p:nvPr>
            <p:ph type="ctrTitle"/>
          </p:nvPr>
        </p:nvSpPr>
        <p:spPr>
          <a:xfrm>
            <a:off x="2564400" y="346573"/>
            <a:ext cx="4015200" cy="15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WASD Movement</a:t>
            </a:r>
            <a:endParaRPr sz="3600" dirty="0"/>
          </a:p>
        </p:txBody>
      </p:sp>
      <p:sp>
        <p:nvSpPr>
          <p:cNvPr id="1439" name="Google Shape;1439;p57">
            <a:extLst>
              <a:ext uri="{FF2B5EF4-FFF2-40B4-BE49-F238E27FC236}">
                <a16:creationId xmlns:a16="http://schemas.microsoft.com/office/drawing/2014/main" id="{981C518A-347E-D0F6-6CFF-AADE8DD1120B}"/>
              </a:ext>
            </a:extLst>
          </p:cNvPr>
          <p:cNvSpPr txBox="1">
            <a:spLocks noGrp="1"/>
          </p:cNvSpPr>
          <p:nvPr>
            <p:ph type="subTitle" idx="1"/>
          </p:nvPr>
        </p:nvSpPr>
        <p:spPr>
          <a:xfrm>
            <a:off x="973457" y="1569720"/>
            <a:ext cx="7439769" cy="24460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I have followed the fps camera tutorial however my code isn’t working and needs debugging</a:t>
            </a:r>
          </a:p>
        </p:txBody>
      </p:sp>
      <p:sp>
        <p:nvSpPr>
          <p:cNvPr id="1440" name="Google Shape;1440;p57">
            <a:extLst>
              <a:ext uri="{FF2B5EF4-FFF2-40B4-BE49-F238E27FC236}">
                <a16:creationId xmlns:a16="http://schemas.microsoft.com/office/drawing/2014/main" id="{F3B542D3-0457-A976-5AD8-6244E2471E5E}"/>
              </a:ext>
            </a:extLst>
          </p:cNvPr>
          <p:cNvSpPr/>
          <p:nvPr/>
        </p:nvSpPr>
        <p:spPr>
          <a:xfrm rot="5400000">
            <a:off x="892662" y="4126289"/>
            <a:ext cx="443423" cy="443423"/>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a:extLst>
              <a:ext uri="{FF2B5EF4-FFF2-40B4-BE49-F238E27FC236}">
                <a16:creationId xmlns:a16="http://schemas.microsoft.com/office/drawing/2014/main" id="{49938DF4-6D7D-FEBC-97DE-B66AEB4C4D59}"/>
              </a:ext>
            </a:extLst>
          </p:cNvPr>
          <p:cNvSpPr/>
          <p:nvPr/>
        </p:nvSpPr>
        <p:spPr>
          <a:xfrm rot="10800000">
            <a:off x="473471" y="4370066"/>
            <a:ext cx="471764" cy="47176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a:extLst>
              <a:ext uri="{FF2B5EF4-FFF2-40B4-BE49-F238E27FC236}">
                <a16:creationId xmlns:a16="http://schemas.microsoft.com/office/drawing/2014/main" id="{4CB7B1E3-4AF5-B4E6-46D8-C5724E3A6416}"/>
              </a:ext>
            </a:extLst>
          </p:cNvPr>
          <p:cNvSpPr/>
          <p:nvPr/>
        </p:nvSpPr>
        <p:spPr>
          <a:xfrm rot="10800000">
            <a:off x="8434641" y="4584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57">
            <a:extLst>
              <a:ext uri="{FF2B5EF4-FFF2-40B4-BE49-F238E27FC236}">
                <a16:creationId xmlns:a16="http://schemas.microsoft.com/office/drawing/2014/main" id="{A42AFABD-811C-8BA8-87AB-99BD3C174012}"/>
              </a:ext>
            </a:extLst>
          </p:cNvPr>
          <p:cNvGrpSpPr/>
          <p:nvPr/>
        </p:nvGrpSpPr>
        <p:grpSpPr>
          <a:xfrm>
            <a:off x="-488868" y="2694276"/>
            <a:ext cx="1377475" cy="1403225"/>
            <a:chOff x="1017800" y="1721600"/>
            <a:chExt cx="1377475" cy="1403225"/>
          </a:xfrm>
        </p:grpSpPr>
        <p:sp>
          <p:nvSpPr>
            <p:cNvPr id="1444" name="Google Shape;1444;p57">
              <a:extLst>
                <a:ext uri="{FF2B5EF4-FFF2-40B4-BE49-F238E27FC236}">
                  <a16:creationId xmlns:a16="http://schemas.microsoft.com/office/drawing/2014/main" id="{F375D7AA-EF8B-9BD2-2A8E-EF9C06138839}"/>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a:extLst>
                <a:ext uri="{FF2B5EF4-FFF2-40B4-BE49-F238E27FC236}">
                  <a16:creationId xmlns:a16="http://schemas.microsoft.com/office/drawing/2014/main" id="{0F6E36E6-A5B5-34E7-B341-C1569DE98723}"/>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a:extLst>
                <a:ext uri="{FF2B5EF4-FFF2-40B4-BE49-F238E27FC236}">
                  <a16:creationId xmlns:a16="http://schemas.microsoft.com/office/drawing/2014/main" id="{74692AD8-0FCD-23CB-FC11-CFB41BDC81EA}"/>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a:extLst>
                <a:ext uri="{FF2B5EF4-FFF2-40B4-BE49-F238E27FC236}">
                  <a16:creationId xmlns:a16="http://schemas.microsoft.com/office/drawing/2014/main" id="{AAEE4F66-8FB6-BB80-5503-57A4571B109C}"/>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a:extLst>
                <a:ext uri="{FF2B5EF4-FFF2-40B4-BE49-F238E27FC236}">
                  <a16:creationId xmlns:a16="http://schemas.microsoft.com/office/drawing/2014/main" id="{14E324D0-3C2F-3A22-D02B-9B504137E544}"/>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a:extLst>
                <a:ext uri="{FF2B5EF4-FFF2-40B4-BE49-F238E27FC236}">
                  <a16:creationId xmlns:a16="http://schemas.microsoft.com/office/drawing/2014/main" id="{3CAC81AA-D65A-1117-C9C7-30D85D402D43}"/>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a:extLst>
                <a:ext uri="{FF2B5EF4-FFF2-40B4-BE49-F238E27FC236}">
                  <a16:creationId xmlns:a16="http://schemas.microsoft.com/office/drawing/2014/main" id="{249389BF-57EB-90F3-9168-54506D04E1D9}"/>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a:extLst>
                <a:ext uri="{FF2B5EF4-FFF2-40B4-BE49-F238E27FC236}">
                  <a16:creationId xmlns:a16="http://schemas.microsoft.com/office/drawing/2014/main" id="{1326C905-8F46-8CCF-605A-6B486B376872}"/>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a:extLst>
                <a:ext uri="{FF2B5EF4-FFF2-40B4-BE49-F238E27FC236}">
                  <a16:creationId xmlns:a16="http://schemas.microsoft.com/office/drawing/2014/main" id="{02B28FC1-476E-AA2F-D980-8CBCCF2D9A08}"/>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a:extLst>
                <a:ext uri="{FF2B5EF4-FFF2-40B4-BE49-F238E27FC236}">
                  <a16:creationId xmlns:a16="http://schemas.microsoft.com/office/drawing/2014/main" id="{0A368451-636A-60B5-8857-A244C6B6B1CE}"/>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a:extLst>
                <a:ext uri="{FF2B5EF4-FFF2-40B4-BE49-F238E27FC236}">
                  <a16:creationId xmlns:a16="http://schemas.microsoft.com/office/drawing/2014/main" id="{8403011B-F75F-E1AF-61F8-D2873C285EFF}"/>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a:extLst>
                <a:ext uri="{FF2B5EF4-FFF2-40B4-BE49-F238E27FC236}">
                  <a16:creationId xmlns:a16="http://schemas.microsoft.com/office/drawing/2014/main" id="{2E80CA1D-A198-C5EC-6A11-E5C9B8D7CE5B}"/>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57">
            <a:extLst>
              <a:ext uri="{FF2B5EF4-FFF2-40B4-BE49-F238E27FC236}">
                <a16:creationId xmlns:a16="http://schemas.microsoft.com/office/drawing/2014/main" id="{43D1C396-DF1D-3EA2-161A-BD1B541E4D47}"/>
              </a:ext>
            </a:extLst>
          </p:cNvPr>
          <p:cNvSpPr/>
          <p:nvPr/>
        </p:nvSpPr>
        <p:spPr>
          <a:xfrm rot="10800000">
            <a:off x="8093816" y="8209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57">
            <a:extLst>
              <a:ext uri="{FF2B5EF4-FFF2-40B4-BE49-F238E27FC236}">
                <a16:creationId xmlns:a16="http://schemas.microsoft.com/office/drawing/2014/main" id="{62548D9A-F4A4-0B80-3D4D-36A36F4ADB19}"/>
              </a:ext>
            </a:extLst>
          </p:cNvPr>
          <p:cNvGrpSpPr/>
          <p:nvPr/>
        </p:nvGrpSpPr>
        <p:grpSpPr>
          <a:xfrm flipH="1">
            <a:off x="8707505" y="1296601"/>
            <a:ext cx="1377475" cy="1403225"/>
            <a:chOff x="1017800" y="1721600"/>
            <a:chExt cx="1377475" cy="1403225"/>
          </a:xfrm>
        </p:grpSpPr>
        <p:sp>
          <p:nvSpPr>
            <p:cNvPr id="1458" name="Google Shape;1458;p57">
              <a:extLst>
                <a:ext uri="{FF2B5EF4-FFF2-40B4-BE49-F238E27FC236}">
                  <a16:creationId xmlns:a16="http://schemas.microsoft.com/office/drawing/2014/main" id="{88A7BE08-4123-FD4A-EA9B-54747BC72874}"/>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a:extLst>
                <a:ext uri="{FF2B5EF4-FFF2-40B4-BE49-F238E27FC236}">
                  <a16:creationId xmlns:a16="http://schemas.microsoft.com/office/drawing/2014/main" id="{CDFF8954-DEC5-4A1B-7570-DC0DB74901A0}"/>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a:extLst>
                <a:ext uri="{FF2B5EF4-FFF2-40B4-BE49-F238E27FC236}">
                  <a16:creationId xmlns:a16="http://schemas.microsoft.com/office/drawing/2014/main" id="{87086F46-9D2A-A45F-C3A4-16B20D07BC7D}"/>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a:extLst>
                <a:ext uri="{FF2B5EF4-FFF2-40B4-BE49-F238E27FC236}">
                  <a16:creationId xmlns:a16="http://schemas.microsoft.com/office/drawing/2014/main" id="{40BAC57A-68F0-560F-5EFE-B2279ABE608A}"/>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a:extLst>
                <a:ext uri="{FF2B5EF4-FFF2-40B4-BE49-F238E27FC236}">
                  <a16:creationId xmlns:a16="http://schemas.microsoft.com/office/drawing/2014/main" id="{1BAE4CC9-5403-0999-32C2-36C61ECAE765}"/>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a:extLst>
                <a:ext uri="{FF2B5EF4-FFF2-40B4-BE49-F238E27FC236}">
                  <a16:creationId xmlns:a16="http://schemas.microsoft.com/office/drawing/2014/main" id="{C606405F-CB33-646C-847B-00709388F06B}"/>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a:extLst>
                <a:ext uri="{FF2B5EF4-FFF2-40B4-BE49-F238E27FC236}">
                  <a16:creationId xmlns:a16="http://schemas.microsoft.com/office/drawing/2014/main" id="{51EB49DB-D833-9C9A-ADFD-00DBDBB4A9A2}"/>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a:extLst>
                <a:ext uri="{FF2B5EF4-FFF2-40B4-BE49-F238E27FC236}">
                  <a16:creationId xmlns:a16="http://schemas.microsoft.com/office/drawing/2014/main" id="{AA900EF7-FEF5-4A4C-077C-DD9584FDE72A}"/>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a:extLst>
                <a:ext uri="{FF2B5EF4-FFF2-40B4-BE49-F238E27FC236}">
                  <a16:creationId xmlns:a16="http://schemas.microsoft.com/office/drawing/2014/main" id="{4F2E1ED6-3577-48CA-E95A-2AC33A4F4E08}"/>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a:extLst>
                <a:ext uri="{FF2B5EF4-FFF2-40B4-BE49-F238E27FC236}">
                  <a16:creationId xmlns:a16="http://schemas.microsoft.com/office/drawing/2014/main" id="{C2A24A6C-71D9-2DFE-4E49-B60D4254120E}"/>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a:extLst>
                <a:ext uri="{FF2B5EF4-FFF2-40B4-BE49-F238E27FC236}">
                  <a16:creationId xmlns:a16="http://schemas.microsoft.com/office/drawing/2014/main" id="{0D1B9D4F-177A-70CA-39B8-FA29ABA0E69E}"/>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a:extLst>
                <a:ext uri="{FF2B5EF4-FFF2-40B4-BE49-F238E27FC236}">
                  <a16:creationId xmlns:a16="http://schemas.microsoft.com/office/drawing/2014/main" id="{118347C3-19FE-90AE-739E-8FE3F706F7DA}"/>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983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8"/>
                                        </p:tgtEl>
                                        <p:attrNameLst>
                                          <p:attrName>style.visibility</p:attrName>
                                        </p:attrNameLst>
                                      </p:cBhvr>
                                      <p:to>
                                        <p:strVal val="visible"/>
                                      </p:to>
                                    </p:set>
                                    <p:animEffect transition="in" filter="fade">
                                      <p:cBhvr>
                                        <p:cTn id="7" dur="1000"/>
                                        <p:tgtEl>
                                          <p:spTgt spid="14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9"/>
                                        </p:tgtEl>
                                        <p:attrNameLst>
                                          <p:attrName>style.visibility</p:attrName>
                                        </p:attrNameLst>
                                      </p:cBhvr>
                                      <p:to>
                                        <p:strVal val="visible"/>
                                      </p:to>
                                    </p:set>
                                    <p:animEffect transition="in" filter="fade">
                                      <p:cBhvr>
                                        <p:cTn id="12" dur="1000"/>
                                        <p:tgtEl>
                                          <p:spTgt spid="1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0" name="Google Shape;1550;p61"/>
          <p:cNvSpPr txBox="1">
            <a:spLocks noGrp="1"/>
          </p:cNvSpPr>
          <p:nvPr>
            <p:ph type="title"/>
          </p:nvPr>
        </p:nvSpPr>
        <p:spPr>
          <a:xfrm>
            <a:off x="4942013" y="1556100"/>
            <a:ext cx="2778600" cy="134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Planned milestones</a:t>
            </a:r>
            <a:endParaRPr dirty="0"/>
          </a:p>
        </p:txBody>
      </p:sp>
      <p:sp>
        <p:nvSpPr>
          <p:cNvPr id="1551" name="Google Shape;1551;p61"/>
          <p:cNvSpPr txBox="1">
            <a:spLocks noGrp="1"/>
          </p:cNvSpPr>
          <p:nvPr>
            <p:ph type="title" idx="2"/>
          </p:nvPr>
        </p:nvSpPr>
        <p:spPr>
          <a:xfrm>
            <a:off x="3507713" y="1556100"/>
            <a:ext cx="1434300" cy="13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553" name="Google Shape;1553;p61"/>
          <p:cNvGrpSpPr/>
          <p:nvPr/>
        </p:nvGrpSpPr>
        <p:grpSpPr>
          <a:xfrm>
            <a:off x="1423392" y="1402871"/>
            <a:ext cx="1545959" cy="2276844"/>
            <a:chOff x="5396625" y="238000"/>
            <a:chExt cx="1163775" cy="1713975"/>
          </a:xfrm>
        </p:grpSpPr>
        <p:sp>
          <p:nvSpPr>
            <p:cNvPr id="1554" name="Google Shape;1554;p61"/>
            <p:cNvSpPr/>
            <p:nvPr/>
          </p:nvSpPr>
          <p:spPr>
            <a:xfrm>
              <a:off x="5966200" y="1461000"/>
              <a:ext cx="24625" cy="30100"/>
            </a:xfrm>
            <a:custGeom>
              <a:avLst/>
              <a:gdLst/>
              <a:ahLst/>
              <a:cxnLst/>
              <a:rect l="l" t="t" r="r" b="b"/>
              <a:pathLst>
                <a:path w="985" h="1204" extrusionOk="0">
                  <a:moveTo>
                    <a:pt x="1" y="1"/>
                  </a:moveTo>
                  <a:lnTo>
                    <a:pt x="1" y="1203"/>
                  </a:lnTo>
                  <a:lnTo>
                    <a:pt x="984" y="1203"/>
                  </a:lnTo>
                  <a:lnTo>
                    <a:pt x="984" y="1"/>
                  </a:lnTo>
                  <a:cubicBezTo>
                    <a:pt x="822" y="5"/>
                    <a:pt x="659" y="15"/>
                    <a:pt x="495" y="15"/>
                  </a:cubicBezTo>
                  <a:lnTo>
                    <a:pt x="460" y="15"/>
                  </a:lnTo>
                  <a:cubicBezTo>
                    <a:pt x="307" y="10"/>
                    <a:pt x="154" y="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1"/>
            <p:cNvSpPr/>
            <p:nvPr/>
          </p:nvSpPr>
          <p:spPr>
            <a:xfrm>
              <a:off x="5918800" y="1491075"/>
              <a:ext cx="117775" cy="47650"/>
            </a:xfrm>
            <a:custGeom>
              <a:avLst/>
              <a:gdLst/>
              <a:ahLst/>
              <a:cxnLst/>
              <a:rect l="l" t="t" r="r" b="b"/>
              <a:pathLst>
                <a:path w="4711" h="1906" extrusionOk="0">
                  <a:moveTo>
                    <a:pt x="1586" y="0"/>
                  </a:moveTo>
                  <a:cubicBezTo>
                    <a:pt x="714" y="0"/>
                    <a:pt x="1" y="708"/>
                    <a:pt x="1" y="1585"/>
                  </a:cubicBezTo>
                  <a:lnTo>
                    <a:pt x="1" y="1906"/>
                  </a:lnTo>
                  <a:lnTo>
                    <a:pt x="4710" y="1906"/>
                  </a:lnTo>
                  <a:lnTo>
                    <a:pt x="4710" y="1585"/>
                  </a:lnTo>
                  <a:cubicBezTo>
                    <a:pt x="4710" y="708"/>
                    <a:pt x="4002" y="0"/>
                    <a:pt x="3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1"/>
            <p:cNvSpPr/>
            <p:nvPr/>
          </p:nvSpPr>
          <p:spPr>
            <a:xfrm>
              <a:off x="5449150" y="1120900"/>
              <a:ext cx="266825" cy="604250"/>
            </a:xfrm>
            <a:custGeom>
              <a:avLst/>
              <a:gdLst/>
              <a:ahLst/>
              <a:cxnLst/>
              <a:rect l="l" t="t" r="r" b="b"/>
              <a:pathLst>
                <a:path w="10673" h="24170" extrusionOk="0">
                  <a:moveTo>
                    <a:pt x="0" y="1"/>
                  </a:moveTo>
                  <a:lnTo>
                    <a:pt x="9353" y="24170"/>
                  </a:lnTo>
                  <a:lnTo>
                    <a:pt x="10673" y="24170"/>
                  </a:lnTo>
                  <a:lnTo>
                    <a:pt x="3399" y="5357"/>
                  </a:lnTo>
                  <a:cubicBezTo>
                    <a:pt x="2033" y="3746"/>
                    <a:pt x="892" y="1947"/>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1"/>
            <p:cNvSpPr/>
            <p:nvPr/>
          </p:nvSpPr>
          <p:spPr>
            <a:xfrm>
              <a:off x="5629300" y="1344800"/>
              <a:ext cx="150025" cy="380350"/>
            </a:xfrm>
            <a:custGeom>
              <a:avLst/>
              <a:gdLst/>
              <a:ahLst/>
              <a:cxnLst/>
              <a:rect l="l" t="t" r="r" b="b"/>
              <a:pathLst>
                <a:path w="6001" h="15214" extrusionOk="0">
                  <a:moveTo>
                    <a:pt x="0" y="0"/>
                  </a:moveTo>
                  <a:lnTo>
                    <a:pt x="4853" y="15214"/>
                  </a:lnTo>
                  <a:lnTo>
                    <a:pt x="6000" y="15214"/>
                  </a:lnTo>
                  <a:lnTo>
                    <a:pt x="1474" y="1019"/>
                  </a:lnTo>
                  <a:cubicBezTo>
                    <a:pt x="969" y="697"/>
                    <a:pt x="475" y="36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1"/>
            <p:cNvSpPr/>
            <p:nvPr/>
          </p:nvSpPr>
          <p:spPr>
            <a:xfrm>
              <a:off x="5739150" y="1409775"/>
              <a:ext cx="123875" cy="315375"/>
            </a:xfrm>
            <a:custGeom>
              <a:avLst/>
              <a:gdLst/>
              <a:ahLst/>
              <a:cxnLst/>
              <a:rect l="l" t="t" r="r" b="b"/>
              <a:pathLst>
                <a:path w="4955" h="12615" extrusionOk="0">
                  <a:moveTo>
                    <a:pt x="0" y="1"/>
                  </a:moveTo>
                  <a:lnTo>
                    <a:pt x="3849" y="12615"/>
                  </a:lnTo>
                  <a:lnTo>
                    <a:pt x="4954" y="12615"/>
                  </a:lnTo>
                  <a:lnTo>
                    <a:pt x="1270" y="530"/>
                  </a:lnTo>
                  <a:cubicBezTo>
                    <a:pt x="842" y="368"/>
                    <a:pt x="419" y="18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1"/>
            <p:cNvSpPr/>
            <p:nvPr/>
          </p:nvSpPr>
          <p:spPr>
            <a:xfrm>
              <a:off x="6239800" y="1136950"/>
              <a:ext cx="260600" cy="588200"/>
            </a:xfrm>
            <a:custGeom>
              <a:avLst/>
              <a:gdLst/>
              <a:ahLst/>
              <a:cxnLst/>
              <a:rect l="l" t="t" r="r" b="b"/>
              <a:pathLst>
                <a:path w="10424" h="23528" extrusionOk="0">
                  <a:moveTo>
                    <a:pt x="10424" y="1"/>
                  </a:moveTo>
                  <a:lnTo>
                    <a:pt x="10424" y="1"/>
                  </a:lnTo>
                  <a:cubicBezTo>
                    <a:pt x="9556" y="1744"/>
                    <a:pt x="8481" y="3365"/>
                    <a:pt x="7227" y="4828"/>
                  </a:cubicBezTo>
                  <a:lnTo>
                    <a:pt x="0" y="23528"/>
                  </a:lnTo>
                  <a:lnTo>
                    <a:pt x="1320" y="23528"/>
                  </a:lnTo>
                  <a:lnTo>
                    <a:pt x="104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1"/>
            <p:cNvSpPr/>
            <p:nvPr/>
          </p:nvSpPr>
          <p:spPr>
            <a:xfrm>
              <a:off x="6176325" y="1346175"/>
              <a:ext cx="149650" cy="378975"/>
            </a:xfrm>
            <a:custGeom>
              <a:avLst/>
              <a:gdLst/>
              <a:ahLst/>
              <a:cxnLst/>
              <a:rect l="l" t="t" r="r" b="b"/>
              <a:pathLst>
                <a:path w="5986" h="15159" extrusionOk="0">
                  <a:moveTo>
                    <a:pt x="5985" y="0"/>
                  </a:moveTo>
                  <a:lnTo>
                    <a:pt x="5985" y="0"/>
                  </a:lnTo>
                  <a:cubicBezTo>
                    <a:pt x="5510" y="357"/>
                    <a:pt x="5016" y="689"/>
                    <a:pt x="4511" y="1009"/>
                  </a:cubicBezTo>
                  <a:lnTo>
                    <a:pt x="1" y="15159"/>
                  </a:lnTo>
                  <a:lnTo>
                    <a:pt x="1153" y="15159"/>
                  </a:lnTo>
                  <a:lnTo>
                    <a:pt x="59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1"/>
            <p:cNvSpPr/>
            <p:nvPr/>
          </p:nvSpPr>
          <p:spPr>
            <a:xfrm>
              <a:off x="6092600" y="1410400"/>
              <a:ext cx="123750" cy="314750"/>
            </a:xfrm>
            <a:custGeom>
              <a:avLst/>
              <a:gdLst/>
              <a:ahLst/>
              <a:cxnLst/>
              <a:rect l="l" t="t" r="r" b="b"/>
              <a:pathLst>
                <a:path w="4950" h="12590" extrusionOk="0">
                  <a:moveTo>
                    <a:pt x="4950" y="0"/>
                  </a:moveTo>
                  <a:lnTo>
                    <a:pt x="4950" y="0"/>
                  </a:lnTo>
                  <a:cubicBezTo>
                    <a:pt x="4533" y="190"/>
                    <a:pt x="4110" y="367"/>
                    <a:pt x="3681" y="531"/>
                  </a:cubicBezTo>
                  <a:lnTo>
                    <a:pt x="1" y="12590"/>
                  </a:lnTo>
                  <a:lnTo>
                    <a:pt x="1113" y="12590"/>
                  </a:lnTo>
                  <a:lnTo>
                    <a:pt x="49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1"/>
            <p:cNvSpPr/>
            <p:nvPr/>
          </p:nvSpPr>
          <p:spPr>
            <a:xfrm>
              <a:off x="5999475" y="447475"/>
              <a:ext cx="560925" cy="1013025"/>
            </a:xfrm>
            <a:custGeom>
              <a:avLst/>
              <a:gdLst/>
              <a:ahLst/>
              <a:cxnLst/>
              <a:rect l="l" t="t" r="r" b="b"/>
              <a:pathLst>
                <a:path w="22437" h="40521" extrusionOk="0">
                  <a:moveTo>
                    <a:pt x="9597" y="0"/>
                  </a:moveTo>
                  <a:cubicBezTo>
                    <a:pt x="12758" y="4261"/>
                    <a:pt x="14746" y="10424"/>
                    <a:pt x="14746" y="17279"/>
                  </a:cubicBezTo>
                  <a:cubicBezTo>
                    <a:pt x="14746" y="29716"/>
                    <a:pt x="8216" y="39869"/>
                    <a:pt x="1" y="40521"/>
                  </a:cubicBezTo>
                  <a:cubicBezTo>
                    <a:pt x="2600" y="40429"/>
                    <a:pt x="5092" y="39924"/>
                    <a:pt x="7406" y="39048"/>
                  </a:cubicBezTo>
                  <a:cubicBezTo>
                    <a:pt x="7835" y="38884"/>
                    <a:pt x="8258" y="38707"/>
                    <a:pt x="8675" y="38517"/>
                  </a:cubicBezTo>
                  <a:cubicBezTo>
                    <a:pt x="9684" y="38064"/>
                    <a:pt x="10658" y="37545"/>
                    <a:pt x="11585" y="36957"/>
                  </a:cubicBezTo>
                  <a:cubicBezTo>
                    <a:pt x="12090" y="36637"/>
                    <a:pt x="12584" y="36305"/>
                    <a:pt x="13059" y="35948"/>
                  </a:cubicBezTo>
                  <a:cubicBezTo>
                    <a:pt x="14450" y="34915"/>
                    <a:pt x="15714" y="33722"/>
                    <a:pt x="16840" y="32407"/>
                  </a:cubicBezTo>
                  <a:cubicBezTo>
                    <a:pt x="18094" y="30944"/>
                    <a:pt x="19169" y="29323"/>
                    <a:pt x="20037" y="27580"/>
                  </a:cubicBezTo>
                  <a:cubicBezTo>
                    <a:pt x="21570" y="24470"/>
                    <a:pt x="22437" y="20979"/>
                    <a:pt x="22437" y="17279"/>
                  </a:cubicBezTo>
                  <a:cubicBezTo>
                    <a:pt x="22437" y="10424"/>
                    <a:pt x="19470" y="4261"/>
                    <a:pt x="14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1"/>
            <p:cNvSpPr/>
            <p:nvPr/>
          </p:nvSpPr>
          <p:spPr>
            <a:xfrm>
              <a:off x="5978575" y="1460600"/>
              <a:ext cx="18250" cy="675"/>
            </a:xfrm>
            <a:custGeom>
              <a:avLst/>
              <a:gdLst/>
              <a:ahLst/>
              <a:cxnLst/>
              <a:rect l="l" t="t" r="r" b="b"/>
              <a:pathLst>
                <a:path w="730" h="27" extrusionOk="0">
                  <a:moveTo>
                    <a:pt x="729" y="1"/>
                  </a:moveTo>
                  <a:cubicBezTo>
                    <a:pt x="724" y="1"/>
                    <a:pt x="719" y="1"/>
                    <a:pt x="713" y="2"/>
                  </a:cubicBezTo>
                  <a:lnTo>
                    <a:pt x="713" y="2"/>
                  </a:lnTo>
                  <a:cubicBezTo>
                    <a:pt x="719" y="1"/>
                    <a:pt x="724" y="1"/>
                    <a:pt x="729" y="1"/>
                  </a:cubicBezTo>
                  <a:close/>
                  <a:moveTo>
                    <a:pt x="713" y="2"/>
                  </a:moveTo>
                  <a:cubicBezTo>
                    <a:pt x="537" y="13"/>
                    <a:pt x="364" y="21"/>
                    <a:pt x="189" y="24"/>
                  </a:cubicBezTo>
                  <a:lnTo>
                    <a:pt x="189" y="24"/>
                  </a:lnTo>
                  <a:cubicBezTo>
                    <a:pt x="289" y="23"/>
                    <a:pt x="389" y="20"/>
                    <a:pt x="489" y="17"/>
                  </a:cubicBezTo>
                  <a:cubicBezTo>
                    <a:pt x="566" y="17"/>
                    <a:pt x="637" y="7"/>
                    <a:pt x="713" y="2"/>
                  </a:cubicBezTo>
                  <a:close/>
                  <a:moveTo>
                    <a:pt x="189" y="24"/>
                  </a:moveTo>
                  <a:cubicBezTo>
                    <a:pt x="126" y="26"/>
                    <a:pt x="63" y="26"/>
                    <a:pt x="0" y="26"/>
                  </a:cubicBezTo>
                  <a:cubicBezTo>
                    <a:pt x="63" y="26"/>
                    <a:pt x="126" y="26"/>
                    <a:pt x="189" y="24"/>
                  </a:cubicBez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1"/>
            <p:cNvSpPr/>
            <p:nvPr/>
          </p:nvSpPr>
          <p:spPr>
            <a:xfrm>
              <a:off x="5396625" y="447475"/>
              <a:ext cx="560825" cy="1013025"/>
            </a:xfrm>
            <a:custGeom>
              <a:avLst/>
              <a:gdLst/>
              <a:ahLst/>
              <a:cxnLst/>
              <a:rect l="l" t="t" r="r" b="b"/>
              <a:pathLst>
                <a:path w="22433" h="40521" extrusionOk="0">
                  <a:moveTo>
                    <a:pt x="7686" y="0"/>
                  </a:moveTo>
                  <a:cubicBezTo>
                    <a:pt x="2967" y="4261"/>
                    <a:pt x="1" y="10424"/>
                    <a:pt x="1" y="17279"/>
                  </a:cubicBezTo>
                  <a:cubicBezTo>
                    <a:pt x="1" y="19721"/>
                    <a:pt x="377" y="22075"/>
                    <a:pt x="1076" y="24287"/>
                  </a:cubicBezTo>
                  <a:cubicBezTo>
                    <a:pt x="1081" y="24292"/>
                    <a:pt x="1081" y="24303"/>
                    <a:pt x="1087" y="24313"/>
                  </a:cubicBezTo>
                  <a:cubicBezTo>
                    <a:pt x="1372" y="25214"/>
                    <a:pt x="1713" y="26091"/>
                    <a:pt x="2101" y="26938"/>
                  </a:cubicBezTo>
                  <a:cubicBezTo>
                    <a:pt x="2993" y="28884"/>
                    <a:pt x="4134" y="30683"/>
                    <a:pt x="5500" y="32294"/>
                  </a:cubicBezTo>
                  <a:cubicBezTo>
                    <a:pt x="6632" y="33630"/>
                    <a:pt x="7907" y="34842"/>
                    <a:pt x="9307" y="35893"/>
                  </a:cubicBezTo>
                  <a:cubicBezTo>
                    <a:pt x="9782" y="36254"/>
                    <a:pt x="10276" y="36590"/>
                    <a:pt x="10781" y="36912"/>
                  </a:cubicBezTo>
                  <a:cubicBezTo>
                    <a:pt x="11713" y="37503"/>
                    <a:pt x="12687" y="38034"/>
                    <a:pt x="13701" y="38493"/>
                  </a:cubicBezTo>
                  <a:cubicBezTo>
                    <a:pt x="14120" y="38681"/>
                    <a:pt x="14543" y="38860"/>
                    <a:pt x="14971" y="39022"/>
                  </a:cubicBezTo>
                  <a:cubicBezTo>
                    <a:pt x="17305" y="39914"/>
                    <a:pt x="19813" y="40424"/>
                    <a:pt x="22433" y="40521"/>
                  </a:cubicBezTo>
                  <a:cubicBezTo>
                    <a:pt x="14221" y="39863"/>
                    <a:pt x="7693" y="29710"/>
                    <a:pt x="7693" y="17279"/>
                  </a:cubicBezTo>
                  <a:cubicBezTo>
                    <a:pt x="7693" y="10424"/>
                    <a:pt x="9680" y="4261"/>
                    <a:pt x="12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1"/>
            <p:cNvSpPr/>
            <p:nvPr/>
          </p:nvSpPr>
          <p:spPr>
            <a:xfrm>
              <a:off x="5960350" y="1460600"/>
              <a:ext cx="17350" cy="675"/>
            </a:xfrm>
            <a:custGeom>
              <a:avLst/>
              <a:gdLst/>
              <a:ahLst/>
              <a:cxnLst/>
              <a:rect l="l" t="t" r="r" b="b"/>
              <a:pathLst>
                <a:path w="694" h="27" extrusionOk="0">
                  <a:moveTo>
                    <a:pt x="0" y="1"/>
                  </a:moveTo>
                  <a:lnTo>
                    <a:pt x="0" y="1"/>
                  </a:lnTo>
                  <a:cubicBezTo>
                    <a:pt x="5" y="1"/>
                    <a:pt x="10" y="1"/>
                    <a:pt x="16" y="2"/>
                  </a:cubicBezTo>
                  <a:lnTo>
                    <a:pt x="16" y="2"/>
                  </a:lnTo>
                  <a:cubicBezTo>
                    <a:pt x="10" y="1"/>
                    <a:pt x="5" y="1"/>
                    <a:pt x="0" y="1"/>
                  </a:cubicBezTo>
                  <a:close/>
                  <a:moveTo>
                    <a:pt x="16" y="2"/>
                  </a:moveTo>
                  <a:cubicBezTo>
                    <a:pt x="87" y="7"/>
                    <a:pt x="158" y="17"/>
                    <a:pt x="235" y="17"/>
                  </a:cubicBezTo>
                  <a:cubicBezTo>
                    <a:pt x="307" y="19"/>
                    <a:pt x="379" y="21"/>
                    <a:pt x="451" y="23"/>
                  </a:cubicBezTo>
                  <a:lnTo>
                    <a:pt x="451" y="23"/>
                  </a:lnTo>
                  <a:cubicBezTo>
                    <a:pt x="305" y="19"/>
                    <a:pt x="161" y="12"/>
                    <a:pt x="16" y="2"/>
                  </a:cubicBezTo>
                  <a:close/>
                  <a:moveTo>
                    <a:pt x="451" y="23"/>
                  </a:moveTo>
                  <a:cubicBezTo>
                    <a:pt x="531" y="25"/>
                    <a:pt x="612" y="26"/>
                    <a:pt x="694" y="26"/>
                  </a:cubicBezTo>
                  <a:cubicBezTo>
                    <a:pt x="613" y="26"/>
                    <a:pt x="532" y="25"/>
                    <a:pt x="451" y="23"/>
                  </a:cubicBez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1"/>
            <p:cNvSpPr/>
            <p:nvPr/>
          </p:nvSpPr>
          <p:spPr>
            <a:xfrm>
              <a:off x="5977675" y="1461250"/>
              <a:ext cx="925" cy="25"/>
            </a:xfrm>
            <a:custGeom>
              <a:avLst/>
              <a:gdLst/>
              <a:ahLst/>
              <a:cxnLst/>
              <a:rect l="l" t="t" r="r" b="b"/>
              <a:pathLst>
                <a:path w="37" h="1" extrusionOk="0">
                  <a:moveTo>
                    <a:pt x="36" y="0"/>
                  </a:moveTo>
                  <a:lnTo>
                    <a:pt x="1" y="0"/>
                  </a:lnTo>
                  <a:lnTo>
                    <a:pt x="1" y="0"/>
                  </a:ln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1"/>
            <p:cNvSpPr/>
            <p:nvPr/>
          </p:nvSpPr>
          <p:spPr>
            <a:xfrm>
              <a:off x="5978575" y="447475"/>
              <a:ext cx="389550" cy="1013800"/>
            </a:xfrm>
            <a:custGeom>
              <a:avLst/>
              <a:gdLst/>
              <a:ahLst/>
              <a:cxnLst/>
              <a:rect l="l" t="t" r="r" b="b"/>
              <a:pathLst>
                <a:path w="15582" h="40552" extrusionOk="0">
                  <a:moveTo>
                    <a:pt x="4093" y="0"/>
                  </a:moveTo>
                  <a:cubicBezTo>
                    <a:pt x="5332" y="4261"/>
                    <a:pt x="6111" y="10424"/>
                    <a:pt x="6111" y="17279"/>
                  </a:cubicBezTo>
                  <a:cubicBezTo>
                    <a:pt x="6111" y="30133"/>
                    <a:pt x="3375" y="40551"/>
                    <a:pt x="0" y="40551"/>
                  </a:cubicBezTo>
                  <a:cubicBezTo>
                    <a:pt x="245" y="40551"/>
                    <a:pt x="484" y="40542"/>
                    <a:pt x="729" y="40526"/>
                  </a:cubicBezTo>
                  <a:cubicBezTo>
                    <a:pt x="765" y="40526"/>
                    <a:pt x="800" y="40521"/>
                    <a:pt x="837" y="40521"/>
                  </a:cubicBezTo>
                  <a:cubicBezTo>
                    <a:pt x="9052" y="39869"/>
                    <a:pt x="15582" y="29716"/>
                    <a:pt x="15582" y="17279"/>
                  </a:cubicBezTo>
                  <a:cubicBezTo>
                    <a:pt x="15582" y="10424"/>
                    <a:pt x="13594" y="4261"/>
                    <a:pt x="10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1"/>
            <p:cNvSpPr/>
            <p:nvPr/>
          </p:nvSpPr>
          <p:spPr>
            <a:xfrm>
              <a:off x="5996800" y="1460475"/>
              <a:ext cx="2700" cy="150"/>
            </a:xfrm>
            <a:custGeom>
              <a:avLst/>
              <a:gdLst/>
              <a:ahLst/>
              <a:cxnLst/>
              <a:rect l="l" t="t" r="r" b="b"/>
              <a:pathLst>
                <a:path w="108" h="6" extrusionOk="0">
                  <a:moveTo>
                    <a:pt x="108" y="1"/>
                  </a:moveTo>
                  <a:cubicBezTo>
                    <a:pt x="71" y="1"/>
                    <a:pt x="36" y="6"/>
                    <a:pt x="0" y="6"/>
                  </a:cubicBezTo>
                  <a:cubicBezTo>
                    <a:pt x="36" y="6"/>
                    <a:pt x="71" y="1"/>
                    <a:pt x="108" y="1"/>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1"/>
            <p:cNvSpPr/>
            <p:nvPr/>
          </p:nvSpPr>
          <p:spPr>
            <a:xfrm>
              <a:off x="5588925" y="447475"/>
              <a:ext cx="388775" cy="1013800"/>
            </a:xfrm>
            <a:custGeom>
              <a:avLst/>
              <a:gdLst/>
              <a:ahLst/>
              <a:cxnLst/>
              <a:rect l="l" t="t" r="r" b="b"/>
              <a:pathLst>
                <a:path w="15551" h="40552" extrusionOk="0">
                  <a:moveTo>
                    <a:pt x="5148" y="0"/>
                  </a:moveTo>
                  <a:cubicBezTo>
                    <a:pt x="1988" y="4261"/>
                    <a:pt x="1" y="10424"/>
                    <a:pt x="1" y="17279"/>
                  </a:cubicBezTo>
                  <a:cubicBezTo>
                    <a:pt x="1" y="29710"/>
                    <a:pt x="6529" y="39863"/>
                    <a:pt x="14741" y="40521"/>
                  </a:cubicBezTo>
                  <a:cubicBezTo>
                    <a:pt x="14781" y="40521"/>
                    <a:pt x="14817" y="40526"/>
                    <a:pt x="14857" y="40526"/>
                  </a:cubicBezTo>
                  <a:cubicBezTo>
                    <a:pt x="15087" y="40542"/>
                    <a:pt x="15316" y="40551"/>
                    <a:pt x="15551" y="40551"/>
                  </a:cubicBezTo>
                  <a:cubicBezTo>
                    <a:pt x="12192" y="40485"/>
                    <a:pt x="9470" y="30093"/>
                    <a:pt x="9470" y="17279"/>
                  </a:cubicBezTo>
                  <a:cubicBezTo>
                    <a:pt x="9470" y="10424"/>
                    <a:pt x="10250" y="4261"/>
                    <a:pt x="11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1"/>
            <p:cNvSpPr/>
            <p:nvPr/>
          </p:nvSpPr>
          <p:spPr>
            <a:xfrm>
              <a:off x="5977675" y="1461250"/>
              <a:ext cx="925" cy="25"/>
            </a:xfrm>
            <a:custGeom>
              <a:avLst/>
              <a:gdLst/>
              <a:ahLst/>
              <a:cxnLst/>
              <a:rect l="l" t="t" r="r" b="b"/>
              <a:pathLst>
                <a:path w="37" h="1" extrusionOk="0">
                  <a:moveTo>
                    <a:pt x="1" y="0"/>
                  </a:moveTo>
                  <a:lnTo>
                    <a:pt x="1" y="0"/>
                  </a:lnTo>
                  <a:lnTo>
                    <a:pt x="36" y="0"/>
                  </a:ln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1"/>
            <p:cNvSpPr/>
            <p:nvPr/>
          </p:nvSpPr>
          <p:spPr>
            <a:xfrm>
              <a:off x="5957425" y="1460475"/>
              <a:ext cx="2950" cy="150"/>
            </a:xfrm>
            <a:custGeom>
              <a:avLst/>
              <a:gdLst/>
              <a:ahLst/>
              <a:cxnLst/>
              <a:rect l="l" t="t" r="r" b="b"/>
              <a:pathLst>
                <a:path w="118" h="6" extrusionOk="0">
                  <a:moveTo>
                    <a:pt x="1" y="1"/>
                  </a:moveTo>
                  <a:cubicBezTo>
                    <a:pt x="41" y="1"/>
                    <a:pt x="77" y="6"/>
                    <a:pt x="117" y="6"/>
                  </a:cubicBezTo>
                  <a:cubicBezTo>
                    <a:pt x="77" y="6"/>
                    <a:pt x="41" y="1"/>
                    <a:pt x="1" y="1"/>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1"/>
            <p:cNvSpPr/>
            <p:nvPr/>
          </p:nvSpPr>
          <p:spPr>
            <a:xfrm>
              <a:off x="5825650" y="447475"/>
              <a:ext cx="305725" cy="1013925"/>
            </a:xfrm>
            <a:custGeom>
              <a:avLst/>
              <a:gdLst/>
              <a:ahLst/>
              <a:cxnLst/>
              <a:rect l="l" t="t" r="r" b="b"/>
              <a:pathLst>
                <a:path w="12229" h="40557" extrusionOk="0">
                  <a:moveTo>
                    <a:pt x="2019" y="0"/>
                  </a:moveTo>
                  <a:cubicBezTo>
                    <a:pt x="781" y="4256"/>
                    <a:pt x="1" y="10424"/>
                    <a:pt x="1" y="17279"/>
                  </a:cubicBezTo>
                  <a:cubicBezTo>
                    <a:pt x="1" y="30093"/>
                    <a:pt x="2718" y="40485"/>
                    <a:pt x="6082" y="40551"/>
                  </a:cubicBezTo>
                  <a:cubicBezTo>
                    <a:pt x="6091" y="40551"/>
                    <a:pt x="6107" y="40556"/>
                    <a:pt x="6117" y="40556"/>
                  </a:cubicBezTo>
                  <a:cubicBezTo>
                    <a:pt x="9492" y="40556"/>
                    <a:pt x="12228" y="30133"/>
                    <a:pt x="12228" y="17279"/>
                  </a:cubicBezTo>
                  <a:cubicBezTo>
                    <a:pt x="12228" y="10424"/>
                    <a:pt x="11449" y="4256"/>
                    <a:pt x="10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1"/>
            <p:cNvSpPr/>
            <p:nvPr/>
          </p:nvSpPr>
          <p:spPr>
            <a:xfrm>
              <a:off x="5573125" y="380325"/>
              <a:ext cx="810800" cy="67175"/>
            </a:xfrm>
            <a:custGeom>
              <a:avLst/>
              <a:gdLst/>
              <a:ahLst/>
              <a:cxnLst/>
              <a:rect l="l" t="t" r="r" b="b"/>
              <a:pathLst>
                <a:path w="32432" h="2687" extrusionOk="0">
                  <a:moveTo>
                    <a:pt x="2661" y="0"/>
                  </a:moveTo>
                  <a:cubicBezTo>
                    <a:pt x="1825" y="602"/>
                    <a:pt x="1024" y="1254"/>
                    <a:pt x="275" y="1962"/>
                  </a:cubicBezTo>
                  <a:cubicBezTo>
                    <a:pt x="0" y="2218"/>
                    <a:pt x="174" y="2686"/>
                    <a:pt x="560" y="2686"/>
                  </a:cubicBezTo>
                  <a:lnTo>
                    <a:pt x="31871" y="2686"/>
                  </a:lnTo>
                  <a:cubicBezTo>
                    <a:pt x="32259" y="2686"/>
                    <a:pt x="32431" y="2218"/>
                    <a:pt x="32151" y="1962"/>
                  </a:cubicBezTo>
                  <a:cubicBezTo>
                    <a:pt x="31402" y="1254"/>
                    <a:pt x="30607" y="602"/>
                    <a:pt x="29771" y="0"/>
                  </a:cubicBezTo>
                  <a:cubicBezTo>
                    <a:pt x="29704" y="47"/>
                    <a:pt x="29624" y="77"/>
                    <a:pt x="29526" y="77"/>
                  </a:cubicBezTo>
                  <a:lnTo>
                    <a:pt x="2905" y="77"/>
                  </a:lnTo>
                  <a:cubicBezTo>
                    <a:pt x="2809" y="77"/>
                    <a:pt x="2727" y="47"/>
                    <a:pt x="2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1"/>
            <p:cNvSpPr/>
            <p:nvPr/>
          </p:nvSpPr>
          <p:spPr>
            <a:xfrm>
              <a:off x="5897275" y="242700"/>
              <a:ext cx="10500" cy="1675"/>
            </a:xfrm>
            <a:custGeom>
              <a:avLst/>
              <a:gdLst/>
              <a:ahLst/>
              <a:cxnLst/>
              <a:rect l="l" t="t" r="r" b="b"/>
              <a:pathLst>
                <a:path w="420" h="67" extrusionOk="0">
                  <a:moveTo>
                    <a:pt x="419" y="0"/>
                  </a:moveTo>
                  <a:cubicBezTo>
                    <a:pt x="281" y="21"/>
                    <a:pt x="144" y="47"/>
                    <a:pt x="1" y="67"/>
                  </a:cubicBezTo>
                  <a:cubicBezTo>
                    <a:pt x="41" y="62"/>
                    <a:pt x="88" y="57"/>
                    <a:pt x="128" y="52"/>
                  </a:cubicBezTo>
                  <a:cubicBezTo>
                    <a:pt x="225" y="36"/>
                    <a:pt x="321" y="16"/>
                    <a:pt x="419" y="0"/>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1"/>
            <p:cNvSpPr/>
            <p:nvPr/>
          </p:nvSpPr>
          <p:spPr>
            <a:xfrm>
              <a:off x="5876625" y="245400"/>
              <a:ext cx="14325" cy="2550"/>
            </a:xfrm>
            <a:custGeom>
              <a:avLst/>
              <a:gdLst/>
              <a:ahLst/>
              <a:cxnLst/>
              <a:rect l="l" t="t" r="r" b="b"/>
              <a:pathLst>
                <a:path w="573" h="102" extrusionOk="0">
                  <a:moveTo>
                    <a:pt x="572" y="0"/>
                  </a:moveTo>
                  <a:cubicBezTo>
                    <a:pt x="560" y="2"/>
                    <a:pt x="548" y="4"/>
                    <a:pt x="537" y="6"/>
                  </a:cubicBezTo>
                  <a:lnTo>
                    <a:pt x="537" y="6"/>
                  </a:lnTo>
                  <a:cubicBezTo>
                    <a:pt x="548" y="4"/>
                    <a:pt x="560" y="2"/>
                    <a:pt x="572" y="0"/>
                  </a:cubicBezTo>
                  <a:close/>
                  <a:moveTo>
                    <a:pt x="537" y="6"/>
                  </a:moveTo>
                  <a:cubicBezTo>
                    <a:pt x="355" y="35"/>
                    <a:pt x="178" y="68"/>
                    <a:pt x="1" y="102"/>
                  </a:cubicBezTo>
                  <a:cubicBezTo>
                    <a:pt x="118" y="81"/>
                    <a:pt x="236" y="66"/>
                    <a:pt x="358" y="45"/>
                  </a:cubicBezTo>
                  <a:cubicBezTo>
                    <a:pt x="417" y="33"/>
                    <a:pt x="477" y="17"/>
                    <a:pt x="537" y="6"/>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1"/>
            <p:cNvSpPr/>
            <p:nvPr/>
          </p:nvSpPr>
          <p:spPr>
            <a:xfrm>
              <a:off x="6049300" y="242700"/>
              <a:ext cx="10450" cy="1675"/>
            </a:xfrm>
            <a:custGeom>
              <a:avLst/>
              <a:gdLst/>
              <a:ahLst/>
              <a:cxnLst/>
              <a:rect l="l" t="t" r="r" b="b"/>
              <a:pathLst>
                <a:path w="418" h="67" extrusionOk="0">
                  <a:moveTo>
                    <a:pt x="0" y="0"/>
                  </a:moveTo>
                  <a:lnTo>
                    <a:pt x="0" y="0"/>
                  </a:lnTo>
                  <a:cubicBezTo>
                    <a:pt x="97" y="16"/>
                    <a:pt x="194" y="36"/>
                    <a:pt x="290" y="52"/>
                  </a:cubicBezTo>
                  <a:cubicBezTo>
                    <a:pt x="332" y="57"/>
                    <a:pt x="377" y="62"/>
                    <a:pt x="418" y="67"/>
                  </a:cubicBezTo>
                  <a:cubicBezTo>
                    <a:pt x="276" y="47"/>
                    <a:pt x="137" y="21"/>
                    <a:pt x="0" y="0"/>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1"/>
            <p:cNvSpPr/>
            <p:nvPr/>
          </p:nvSpPr>
          <p:spPr>
            <a:xfrm>
              <a:off x="6142300" y="264225"/>
              <a:ext cx="5375" cy="1675"/>
            </a:xfrm>
            <a:custGeom>
              <a:avLst/>
              <a:gdLst/>
              <a:ahLst/>
              <a:cxnLst/>
              <a:rect l="l" t="t" r="r" b="b"/>
              <a:pathLst>
                <a:path w="215" h="67" extrusionOk="0">
                  <a:moveTo>
                    <a:pt x="0" y="1"/>
                  </a:moveTo>
                  <a:cubicBezTo>
                    <a:pt x="56" y="20"/>
                    <a:pt x="111" y="34"/>
                    <a:pt x="166" y="51"/>
                  </a:cubicBezTo>
                  <a:lnTo>
                    <a:pt x="166" y="51"/>
                  </a:lnTo>
                  <a:cubicBezTo>
                    <a:pt x="118" y="35"/>
                    <a:pt x="72" y="16"/>
                    <a:pt x="26" y="1"/>
                  </a:cubicBezTo>
                  <a:close/>
                  <a:moveTo>
                    <a:pt x="166" y="51"/>
                  </a:moveTo>
                  <a:lnTo>
                    <a:pt x="166" y="51"/>
                  </a:lnTo>
                  <a:cubicBezTo>
                    <a:pt x="182" y="56"/>
                    <a:pt x="198" y="62"/>
                    <a:pt x="214" y="67"/>
                  </a:cubicBezTo>
                  <a:cubicBezTo>
                    <a:pt x="198" y="61"/>
                    <a:pt x="182" y="56"/>
                    <a:pt x="166" y="51"/>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1"/>
            <p:cNvSpPr/>
            <p:nvPr/>
          </p:nvSpPr>
          <p:spPr>
            <a:xfrm>
              <a:off x="6023175" y="239875"/>
              <a:ext cx="23325" cy="2600"/>
            </a:xfrm>
            <a:custGeom>
              <a:avLst/>
              <a:gdLst/>
              <a:ahLst/>
              <a:cxnLst/>
              <a:rect l="l" t="t" r="r" b="b"/>
              <a:pathLst>
                <a:path w="933" h="104" extrusionOk="0">
                  <a:moveTo>
                    <a:pt x="1" y="1"/>
                  </a:moveTo>
                  <a:cubicBezTo>
                    <a:pt x="102" y="12"/>
                    <a:pt x="204" y="32"/>
                    <a:pt x="307" y="43"/>
                  </a:cubicBezTo>
                  <a:cubicBezTo>
                    <a:pt x="515" y="62"/>
                    <a:pt x="729" y="78"/>
                    <a:pt x="933" y="104"/>
                  </a:cubicBezTo>
                  <a:cubicBezTo>
                    <a:pt x="627" y="62"/>
                    <a:pt x="316" y="32"/>
                    <a:pt x="1" y="1"/>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1"/>
            <p:cNvSpPr/>
            <p:nvPr/>
          </p:nvSpPr>
          <p:spPr>
            <a:xfrm>
              <a:off x="6066125" y="245400"/>
              <a:ext cx="14275" cy="2550"/>
            </a:xfrm>
            <a:custGeom>
              <a:avLst/>
              <a:gdLst/>
              <a:ahLst/>
              <a:cxnLst/>
              <a:rect l="l" t="t" r="r" b="b"/>
              <a:pathLst>
                <a:path w="571" h="102" extrusionOk="0">
                  <a:moveTo>
                    <a:pt x="0" y="0"/>
                  </a:moveTo>
                  <a:lnTo>
                    <a:pt x="0" y="0"/>
                  </a:lnTo>
                  <a:cubicBezTo>
                    <a:pt x="16" y="3"/>
                    <a:pt x="32" y="5"/>
                    <a:pt x="48" y="8"/>
                  </a:cubicBezTo>
                  <a:lnTo>
                    <a:pt x="48" y="8"/>
                  </a:lnTo>
                  <a:cubicBezTo>
                    <a:pt x="32" y="5"/>
                    <a:pt x="16" y="2"/>
                    <a:pt x="0" y="0"/>
                  </a:cubicBezTo>
                  <a:close/>
                  <a:moveTo>
                    <a:pt x="48" y="8"/>
                  </a:moveTo>
                  <a:cubicBezTo>
                    <a:pt x="105" y="19"/>
                    <a:pt x="158" y="34"/>
                    <a:pt x="214" y="45"/>
                  </a:cubicBezTo>
                  <a:cubicBezTo>
                    <a:pt x="337" y="66"/>
                    <a:pt x="454" y="81"/>
                    <a:pt x="570" y="102"/>
                  </a:cubicBezTo>
                  <a:cubicBezTo>
                    <a:pt x="397" y="69"/>
                    <a:pt x="224" y="37"/>
                    <a:pt x="48" y="8"/>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1"/>
            <p:cNvSpPr/>
            <p:nvPr/>
          </p:nvSpPr>
          <p:spPr>
            <a:xfrm>
              <a:off x="5809475" y="264225"/>
              <a:ext cx="5250" cy="1675"/>
            </a:xfrm>
            <a:custGeom>
              <a:avLst/>
              <a:gdLst/>
              <a:ahLst/>
              <a:cxnLst/>
              <a:rect l="l" t="t" r="r" b="b"/>
              <a:pathLst>
                <a:path w="210" h="67" extrusionOk="0">
                  <a:moveTo>
                    <a:pt x="189" y="1"/>
                  </a:moveTo>
                  <a:cubicBezTo>
                    <a:pt x="139" y="16"/>
                    <a:pt x="92" y="35"/>
                    <a:pt x="45" y="52"/>
                  </a:cubicBezTo>
                  <a:lnTo>
                    <a:pt x="45" y="52"/>
                  </a:lnTo>
                  <a:cubicBezTo>
                    <a:pt x="98" y="35"/>
                    <a:pt x="154" y="21"/>
                    <a:pt x="210" y="1"/>
                  </a:cubicBezTo>
                  <a:close/>
                  <a:moveTo>
                    <a:pt x="45" y="52"/>
                  </a:moveTo>
                  <a:cubicBezTo>
                    <a:pt x="30" y="56"/>
                    <a:pt x="15" y="61"/>
                    <a:pt x="1" y="67"/>
                  </a:cubicBezTo>
                  <a:cubicBezTo>
                    <a:pt x="15" y="62"/>
                    <a:pt x="30" y="57"/>
                    <a:pt x="45" y="52"/>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1"/>
            <p:cNvSpPr/>
            <p:nvPr/>
          </p:nvSpPr>
          <p:spPr>
            <a:xfrm>
              <a:off x="5814200" y="256350"/>
              <a:ext cx="26525" cy="7900"/>
            </a:xfrm>
            <a:custGeom>
              <a:avLst/>
              <a:gdLst/>
              <a:ahLst/>
              <a:cxnLst/>
              <a:rect l="l" t="t" r="r" b="b"/>
              <a:pathLst>
                <a:path w="1061" h="316" extrusionOk="0">
                  <a:moveTo>
                    <a:pt x="1061" y="0"/>
                  </a:moveTo>
                  <a:lnTo>
                    <a:pt x="1061" y="0"/>
                  </a:lnTo>
                  <a:cubicBezTo>
                    <a:pt x="705" y="96"/>
                    <a:pt x="351" y="197"/>
                    <a:pt x="5" y="314"/>
                  </a:cubicBezTo>
                  <a:lnTo>
                    <a:pt x="5" y="314"/>
                  </a:lnTo>
                  <a:cubicBezTo>
                    <a:pt x="151" y="265"/>
                    <a:pt x="303" y="228"/>
                    <a:pt x="454" y="184"/>
                  </a:cubicBezTo>
                  <a:cubicBezTo>
                    <a:pt x="653" y="122"/>
                    <a:pt x="856" y="56"/>
                    <a:pt x="1061" y="0"/>
                  </a:cubicBezTo>
                  <a:close/>
                  <a:moveTo>
                    <a:pt x="5" y="314"/>
                  </a:moveTo>
                  <a:cubicBezTo>
                    <a:pt x="3" y="315"/>
                    <a:pt x="2" y="315"/>
                    <a:pt x="0" y="316"/>
                  </a:cubicBezTo>
                  <a:cubicBezTo>
                    <a:pt x="2" y="315"/>
                    <a:pt x="3" y="315"/>
                    <a:pt x="5" y="314"/>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1"/>
            <p:cNvSpPr/>
            <p:nvPr/>
          </p:nvSpPr>
          <p:spPr>
            <a:xfrm>
              <a:off x="5910525" y="239875"/>
              <a:ext cx="23350" cy="2600"/>
            </a:xfrm>
            <a:custGeom>
              <a:avLst/>
              <a:gdLst/>
              <a:ahLst/>
              <a:cxnLst/>
              <a:rect l="l" t="t" r="r" b="b"/>
              <a:pathLst>
                <a:path w="934" h="104" extrusionOk="0">
                  <a:moveTo>
                    <a:pt x="934" y="1"/>
                  </a:moveTo>
                  <a:cubicBezTo>
                    <a:pt x="623" y="32"/>
                    <a:pt x="306" y="62"/>
                    <a:pt x="0" y="104"/>
                  </a:cubicBezTo>
                  <a:cubicBezTo>
                    <a:pt x="205" y="78"/>
                    <a:pt x="419" y="62"/>
                    <a:pt x="628" y="43"/>
                  </a:cubicBezTo>
                  <a:cubicBezTo>
                    <a:pt x="729" y="32"/>
                    <a:pt x="831" y="12"/>
                    <a:pt x="934" y="1"/>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1"/>
            <p:cNvSpPr/>
            <p:nvPr/>
          </p:nvSpPr>
          <p:spPr>
            <a:xfrm>
              <a:off x="5855225" y="249050"/>
              <a:ext cx="15950" cy="3625"/>
            </a:xfrm>
            <a:custGeom>
              <a:avLst/>
              <a:gdLst/>
              <a:ahLst/>
              <a:cxnLst/>
              <a:rect l="l" t="t" r="r" b="b"/>
              <a:pathLst>
                <a:path w="638" h="145" extrusionOk="0">
                  <a:moveTo>
                    <a:pt x="638" y="1"/>
                  </a:moveTo>
                  <a:cubicBezTo>
                    <a:pt x="441" y="44"/>
                    <a:pt x="248" y="86"/>
                    <a:pt x="51" y="132"/>
                  </a:cubicBezTo>
                  <a:lnTo>
                    <a:pt x="51" y="132"/>
                  </a:lnTo>
                  <a:cubicBezTo>
                    <a:pt x="135" y="113"/>
                    <a:pt x="215" y="100"/>
                    <a:pt x="297" y="83"/>
                  </a:cubicBezTo>
                  <a:cubicBezTo>
                    <a:pt x="413" y="57"/>
                    <a:pt x="525" y="27"/>
                    <a:pt x="638" y="1"/>
                  </a:cubicBezTo>
                  <a:close/>
                  <a:moveTo>
                    <a:pt x="51" y="132"/>
                  </a:moveTo>
                  <a:cubicBezTo>
                    <a:pt x="35" y="136"/>
                    <a:pt x="18" y="140"/>
                    <a:pt x="1" y="144"/>
                  </a:cubicBezTo>
                  <a:cubicBezTo>
                    <a:pt x="18" y="140"/>
                    <a:pt x="34" y="136"/>
                    <a:pt x="51" y="132"/>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1"/>
            <p:cNvSpPr/>
            <p:nvPr/>
          </p:nvSpPr>
          <p:spPr>
            <a:xfrm>
              <a:off x="6085875" y="249050"/>
              <a:ext cx="15925" cy="3625"/>
            </a:xfrm>
            <a:custGeom>
              <a:avLst/>
              <a:gdLst/>
              <a:ahLst/>
              <a:cxnLst/>
              <a:rect l="l" t="t" r="r" b="b"/>
              <a:pathLst>
                <a:path w="637" h="145" extrusionOk="0">
                  <a:moveTo>
                    <a:pt x="0" y="1"/>
                  </a:moveTo>
                  <a:lnTo>
                    <a:pt x="0" y="1"/>
                  </a:lnTo>
                  <a:cubicBezTo>
                    <a:pt x="112" y="27"/>
                    <a:pt x="224" y="57"/>
                    <a:pt x="342" y="83"/>
                  </a:cubicBezTo>
                  <a:cubicBezTo>
                    <a:pt x="413" y="98"/>
                    <a:pt x="487" y="110"/>
                    <a:pt x="560" y="126"/>
                  </a:cubicBezTo>
                  <a:lnTo>
                    <a:pt x="560" y="126"/>
                  </a:lnTo>
                  <a:cubicBezTo>
                    <a:pt x="373" y="82"/>
                    <a:pt x="189" y="42"/>
                    <a:pt x="0" y="1"/>
                  </a:cubicBezTo>
                  <a:close/>
                  <a:moveTo>
                    <a:pt x="560" y="126"/>
                  </a:moveTo>
                  <a:cubicBezTo>
                    <a:pt x="585" y="132"/>
                    <a:pt x="611" y="138"/>
                    <a:pt x="637" y="144"/>
                  </a:cubicBezTo>
                  <a:cubicBezTo>
                    <a:pt x="611" y="137"/>
                    <a:pt x="586" y="131"/>
                    <a:pt x="560" y="126"/>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1"/>
            <p:cNvSpPr/>
            <p:nvPr/>
          </p:nvSpPr>
          <p:spPr>
            <a:xfrm>
              <a:off x="5842600" y="253925"/>
              <a:ext cx="7675" cy="1925"/>
            </a:xfrm>
            <a:custGeom>
              <a:avLst/>
              <a:gdLst/>
              <a:ahLst/>
              <a:cxnLst/>
              <a:rect l="l" t="t" r="r" b="b"/>
              <a:pathLst>
                <a:path w="307" h="77" extrusionOk="0">
                  <a:moveTo>
                    <a:pt x="306" y="0"/>
                  </a:moveTo>
                  <a:lnTo>
                    <a:pt x="306" y="0"/>
                  </a:lnTo>
                  <a:cubicBezTo>
                    <a:pt x="205" y="26"/>
                    <a:pt x="103" y="51"/>
                    <a:pt x="0" y="76"/>
                  </a:cubicBezTo>
                  <a:cubicBezTo>
                    <a:pt x="62" y="62"/>
                    <a:pt x="129" y="51"/>
                    <a:pt x="190" y="31"/>
                  </a:cubicBezTo>
                  <a:cubicBezTo>
                    <a:pt x="230" y="20"/>
                    <a:pt x="271" y="10"/>
                    <a:pt x="306" y="0"/>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1"/>
            <p:cNvSpPr/>
            <p:nvPr/>
          </p:nvSpPr>
          <p:spPr>
            <a:xfrm>
              <a:off x="5718500" y="278000"/>
              <a:ext cx="59025" cy="29200"/>
            </a:xfrm>
            <a:custGeom>
              <a:avLst/>
              <a:gdLst/>
              <a:ahLst/>
              <a:cxnLst/>
              <a:rect l="l" t="t" r="r" b="b"/>
              <a:pathLst>
                <a:path w="2361" h="1168" extrusionOk="0">
                  <a:moveTo>
                    <a:pt x="1" y="1167"/>
                  </a:moveTo>
                  <a:cubicBezTo>
                    <a:pt x="755" y="734"/>
                    <a:pt x="1545" y="341"/>
                    <a:pt x="2360" y="0"/>
                  </a:cubicBezTo>
                  <a:cubicBezTo>
                    <a:pt x="1545" y="341"/>
                    <a:pt x="755" y="734"/>
                    <a:pt x="1" y="1167"/>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1"/>
            <p:cNvSpPr/>
            <p:nvPr/>
          </p:nvSpPr>
          <p:spPr>
            <a:xfrm>
              <a:off x="6179525" y="278000"/>
              <a:ext cx="59000" cy="29200"/>
            </a:xfrm>
            <a:custGeom>
              <a:avLst/>
              <a:gdLst/>
              <a:ahLst/>
              <a:cxnLst/>
              <a:rect l="l" t="t" r="r" b="b"/>
              <a:pathLst>
                <a:path w="2360" h="1168" extrusionOk="0">
                  <a:moveTo>
                    <a:pt x="0" y="0"/>
                  </a:moveTo>
                  <a:cubicBezTo>
                    <a:pt x="816" y="341"/>
                    <a:pt x="1606" y="734"/>
                    <a:pt x="2360" y="1167"/>
                  </a:cubicBezTo>
                  <a:cubicBezTo>
                    <a:pt x="1606" y="734"/>
                    <a:pt x="816" y="341"/>
                    <a:pt x="0" y="0"/>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1"/>
            <p:cNvSpPr/>
            <p:nvPr/>
          </p:nvSpPr>
          <p:spPr>
            <a:xfrm>
              <a:off x="6106750" y="253925"/>
              <a:ext cx="7675" cy="1925"/>
            </a:xfrm>
            <a:custGeom>
              <a:avLst/>
              <a:gdLst/>
              <a:ahLst/>
              <a:cxnLst/>
              <a:rect l="l" t="t" r="r" b="b"/>
              <a:pathLst>
                <a:path w="307" h="77" extrusionOk="0">
                  <a:moveTo>
                    <a:pt x="1" y="0"/>
                  </a:moveTo>
                  <a:lnTo>
                    <a:pt x="1" y="0"/>
                  </a:lnTo>
                  <a:cubicBezTo>
                    <a:pt x="14" y="4"/>
                    <a:pt x="27" y="7"/>
                    <a:pt x="40" y="10"/>
                  </a:cubicBezTo>
                  <a:lnTo>
                    <a:pt x="40" y="10"/>
                  </a:lnTo>
                  <a:cubicBezTo>
                    <a:pt x="28" y="7"/>
                    <a:pt x="15" y="4"/>
                    <a:pt x="1" y="0"/>
                  </a:cubicBezTo>
                  <a:close/>
                  <a:moveTo>
                    <a:pt x="40" y="10"/>
                  </a:moveTo>
                  <a:lnTo>
                    <a:pt x="40" y="10"/>
                  </a:lnTo>
                  <a:cubicBezTo>
                    <a:pt x="66" y="17"/>
                    <a:pt x="91" y="24"/>
                    <a:pt x="118" y="31"/>
                  </a:cubicBezTo>
                  <a:cubicBezTo>
                    <a:pt x="180" y="51"/>
                    <a:pt x="246" y="62"/>
                    <a:pt x="307" y="76"/>
                  </a:cubicBezTo>
                  <a:cubicBezTo>
                    <a:pt x="218" y="54"/>
                    <a:pt x="129" y="32"/>
                    <a:pt x="40" y="10"/>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1"/>
            <p:cNvSpPr/>
            <p:nvPr/>
          </p:nvSpPr>
          <p:spPr>
            <a:xfrm>
              <a:off x="6116300" y="256350"/>
              <a:ext cx="26550" cy="7900"/>
            </a:xfrm>
            <a:custGeom>
              <a:avLst/>
              <a:gdLst/>
              <a:ahLst/>
              <a:cxnLst/>
              <a:rect l="l" t="t" r="r" b="b"/>
              <a:pathLst>
                <a:path w="1062" h="316" extrusionOk="0">
                  <a:moveTo>
                    <a:pt x="1" y="0"/>
                  </a:moveTo>
                  <a:cubicBezTo>
                    <a:pt x="7" y="2"/>
                    <a:pt x="13" y="4"/>
                    <a:pt x="20" y="5"/>
                  </a:cubicBezTo>
                  <a:lnTo>
                    <a:pt x="20" y="5"/>
                  </a:lnTo>
                  <a:cubicBezTo>
                    <a:pt x="13" y="3"/>
                    <a:pt x="7" y="2"/>
                    <a:pt x="1" y="0"/>
                  </a:cubicBezTo>
                  <a:close/>
                  <a:moveTo>
                    <a:pt x="20" y="5"/>
                  </a:moveTo>
                  <a:cubicBezTo>
                    <a:pt x="222" y="60"/>
                    <a:pt x="415" y="124"/>
                    <a:pt x="612" y="188"/>
                  </a:cubicBezTo>
                  <a:cubicBezTo>
                    <a:pt x="760" y="229"/>
                    <a:pt x="913" y="266"/>
                    <a:pt x="1061" y="316"/>
                  </a:cubicBezTo>
                  <a:cubicBezTo>
                    <a:pt x="721" y="200"/>
                    <a:pt x="371" y="100"/>
                    <a:pt x="20" y="5"/>
                  </a:cubicBezTo>
                  <a:close/>
                </a:path>
              </a:pathLst>
            </a:custGeom>
            <a:solidFill>
              <a:srgbClr val="FDB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1"/>
            <p:cNvSpPr/>
            <p:nvPr/>
          </p:nvSpPr>
          <p:spPr>
            <a:xfrm>
              <a:off x="5633125" y="307175"/>
              <a:ext cx="690800" cy="75100"/>
            </a:xfrm>
            <a:custGeom>
              <a:avLst/>
              <a:gdLst/>
              <a:ahLst/>
              <a:cxnLst/>
              <a:rect l="l" t="t" r="r" b="b"/>
              <a:pathLst>
                <a:path w="27632" h="3004" extrusionOk="0">
                  <a:moveTo>
                    <a:pt x="3171" y="1423"/>
                  </a:moveTo>
                  <a:cubicBezTo>
                    <a:pt x="3507" y="1423"/>
                    <a:pt x="3782" y="1698"/>
                    <a:pt x="3782" y="2034"/>
                  </a:cubicBezTo>
                  <a:cubicBezTo>
                    <a:pt x="3782" y="2366"/>
                    <a:pt x="3507" y="2641"/>
                    <a:pt x="3171" y="2641"/>
                  </a:cubicBezTo>
                  <a:cubicBezTo>
                    <a:pt x="2834" y="2641"/>
                    <a:pt x="2564" y="2366"/>
                    <a:pt x="2564" y="2034"/>
                  </a:cubicBezTo>
                  <a:cubicBezTo>
                    <a:pt x="2564" y="1698"/>
                    <a:pt x="2834" y="1423"/>
                    <a:pt x="3171" y="1423"/>
                  </a:cubicBezTo>
                  <a:close/>
                  <a:moveTo>
                    <a:pt x="7457" y="1423"/>
                  </a:moveTo>
                  <a:cubicBezTo>
                    <a:pt x="7789" y="1423"/>
                    <a:pt x="8064" y="1698"/>
                    <a:pt x="8064" y="2034"/>
                  </a:cubicBezTo>
                  <a:cubicBezTo>
                    <a:pt x="8064" y="2366"/>
                    <a:pt x="7789" y="2641"/>
                    <a:pt x="7457" y="2641"/>
                  </a:cubicBezTo>
                  <a:cubicBezTo>
                    <a:pt x="7116" y="2641"/>
                    <a:pt x="6846" y="2366"/>
                    <a:pt x="6846" y="2034"/>
                  </a:cubicBezTo>
                  <a:cubicBezTo>
                    <a:pt x="6846" y="1698"/>
                    <a:pt x="7116" y="1423"/>
                    <a:pt x="7457" y="1423"/>
                  </a:cubicBezTo>
                  <a:close/>
                  <a:moveTo>
                    <a:pt x="11734" y="1423"/>
                  </a:moveTo>
                  <a:cubicBezTo>
                    <a:pt x="12075" y="1423"/>
                    <a:pt x="12345" y="1698"/>
                    <a:pt x="12345" y="2034"/>
                  </a:cubicBezTo>
                  <a:cubicBezTo>
                    <a:pt x="12345" y="2366"/>
                    <a:pt x="12075" y="2641"/>
                    <a:pt x="11734" y="2641"/>
                  </a:cubicBezTo>
                  <a:cubicBezTo>
                    <a:pt x="11402" y="2641"/>
                    <a:pt x="11127" y="2366"/>
                    <a:pt x="11127" y="2034"/>
                  </a:cubicBezTo>
                  <a:cubicBezTo>
                    <a:pt x="11127" y="1698"/>
                    <a:pt x="11402" y="1423"/>
                    <a:pt x="11734" y="1423"/>
                  </a:cubicBezTo>
                  <a:close/>
                  <a:moveTo>
                    <a:pt x="16020" y="1423"/>
                  </a:moveTo>
                  <a:cubicBezTo>
                    <a:pt x="16351" y="1423"/>
                    <a:pt x="16627" y="1698"/>
                    <a:pt x="16627" y="2034"/>
                  </a:cubicBezTo>
                  <a:cubicBezTo>
                    <a:pt x="16627" y="2366"/>
                    <a:pt x="16351" y="2641"/>
                    <a:pt x="16020" y="2641"/>
                  </a:cubicBezTo>
                  <a:cubicBezTo>
                    <a:pt x="15684" y="2641"/>
                    <a:pt x="15408" y="2366"/>
                    <a:pt x="15408" y="2034"/>
                  </a:cubicBezTo>
                  <a:cubicBezTo>
                    <a:pt x="15408" y="1698"/>
                    <a:pt x="15684" y="1423"/>
                    <a:pt x="16020" y="1423"/>
                  </a:cubicBezTo>
                  <a:close/>
                  <a:moveTo>
                    <a:pt x="20301" y="1423"/>
                  </a:moveTo>
                  <a:cubicBezTo>
                    <a:pt x="20638" y="1423"/>
                    <a:pt x="20913" y="1698"/>
                    <a:pt x="20913" y="2034"/>
                  </a:cubicBezTo>
                  <a:cubicBezTo>
                    <a:pt x="20913" y="2366"/>
                    <a:pt x="20638" y="2641"/>
                    <a:pt x="20301" y="2641"/>
                  </a:cubicBezTo>
                  <a:cubicBezTo>
                    <a:pt x="19965" y="2641"/>
                    <a:pt x="19695" y="2366"/>
                    <a:pt x="19695" y="2034"/>
                  </a:cubicBezTo>
                  <a:cubicBezTo>
                    <a:pt x="19695" y="1698"/>
                    <a:pt x="19965" y="1423"/>
                    <a:pt x="20301" y="1423"/>
                  </a:cubicBezTo>
                  <a:close/>
                  <a:moveTo>
                    <a:pt x="24583" y="1423"/>
                  </a:moveTo>
                  <a:cubicBezTo>
                    <a:pt x="24919" y="1423"/>
                    <a:pt x="25194" y="1698"/>
                    <a:pt x="25194" y="2034"/>
                  </a:cubicBezTo>
                  <a:cubicBezTo>
                    <a:pt x="25194" y="2366"/>
                    <a:pt x="24919" y="2641"/>
                    <a:pt x="24583" y="2641"/>
                  </a:cubicBezTo>
                  <a:cubicBezTo>
                    <a:pt x="24246" y="2641"/>
                    <a:pt x="23971" y="2366"/>
                    <a:pt x="23971" y="2034"/>
                  </a:cubicBezTo>
                  <a:cubicBezTo>
                    <a:pt x="23971" y="1698"/>
                    <a:pt x="24246" y="1423"/>
                    <a:pt x="24583" y="1423"/>
                  </a:cubicBezTo>
                  <a:close/>
                  <a:moveTo>
                    <a:pt x="3411" y="0"/>
                  </a:moveTo>
                  <a:cubicBezTo>
                    <a:pt x="2269" y="668"/>
                    <a:pt x="1199" y="1428"/>
                    <a:pt x="220" y="2289"/>
                  </a:cubicBezTo>
                  <a:cubicBezTo>
                    <a:pt x="0" y="2483"/>
                    <a:pt x="52" y="2789"/>
                    <a:pt x="261" y="2926"/>
                  </a:cubicBezTo>
                  <a:cubicBezTo>
                    <a:pt x="327" y="2973"/>
                    <a:pt x="409" y="3003"/>
                    <a:pt x="505" y="3003"/>
                  </a:cubicBezTo>
                  <a:lnTo>
                    <a:pt x="27126" y="3003"/>
                  </a:lnTo>
                  <a:cubicBezTo>
                    <a:pt x="27224" y="3003"/>
                    <a:pt x="27304" y="2973"/>
                    <a:pt x="27371" y="2926"/>
                  </a:cubicBezTo>
                  <a:cubicBezTo>
                    <a:pt x="27580" y="2789"/>
                    <a:pt x="27631" y="2483"/>
                    <a:pt x="27412" y="2289"/>
                  </a:cubicBezTo>
                  <a:cubicBezTo>
                    <a:pt x="26438" y="1428"/>
                    <a:pt x="25363" y="668"/>
                    <a:pt x="24221" y="0"/>
                  </a:cubicBezTo>
                  <a:cubicBezTo>
                    <a:pt x="21230" y="485"/>
                    <a:pt x="17657" y="765"/>
                    <a:pt x="13818" y="765"/>
                  </a:cubicBezTo>
                  <a:lnTo>
                    <a:pt x="13783" y="765"/>
                  </a:lnTo>
                  <a:cubicBezTo>
                    <a:pt x="9950" y="760"/>
                    <a:pt x="6392" y="480"/>
                    <a:pt x="3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1"/>
            <p:cNvSpPr/>
            <p:nvPr/>
          </p:nvSpPr>
          <p:spPr>
            <a:xfrm>
              <a:off x="5978575" y="238000"/>
              <a:ext cx="39400" cy="1550"/>
            </a:xfrm>
            <a:custGeom>
              <a:avLst/>
              <a:gdLst/>
              <a:ahLst/>
              <a:cxnLst/>
              <a:rect l="l" t="t" r="r" b="b"/>
              <a:pathLst>
                <a:path w="1576" h="62" extrusionOk="0">
                  <a:moveTo>
                    <a:pt x="0" y="0"/>
                  </a:moveTo>
                  <a:cubicBezTo>
                    <a:pt x="432" y="0"/>
                    <a:pt x="861" y="17"/>
                    <a:pt x="1286" y="43"/>
                  </a:cubicBezTo>
                  <a:lnTo>
                    <a:pt x="1286" y="43"/>
                  </a:lnTo>
                  <a:cubicBezTo>
                    <a:pt x="1279" y="42"/>
                    <a:pt x="1272" y="41"/>
                    <a:pt x="1265" y="40"/>
                  </a:cubicBezTo>
                  <a:cubicBezTo>
                    <a:pt x="847" y="15"/>
                    <a:pt x="423" y="0"/>
                    <a:pt x="0" y="0"/>
                  </a:cubicBezTo>
                  <a:close/>
                  <a:moveTo>
                    <a:pt x="1286" y="43"/>
                  </a:moveTo>
                  <a:lnTo>
                    <a:pt x="1286" y="43"/>
                  </a:lnTo>
                  <a:cubicBezTo>
                    <a:pt x="1381" y="52"/>
                    <a:pt x="1480" y="57"/>
                    <a:pt x="1576" y="61"/>
                  </a:cubicBezTo>
                  <a:cubicBezTo>
                    <a:pt x="1479" y="55"/>
                    <a:pt x="1382" y="48"/>
                    <a:pt x="1286" y="43"/>
                  </a:cubicBez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1"/>
            <p:cNvSpPr/>
            <p:nvPr/>
          </p:nvSpPr>
          <p:spPr>
            <a:xfrm>
              <a:off x="5900450" y="240925"/>
              <a:ext cx="25775" cy="3075"/>
            </a:xfrm>
            <a:custGeom>
              <a:avLst/>
              <a:gdLst/>
              <a:ahLst/>
              <a:cxnLst/>
              <a:rect l="l" t="t" r="r" b="b"/>
              <a:pathLst>
                <a:path w="1031" h="123" extrusionOk="0">
                  <a:moveTo>
                    <a:pt x="1031" y="1"/>
                  </a:moveTo>
                  <a:lnTo>
                    <a:pt x="1031" y="1"/>
                  </a:lnTo>
                  <a:cubicBezTo>
                    <a:pt x="996" y="4"/>
                    <a:pt x="962" y="7"/>
                    <a:pt x="928" y="10"/>
                  </a:cubicBezTo>
                  <a:lnTo>
                    <a:pt x="928" y="10"/>
                  </a:lnTo>
                  <a:cubicBezTo>
                    <a:pt x="962" y="7"/>
                    <a:pt x="997" y="4"/>
                    <a:pt x="1031" y="1"/>
                  </a:cubicBezTo>
                  <a:close/>
                  <a:moveTo>
                    <a:pt x="928" y="10"/>
                  </a:moveTo>
                  <a:cubicBezTo>
                    <a:pt x="752" y="26"/>
                    <a:pt x="574" y="40"/>
                    <a:pt x="403" y="62"/>
                  </a:cubicBezTo>
                  <a:cubicBezTo>
                    <a:pt x="368" y="67"/>
                    <a:pt x="327" y="67"/>
                    <a:pt x="292" y="71"/>
                  </a:cubicBezTo>
                  <a:cubicBezTo>
                    <a:pt x="194" y="87"/>
                    <a:pt x="98" y="107"/>
                    <a:pt x="1" y="123"/>
                  </a:cubicBezTo>
                  <a:cubicBezTo>
                    <a:pt x="308" y="77"/>
                    <a:pt x="616" y="39"/>
                    <a:pt x="928" y="10"/>
                  </a:cubicBez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1"/>
            <p:cNvSpPr/>
            <p:nvPr/>
          </p:nvSpPr>
          <p:spPr>
            <a:xfrm>
              <a:off x="6109700" y="254700"/>
              <a:ext cx="21925" cy="6375"/>
            </a:xfrm>
            <a:custGeom>
              <a:avLst/>
              <a:gdLst/>
              <a:ahLst/>
              <a:cxnLst/>
              <a:rect l="l" t="t" r="r" b="b"/>
              <a:pathLst>
                <a:path w="877" h="255" extrusionOk="0">
                  <a:moveTo>
                    <a:pt x="0" y="0"/>
                  </a:moveTo>
                  <a:cubicBezTo>
                    <a:pt x="30" y="9"/>
                    <a:pt x="60" y="17"/>
                    <a:pt x="91" y="24"/>
                  </a:cubicBezTo>
                  <a:lnTo>
                    <a:pt x="91" y="24"/>
                  </a:lnTo>
                  <a:cubicBezTo>
                    <a:pt x="61" y="16"/>
                    <a:pt x="31" y="8"/>
                    <a:pt x="0" y="0"/>
                  </a:cubicBezTo>
                  <a:close/>
                  <a:moveTo>
                    <a:pt x="91" y="24"/>
                  </a:moveTo>
                  <a:cubicBezTo>
                    <a:pt x="355" y="94"/>
                    <a:pt x="616" y="172"/>
                    <a:pt x="876" y="254"/>
                  </a:cubicBezTo>
                  <a:cubicBezTo>
                    <a:pt x="673" y="188"/>
                    <a:pt x="474" y="122"/>
                    <a:pt x="265" y="66"/>
                  </a:cubicBezTo>
                  <a:cubicBezTo>
                    <a:pt x="240" y="61"/>
                    <a:pt x="214" y="50"/>
                    <a:pt x="189" y="45"/>
                  </a:cubicBezTo>
                  <a:cubicBezTo>
                    <a:pt x="157" y="38"/>
                    <a:pt x="124" y="31"/>
                    <a:pt x="91" y="24"/>
                  </a:cubicBez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1"/>
            <p:cNvSpPr/>
            <p:nvPr/>
          </p:nvSpPr>
          <p:spPr>
            <a:xfrm>
              <a:off x="5862625" y="246525"/>
              <a:ext cx="22975" cy="4600"/>
            </a:xfrm>
            <a:custGeom>
              <a:avLst/>
              <a:gdLst/>
              <a:ahLst/>
              <a:cxnLst/>
              <a:rect l="l" t="t" r="r" b="b"/>
              <a:pathLst>
                <a:path w="919" h="184" extrusionOk="0">
                  <a:moveTo>
                    <a:pt x="918" y="0"/>
                  </a:moveTo>
                  <a:cubicBezTo>
                    <a:pt x="908" y="2"/>
                    <a:pt x="897" y="4"/>
                    <a:pt x="887" y="6"/>
                  </a:cubicBezTo>
                  <a:lnTo>
                    <a:pt x="887" y="6"/>
                  </a:lnTo>
                  <a:cubicBezTo>
                    <a:pt x="897" y="4"/>
                    <a:pt x="908" y="2"/>
                    <a:pt x="918" y="0"/>
                  </a:cubicBezTo>
                  <a:close/>
                  <a:moveTo>
                    <a:pt x="887" y="6"/>
                  </a:moveTo>
                  <a:cubicBezTo>
                    <a:pt x="776" y="24"/>
                    <a:pt x="668" y="38"/>
                    <a:pt x="561" y="57"/>
                  </a:cubicBezTo>
                  <a:cubicBezTo>
                    <a:pt x="484" y="71"/>
                    <a:pt x="413" y="87"/>
                    <a:pt x="342" y="102"/>
                  </a:cubicBezTo>
                  <a:cubicBezTo>
                    <a:pt x="229" y="128"/>
                    <a:pt x="117" y="158"/>
                    <a:pt x="1" y="184"/>
                  </a:cubicBezTo>
                  <a:cubicBezTo>
                    <a:pt x="296" y="120"/>
                    <a:pt x="586" y="56"/>
                    <a:pt x="887" y="6"/>
                  </a:cubicBez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1"/>
            <p:cNvSpPr/>
            <p:nvPr/>
          </p:nvSpPr>
          <p:spPr>
            <a:xfrm>
              <a:off x="6030825" y="240925"/>
              <a:ext cx="25750" cy="3075"/>
            </a:xfrm>
            <a:custGeom>
              <a:avLst/>
              <a:gdLst/>
              <a:ahLst/>
              <a:cxnLst/>
              <a:rect l="l" t="t" r="r" b="b"/>
              <a:pathLst>
                <a:path w="1030" h="123" extrusionOk="0">
                  <a:moveTo>
                    <a:pt x="1" y="1"/>
                  </a:moveTo>
                  <a:cubicBezTo>
                    <a:pt x="36" y="4"/>
                    <a:pt x="71" y="7"/>
                    <a:pt x="106" y="10"/>
                  </a:cubicBezTo>
                  <a:lnTo>
                    <a:pt x="106" y="10"/>
                  </a:lnTo>
                  <a:cubicBezTo>
                    <a:pt x="71" y="7"/>
                    <a:pt x="36" y="4"/>
                    <a:pt x="1" y="1"/>
                  </a:cubicBezTo>
                  <a:close/>
                  <a:moveTo>
                    <a:pt x="106" y="10"/>
                  </a:moveTo>
                  <a:lnTo>
                    <a:pt x="106" y="10"/>
                  </a:lnTo>
                  <a:cubicBezTo>
                    <a:pt x="416" y="39"/>
                    <a:pt x="723" y="77"/>
                    <a:pt x="1029" y="123"/>
                  </a:cubicBezTo>
                  <a:cubicBezTo>
                    <a:pt x="933" y="107"/>
                    <a:pt x="836" y="87"/>
                    <a:pt x="739" y="71"/>
                  </a:cubicBezTo>
                  <a:cubicBezTo>
                    <a:pt x="704" y="67"/>
                    <a:pt x="667" y="67"/>
                    <a:pt x="627" y="62"/>
                  </a:cubicBezTo>
                  <a:cubicBezTo>
                    <a:pt x="457" y="40"/>
                    <a:pt x="281" y="26"/>
                    <a:pt x="106" y="10"/>
                  </a:cubicBez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1"/>
            <p:cNvSpPr/>
            <p:nvPr/>
          </p:nvSpPr>
          <p:spPr>
            <a:xfrm>
              <a:off x="6071475" y="246525"/>
              <a:ext cx="22950" cy="4600"/>
            </a:xfrm>
            <a:custGeom>
              <a:avLst/>
              <a:gdLst/>
              <a:ahLst/>
              <a:cxnLst/>
              <a:rect l="l" t="t" r="r" b="b"/>
              <a:pathLst>
                <a:path w="918" h="184" extrusionOk="0">
                  <a:moveTo>
                    <a:pt x="0" y="0"/>
                  </a:moveTo>
                  <a:cubicBezTo>
                    <a:pt x="10" y="2"/>
                    <a:pt x="19" y="4"/>
                    <a:pt x="28" y="5"/>
                  </a:cubicBezTo>
                  <a:lnTo>
                    <a:pt x="28" y="5"/>
                  </a:lnTo>
                  <a:cubicBezTo>
                    <a:pt x="19" y="3"/>
                    <a:pt x="10" y="2"/>
                    <a:pt x="0" y="0"/>
                  </a:cubicBezTo>
                  <a:close/>
                  <a:moveTo>
                    <a:pt x="28" y="5"/>
                  </a:moveTo>
                  <a:cubicBezTo>
                    <a:pt x="329" y="56"/>
                    <a:pt x="621" y="120"/>
                    <a:pt x="918" y="184"/>
                  </a:cubicBezTo>
                  <a:cubicBezTo>
                    <a:pt x="800" y="158"/>
                    <a:pt x="688" y="128"/>
                    <a:pt x="576" y="102"/>
                  </a:cubicBezTo>
                  <a:cubicBezTo>
                    <a:pt x="504" y="87"/>
                    <a:pt x="433" y="71"/>
                    <a:pt x="356" y="57"/>
                  </a:cubicBezTo>
                  <a:cubicBezTo>
                    <a:pt x="249" y="37"/>
                    <a:pt x="140" y="23"/>
                    <a:pt x="28" y="5"/>
                  </a:cubicBez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1"/>
            <p:cNvSpPr/>
            <p:nvPr/>
          </p:nvSpPr>
          <p:spPr>
            <a:xfrm>
              <a:off x="5825525" y="254700"/>
              <a:ext cx="21850" cy="6250"/>
            </a:xfrm>
            <a:custGeom>
              <a:avLst/>
              <a:gdLst/>
              <a:ahLst/>
              <a:cxnLst/>
              <a:rect l="l" t="t" r="r" b="b"/>
              <a:pathLst>
                <a:path w="874" h="250" extrusionOk="0">
                  <a:moveTo>
                    <a:pt x="873" y="0"/>
                  </a:moveTo>
                  <a:lnTo>
                    <a:pt x="873" y="0"/>
                  </a:lnTo>
                  <a:cubicBezTo>
                    <a:pt x="843" y="8"/>
                    <a:pt x="813" y="15"/>
                    <a:pt x="783" y="23"/>
                  </a:cubicBezTo>
                  <a:lnTo>
                    <a:pt x="783" y="23"/>
                  </a:lnTo>
                  <a:cubicBezTo>
                    <a:pt x="814" y="17"/>
                    <a:pt x="844" y="9"/>
                    <a:pt x="873" y="0"/>
                  </a:cubicBezTo>
                  <a:close/>
                  <a:moveTo>
                    <a:pt x="783" y="23"/>
                  </a:moveTo>
                  <a:lnTo>
                    <a:pt x="783" y="23"/>
                  </a:lnTo>
                  <a:cubicBezTo>
                    <a:pt x="750" y="31"/>
                    <a:pt x="716" y="38"/>
                    <a:pt x="683" y="45"/>
                  </a:cubicBezTo>
                  <a:cubicBezTo>
                    <a:pt x="659" y="56"/>
                    <a:pt x="633" y="61"/>
                    <a:pt x="608" y="66"/>
                  </a:cubicBezTo>
                  <a:cubicBezTo>
                    <a:pt x="403" y="122"/>
                    <a:pt x="200" y="188"/>
                    <a:pt x="1" y="250"/>
                  </a:cubicBezTo>
                  <a:cubicBezTo>
                    <a:pt x="257" y="171"/>
                    <a:pt x="518" y="93"/>
                    <a:pt x="783" y="23"/>
                  </a:cubicBez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1"/>
            <p:cNvSpPr/>
            <p:nvPr/>
          </p:nvSpPr>
          <p:spPr>
            <a:xfrm>
              <a:off x="5977675" y="238000"/>
              <a:ext cx="925" cy="25"/>
            </a:xfrm>
            <a:custGeom>
              <a:avLst/>
              <a:gdLst/>
              <a:ahLst/>
              <a:cxnLst/>
              <a:rect l="l" t="t" r="r" b="b"/>
              <a:pathLst>
                <a:path w="37" h="1" extrusionOk="0">
                  <a:moveTo>
                    <a:pt x="36" y="0"/>
                  </a:moveTo>
                  <a:lnTo>
                    <a:pt x="1" y="0"/>
                  </a:lnTo>
                  <a:lnTo>
                    <a:pt x="1" y="0"/>
                  </a:ln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1"/>
            <p:cNvSpPr/>
            <p:nvPr/>
          </p:nvSpPr>
          <p:spPr>
            <a:xfrm>
              <a:off x="5939075" y="238000"/>
              <a:ext cx="38625" cy="1550"/>
            </a:xfrm>
            <a:custGeom>
              <a:avLst/>
              <a:gdLst/>
              <a:ahLst/>
              <a:cxnLst/>
              <a:rect l="l" t="t" r="r" b="b"/>
              <a:pathLst>
                <a:path w="1545" h="62" extrusionOk="0">
                  <a:moveTo>
                    <a:pt x="1545" y="0"/>
                  </a:moveTo>
                  <a:cubicBezTo>
                    <a:pt x="1289" y="0"/>
                    <a:pt x="1033" y="8"/>
                    <a:pt x="778" y="19"/>
                  </a:cubicBezTo>
                  <a:lnTo>
                    <a:pt x="778" y="19"/>
                  </a:lnTo>
                  <a:cubicBezTo>
                    <a:pt x="1032" y="9"/>
                    <a:pt x="1288" y="3"/>
                    <a:pt x="1545" y="0"/>
                  </a:cubicBezTo>
                  <a:close/>
                  <a:moveTo>
                    <a:pt x="778" y="19"/>
                  </a:moveTo>
                  <a:cubicBezTo>
                    <a:pt x="674" y="23"/>
                    <a:pt x="570" y="28"/>
                    <a:pt x="466" y="33"/>
                  </a:cubicBezTo>
                  <a:lnTo>
                    <a:pt x="466" y="33"/>
                  </a:lnTo>
                  <a:cubicBezTo>
                    <a:pt x="570" y="28"/>
                    <a:pt x="674" y="23"/>
                    <a:pt x="778" y="19"/>
                  </a:cubicBezTo>
                  <a:close/>
                  <a:moveTo>
                    <a:pt x="466" y="33"/>
                  </a:moveTo>
                  <a:cubicBezTo>
                    <a:pt x="414" y="36"/>
                    <a:pt x="363" y="38"/>
                    <a:pt x="312" y="40"/>
                  </a:cubicBezTo>
                  <a:cubicBezTo>
                    <a:pt x="304" y="41"/>
                    <a:pt x="296" y="42"/>
                    <a:pt x="289" y="43"/>
                  </a:cubicBezTo>
                  <a:lnTo>
                    <a:pt x="289" y="43"/>
                  </a:lnTo>
                  <a:cubicBezTo>
                    <a:pt x="348" y="39"/>
                    <a:pt x="407" y="36"/>
                    <a:pt x="466" y="33"/>
                  </a:cubicBezTo>
                  <a:close/>
                  <a:moveTo>
                    <a:pt x="289" y="43"/>
                  </a:moveTo>
                  <a:cubicBezTo>
                    <a:pt x="193" y="48"/>
                    <a:pt x="97" y="55"/>
                    <a:pt x="1" y="61"/>
                  </a:cubicBezTo>
                  <a:cubicBezTo>
                    <a:pt x="95" y="57"/>
                    <a:pt x="193" y="52"/>
                    <a:pt x="289" y="43"/>
                  </a:cubicBezTo>
                  <a:close/>
                </a:path>
              </a:pathLst>
            </a:custGeom>
            <a:solidFill>
              <a:srgbClr val="F6E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1"/>
            <p:cNvSpPr/>
            <p:nvPr/>
          </p:nvSpPr>
          <p:spPr>
            <a:xfrm>
              <a:off x="5718500" y="264350"/>
              <a:ext cx="520150" cy="61950"/>
            </a:xfrm>
            <a:custGeom>
              <a:avLst/>
              <a:gdLst/>
              <a:ahLst/>
              <a:cxnLst/>
              <a:rect l="l" t="t" r="r" b="b"/>
              <a:pathLst>
                <a:path w="20806" h="2478" extrusionOk="0">
                  <a:moveTo>
                    <a:pt x="3849" y="1"/>
                  </a:moveTo>
                  <a:cubicBezTo>
                    <a:pt x="3778" y="21"/>
                    <a:pt x="3706" y="37"/>
                    <a:pt x="3640" y="62"/>
                  </a:cubicBezTo>
                  <a:cubicBezTo>
                    <a:pt x="3619" y="73"/>
                    <a:pt x="3599" y="78"/>
                    <a:pt x="3583" y="83"/>
                  </a:cubicBezTo>
                  <a:cubicBezTo>
                    <a:pt x="3171" y="226"/>
                    <a:pt x="2774" y="379"/>
                    <a:pt x="2376" y="541"/>
                  </a:cubicBezTo>
                  <a:cubicBezTo>
                    <a:pt x="2376" y="541"/>
                    <a:pt x="2365" y="541"/>
                    <a:pt x="2365" y="546"/>
                  </a:cubicBezTo>
                  <a:cubicBezTo>
                    <a:pt x="1545" y="887"/>
                    <a:pt x="760" y="1280"/>
                    <a:pt x="1" y="1713"/>
                  </a:cubicBezTo>
                  <a:cubicBezTo>
                    <a:pt x="2983" y="2193"/>
                    <a:pt x="6535" y="2473"/>
                    <a:pt x="10368" y="2478"/>
                  </a:cubicBezTo>
                  <a:lnTo>
                    <a:pt x="10403" y="2478"/>
                  </a:lnTo>
                  <a:cubicBezTo>
                    <a:pt x="14242" y="2478"/>
                    <a:pt x="17815" y="2198"/>
                    <a:pt x="20806" y="1713"/>
                  </a:cubicBezTo>
                  <a:cubicBezTo>
                    <a:pt x="20047" y="1280"/>
                    <a:pt x="19257" y="887"/>
                    <a:pt x="18441" y="546"/>
                  </a:cubicBezTo>
                  <a:cubicBezTo>
                    <a:pt x="18436" y="541"/>
                    <a:pt x="18426" y="541"/>
                    <a:pt x="18426" y="541"/>
                  </a:cubicBezTo>
                  <a:cubicBezTo>
                    <a:pt x="18029" y="379"/>
                    <a:pt x="17625" y="226"/>
                    <a:pt x="17218" y="83"/>
                  </a:cubicBezTo>
                  <a:cubicBezTo>
                    <a:pt x="17203" y="78"/>
                    <a:pt x="17182" y="73"/>
                    <a:pt x="17162" y="62"/>
                  </a:cubicBezTo>
                  <a:cubicBezTo>
                    <a:pt x="17096" y="37"/>
                    <a:pt x="17025" y="21"/>
                    <a:pt x="16952" y="1"/>
                  </a:cubicBezTo>
                  <a:cubicBezTo>
                    <a:pt x="14965" y="231"/>
                    <a:pt x="12753" y="363"/>
                    <a:pt x="10403" y="363"/>
                  </a:cubicBezTo>
                  <a:lnTo>
                    <a:pt x="10368" y="363"/>
                  </a:lnTo>
                  <a:cubicBezTo>
                    <a:pt x="8034" y="363"/>
                    <a:pt x="5827" y="231"/>
                    <a:pt x="3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1"/>
            <p:cNvSpPr/>
            <p:nvPr/>
          </p:nvSpPr>
          <p:spPr>
            <a:xfrm>
              <a:off x="5814200" y="238000"/>
              <a:ext cx="328650" cy="35425"/>
            </a:xfrm>
            <a:custGeom>
              <a:avLst/>
              <a:gdLst/>
              <a:ahLst/>
              <a:cxnLst/>
              <a:rect l="l" t="t" r="r" b="b"/>
              <a:pathLst>
                <a:path w="13146" h="1417" extrusionOk="0">
                  <a:moveTo>
                    <a:pt x="6540" y="0"/>
                  </a:moveTo>
                  <a:cubicBezTo>
                    <a:pt x="6020" y="0"/>
                    <a:pt x="5505" y="26"/>
                    <a:pt x="4996" y="61"/>
                  </a:cubicBezTo>
                  <a:cubicBezTo>
                    <a:pt x="4924" y="71"/>
                    <a:pt x="4853" y="71"/>
                    <a:pt x="4787" y="82"/>
                  </a:cubicBezTo>
                  <a:cubicBezTo>
                    <a:pt x="4684" y="87"/>
                    <a:pt x="4587" y="107"/>
                    <a:pt x="4481" y="118"/>
                  </a:cubicBezTo>
                  <a:cubicBezTo>
                    <a:pt x="4133" y="153"/>
                    <a:pt x="3792" y="188"/>
                    <a:pt x="3451" y="240"/>
                  </a:cubicBezTo>
                  <a:cubicBezTo>
                    <a:pt x="3411" y="245"/>
                    <a:pt x="3364" y="245"/>
                    <a:pt x="3324" y="255"/>
                  </a:cubicBezTo>
                  <a:cubicBezTo>
                    <a:pt x="3237" y="270"/>
                    <a:pt x="3155" y="280"/>
                    <a:pt x="3069" y="296"/>
                  </a:cubicBezTo>
                  <a:cubicBezTo>
                    <a:pt x="2992" y="306"/>
                    <a:pt x="2926" y="327"/>
                    <a:pt x="2849" y="341"/>
                  </a:cubicBezTo>
                  <a:cubicBezTo>
                    <a:pt x="2543" y="398"/>
                    <a:pt x="2237" y="459"/>
                    <a:pt x="1938" y="525"/>
                  </a:cubicBezTo>
                  <a:cubicBezTo>
                    <a:pt x="1840" y="546"/>
                    <a:pt x="1738" y="560"/>
                    <a:pt x="1642" y="586"/>
                  </a:cubicBezTo>
                  <a:cubicBezTo>
                    <a:pt x="1576" y="602"/>
                    <a:pt x="1514" y="622"/>
                    <a:pt x="1442" y="633"/>
                  </a:cubicBezTo>
                  <a:cubicBezTo>
                    <a:pt x="1407" y="642"/>
                    <a:pt x="1366" y="657"/>
                    <a:pt x="1326" y="668"/>
                  </a:cubicBezTo>
                  <a:cubicBezTo>
                    <a:pt x="1035" y="744"/>
                    <a:pt x="739" y="831"/>
                    <a:pt x="454" y="922"/>
                  </a:cubicBezTo>
                  <a:cubicBezTo>
                    <a:pt x="301" y="963"/>
                    <a:pt x="148" y="1000"/>
                    <a:pt x="0" y="1050"/>
                  </a:cubicBezTo>
                  <a:cubicBezTo>
                    <a:pt x="5" y="1050"/>
                    <a:pt x="11" y="1055"/>
                    <a:pt x="21" y="1055"/>
                  </a:cubicBezTo>
                  <a:cubicBezTo>
                    <a:pt x="1999" y="1285"/>
                    <a:pt x="4206" y="1417"/>
                    <a:pt x="6540" y="1417"/>
                  </a:cubicBezTo>
                  <a:lnTo>
                    <a:pt x="6575" y="1417"/>
                  </a:lnTo>
                  <a:cubicBezTo>
                    <a:pt x="8925" y="1417"/>
                    <a:pt x="11137" y="1285"/>
                    <a:pt x="13124" y="1055"/>
                  </a:cubicBezTo>
                  <a:cubicBezTo>
                    <a:pt x="13131" y="1055"/>
                    <a:pt x="13140" y="1050"/>
                    <a:pt x="13145" y="1050"/>
                  </a:cubicBezTo>
                  <a:cubicBezTo>
                    <a:pt x="13002" y="1000"/>
                    <a:pt x="12844" y="963"/>
                    <a:pt x="12696" y="922"/>
                  </a:cubicBezTo>
                  <a:cubicBezTo>
                    <a:pt x="12406" y="831"/>
                    <a:pt x="12115" y="744"/>
                    <a:pt x="11820" y="668"/>
                  </a:cubicBezTo>
                  <a:cubicBezTo>
                    <a:pt x="11779" y="657"/>
                    <a:pt x="11738" y="642"/>
                    <a:pt x="11703" y="633"/>
                  </a:cubicBezTo>
                  <a:cubicBezTo>
                    <a:pt x="11632" y="622"/>
                    <a:pt x="11571" y="602"/>
                    <a:pt x="11504" y="586"/>
                  </a:cubicBezTo>
                  <a:cubicBezTo>
                    <a:pt x="11407" y="560"/>
                    <a:pt x="11305" y="546"/>
                    <a:pt x="11209" y="525"/>
                  </a:cubicBezTo>
                  <a:cubicBezTo>
                    <a:pt x="10903" y="459"/>
                    <a:pt x="10602" y="398"/>
                    <a:pt x="10296" y="341"/>
                  </a:cubicBezTo>
                  <a:cubicBezTo>
                    <a:pt x="10225" y="327"/>
                    <a:pt x="10153" y="306"/>
                    <a:pt x="10077" y="296"/>
                  </a:cubicBezTo>
                  <a:cubicBezTo>
                    <a:pt x="9990" y="280"/>
                    <a:pt x="9908" y="270"/>
                    <a:pt x="9822" y="255"/>
                  </a:cubicBezTo>
                  <a:cubicBezTo>
                    <a:pt x="9776" y="245"/>
                    <a:pt x="9736" y="245"/>
                    <a:pt x="9694" y="240"/>
                  </a:cubicBezTo>
                  <a:cubicBezTo>
                    <a:pt x="9358" y="188"/>
                    <a:pt x="9012" y="153"/>
                    <a:pt x="8666" y="118"/>
                  </a:cubicBezTo>
                  <a:cubicBezTo>
                    <a:pt x="8563" y="107"/>
                    <a:pt x="8461" y="87"/>
                    <a:pt x="8360" y="82"/>
                  </a:cubicBezTo>
                  <a:cubicBezTo>
                    <a:pt x="8288" y="71"/>
                    <a:pt x="8222" y="71"/>
                    <a:pt x="8151" y="61"/>
                  </a:cubicBezTo>
                  <a:cubicBezTo>
                    <a:pt x="7631" y="26"/>
                    <a:pt x="7106" y="0"/>
                    <a:pt x="6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1"/>
            <p:cNvSpPr/>
            <p:nvPr/>
          </p:nvSpPr>
          <p:spPr>
            <a:xfrm>
              <a:off x="5697225" y="342725"/>
              <a:ext cx="30475" cy="30500"/>
            </a:xfrm>
            <a:custGeom>
              <a:avLst/>
              <a:gdLst/>
              <a:ahLst/>
              <a:cxnLst/>
              <a:rect l="l" t="t" r="r" b="b"/>
              <a:pathLst>
                <a:path w="1219" h="1220" extrusionOk="0">
                  <a:moveTo>
                    <a:pt x="607" y="1"/>
                  </a:moveTo>
                  <a:cubicBezTo>
                    <a:pt x="270" y="1"/>
                    <a:pt x="0" y="276"/>
                    <a:pt x="0" y="612"/>
                  </a:cubicBezTo>
                  <a:cubicBezTo>
                    <a:pt x="0" y="949"/>
                    <a:pt x="270" y="1219"/>
                    <a:pt x="607" y="1219"/>
                  </a:cubicBezTo>
                  <a:cubicBezTo>
                    <a:pt x="943" y="1219"/>
                    <a:pt x="1218" y="949"/>
                    <a:pt x="1218" y="612"/>
                  </a:cubicBezTo>
                  <a:cubicBezTo>
                    <a:pt x="1218" y="276"/>
                    <a:pt x="943" y="1"/>
                    <a:pt x="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1"/>
            <p:cNvSpPr/>
            <p:nvPr/>
          </p:nvSpPr>
          <p:spPr>
            <a:xfrm>
              <a:off x="5804250" y="342725"/>
              <a:ext cx="30475" cy="30500"/>
            </a:xfrm>
            <a:custGeom>
              <a:avLst/>
              <a:gdLst/>
              <a:ahLst/>
              <a:cxnLst/>
              <a:rect l="l" t="t" r="r" b="b"/>
              <a:pathLst>
                <a:path w="1219" h="1220" extrusionOk="0">
                  <a:moveTo>
                    <a:pt x="607" y="1"/>
                  </a:moveTo>
                  <a:cubicBezTo>
                    <a:pt x="271" y="1"/>
                    <a:pt x="1" y="276"/>
                    <a:pt x="1" y="612"/>
                  </a:cubicBezTo>
                  <a:cubicBezTo>
                    <a:pt x="1" y="949"/>
                    <a:pt x="271" y="1219"/>
                    <a:pt x="607" y="1219"/>
                  </a:cubicBezTo>
                  <a:cubicBezTo>
                    <a:pt x="944" y="1219"/>
                    <a:pt x="1219" y="949"/>
                    <a:pt x="1219" y="612"/>
                  </a:cubicBezTo>
                  <a:cubicBezTo>
                    <a:pt x="1219" y="276"/>
                    <a:pt x="944" y="1"/>
                    <a:pt x="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1"/>
            <p:cNvSpPr/>
            <p:nvPr/>
          </p:nvSpPr>
          <p:spPr>
            <a:xfrm>
              <a:off x="5911275" y="342725"/>
              <a:ext cx="30500" cy="30500"/>
            </a:xfrm>
            <a:custGeom>
              <a:avLst/>
              <a:gdLst/>
              <a:ahLst/>
              <a:cxnLst/>
              <a:rect l="l" t="t" r="r" b="b"/>
              <a:pathLst>
                <a:path w="1220" h="1220" extrusionOk="0">
                  <a:moveTo>
                    <a:pt x="613" y="1"/>
                  </a:moveTo>
                  <a:cubicBezTo>
                    <a:pt x="276" y="1"/>
                    <a:pt x="1" y="276"/>
                    <a:pt x="1" y="612"/>
                  </a:cubicBezTo>
                  <a:cubicBezTo>
                    <a:pt x="1" y="949"/>
                    <a:pt x="276" y="1219"/>
                    <a:pt x="613" y="1219"/>
                  </a:cubicBezTo>
                  <a:cubicBezTo>
                    <a:pt x="949" y="1219"/>
                    <a:pt x="1219" y="949"/>
                    <a:pt x="1219" y="612"/>
                  </a:cubicBezTo>
                  <a:cubicBezTo>
                    <a:pt x="1219" y="276"/>
                    <a:pt x="949" y="1"/>
                    <a:pt x="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1"/>
            <p:cNvSpPr/>
            <p:nvPr/>
          </p:nvSpPr>
          <p:spPr>
            <a:xfrm>
              <a:off x="6018325" y="342725"/>
              <a:ext cx="30475" cy="30500"/>
            </a:xfrm>
            <a:custGeom>
              <a:avLst/>
              <a:gdLst/>
              <a:ahLst/>
              <a:cxnLst/>
              <a:rect l="l" t="t" r="r" b="b"/>
              <a:pathLst>
                <a:path w="1219" h="1220" extrusionOk="0">
                  <a:moveTo>
                    <a:pt x="612" y="1"/>
                  </a:moveTo>
                  <a:cubicBezTo>
                    <a:pt x="276" y="1"/>
                    <a:pt x="0" y="276"/>
                    <a:pt x="0" y="612"/>
                  </a:cubicBezTo>
                  <a:cubicBezTo>
                    <a:pt x="0" y="949"/>
                    <a:pt x="276" y="1219"/>
                    <a:pt x="612" y="1219"/>
                  </a:cubicBezTo>
                  <a:cubicBezTo>
                    <a:pt x="948" y="1219"/>
                    <a:pt x="1219" y="949"/>
                    <a:pt x="1219" y="612"/>
                  </a:cubicBezTo>
                  <a:cubicBezTo>
                    <a:pt x="1219" y="276"/>
                    <a:pt x="948" y="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1"/>
            <p:cNvSpPr/>
            <p:nvPr/>
          </p:nvSpPr>
          <p:spPr>
            <a:xfrm>
              <a:off x="6125475" y="342725"/>
              <a:ext cx="30375" cy="30500"/>
            </a:xfrm>
            <a:custGeom>
              <a:avLst/>
              <a:gdLst/>
              <a:ahLst/>
              <a:cxnLst/>
              <a:rect l="l" t="t" r="r" b="b"/>
              <a:pathLst>
                <a:path w="1215" h="1220" extrusionOk="0">
                  <a:moveTo>
                    <a:pt x="607" y="1"/>
                  </a:moveTo>
                  <a:cubicBezTo>
                    <a:pt x="271" y="1"/>
                    <a:pt x="1" y="276"/>
                    <a:pt x="1" y="612"/>
                  </a:cubicBezTo>
                  <a:cubicBezTo>
                    <a:pt x="1" y="949"/>
                    <a:pt x="271" y="1219"/>
                    <a:pt x="607" y="1219"/>
                  </a:cubicBezTo>
                  <a:cubicBezTo>
                    <a:pt x="944" y="1219"/>
                    <a:pt x="1214" y="949"/>
                    <a:pt x="1214" y="612"/>
                  </a:cubicBezTo>
                  <a:cubicBezTo>
                    <a:pt x="1214" y="276"/>
                    <a:pt x="944" y="1"/>
                    <a:pt x="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1"/>
            <p:cNvSpPr/>
            <p:nvPr/>
          </p:nvSpPr>
          <p:spPr>
            <a:xfrm>
              <a:off x="6232525" y="342725"/>
              <a:ext cx="30475" cy="30500"/>
            </a:xfrm>
            <a:custGeom>
              <a:avLst/>
              <a:gdLst/>
              <a:ahLst/>
              <a:cxnLst/>
              <a:rect l="l" t="t" r="r" b="b"/>
              <a:pathLst>
                <a:path w="1219" h="1220" extrusionOk="0">
                  <a:moveTo>
                    <a:pt x="607" y="1"/>
                  </a:moveTo>
                  <a:cubicBezTo>
                    <a:pt x="270" y="1"/>
                    <a:pt x="0" y="276"/>
                    <a:pt x="0" y="612"/>
                  </a:cubicBezTo>
                  <a:cubicBezTo>
                    <a:pt x="0" y="949"/>
                    <a:pt x="270" y="1219"/>
                    <a:pt x="607" y="1219"/>
                  </a:cubicBezTo>
                  <a:cubicBezTo>
                    <a:pt x="943" y="1219"/>
                    <a:pt x="1218" y="949"/>
                    <a:pt x="1218" y="612"/>
                  </a:cubicBezTo>
                  <a:cubicBezTo>
                    <a:pt x="1218" y="276"/>
                    <a:pt x="943" y="1"/>
                    <a:pt x="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1"/>
            <p:cNvSpPr/>
            <p:nvPr/>
          </p:nvSpPr>
          <p:spPr>
            <a:xfrm>
              <a:off x="5683200" y="1777775"/>
              <a:ext cx="589850" cy="174200"/>
            </a:xfrm>
            <a:custGeom>
              <a:avLst/>
              <a:gdLst/>
              <a:ahLst/>
              <a:cxnLst/>
              <a:rect l="l" t="t" r="r" b="b"/>
              <a:pathLst>
                <a:path w="23594" h="6968" extrusionOk="0">
                  <a:moveTo>
                    <a:pt x="3238" y="918"/>
                  </a:moveTo>
                  <a:cubicBezTo>
                    <a:pt x="3691" y="918"/>
                    <a:pt x="4058" y="1289"/>
                    <a:pt x="4058" y="1743"/>
                  </a:cubicBezTo>
                  <a:cubicBezTo>
                    <a:pt x="4058" y="2197"/>
                    <a:pt x="3691" y="2569"/>
                    <a:pt x="3238" y="2569"/>
                  </a:cubicBezTo>
                  <a:cubicBezTo>
                    <a:pt x="2779" y="2569"/>
                    <a:pt x="2412" y="2197"/>
                    <a:pt x="2412" y="1743"/>
                  </a:cubicBezTo>
                  <a:cubicBezTo>
                    <a:pt x="2412" y="1289"/>
                    <a:pt x="2779" y="918"/>
                    <a:pt x="3238" y="918"/>
                  </a:cubicBezTo>
                  <a:close/>
                  <a:moveTo>
                    <a:pt x="9006" y="918"/>
                  </a:moveTo>
                  <a:cubicBezTo>
                    <a:pt x="9460" y="918"/>
                    <a:pt x="9832" y="1289"/>
                    <a:pt x="9832" y="1743"/>
                  </a:cubicBezTo>
                  <a:cubicBezTo>
                    <a:pt x="9832" y="2197"/>
                    <a:pt x="9460" y="2569"/>
                    <a:pt x="9006" y="2569"/>
                  </a:cubicBezTo>
                  <a:cubicBezTo>
                    <a:pt x="8554" y="2569"/>
                    <a:pt x="8181" y="2197"/>
                    <a:pt x="8181" y="1743"/>
                  </a:cubicBezTo>
                  <a:cubicBezTo>
                    <a:pt x="8181" y="1289"/>
                    <a:pt x="8554" y="918"/>
                    <a:pt x="9006" y="918"/>
                  </a:cubicBezTo>
                  <a:close/>
                  <a:moveTo>
                    <a:pt x="14781" y="918"/>
                  </a:moveTo>
                  <a:cubicBezTo>
                    <a:pt x="15235" y="918"/>
                    <a:pt x="15602" y="1289"/>
                    <a:pt x="15602" y="1743"/>
                  </a:cubicBezTo>
                  <a:cubicBezTo>
                    <a:pt x="15602" y="2197"/>
                    <a:pt x="15235" y="2569"/>
                    <a:pt x="14781" y="2569"/>
                  </a:cubicBezTo>
                  <a:cubicBezTo>
                    <a:pt x="14328" y="2569"/>
                    <a:pt x="13956" y="2197"/>
                    <a:pt x="13956" y="1743"/>
                  </a:cubicBezTo>
                  <a:cubicBezTo>
                    <a:pt x="13956" y="1289"/>
                    <a:pt x="14328" y="918"/>
                    <a:pt x="14781" y="918"/>
                  </a:cubicBezTo>
                  <a:close/>
                  <a:moveTo>
                    <a:pt x="20552" y="918"/>
                  </a:moveTo>
                  <a:cubicBezTo>
                    <a:pt x="21010" y="918"/>
                    <a:pt x="21377" y="1289"/>
                    <a:pt x="21377" y="1743"/>
                  </a:cubicBezTo>
                  <a:cubicBezTo>
                    <a:pt x="21377" y="2197"/>
                    <a:pt x="21010" y="2569"/>
                    <a:pt x="20552" y="2569"/>
                  </a:cubicBezTo>
                  <a:cubicBezTo>
                    <a:pt x="20098" y="2569"/>
                    <a:pt x="19731" y="2197"/>
                    <a:pt x="19731" y="1743"/>
                  </a:cubicBezTo>
                  <a:cubicBezTo>
                    <a:pt x="19731" y="1289"/>
                    <a:pt x="20098" y="918"/>
                    <a:pt x="20552" y="918"/>
                  </a:cubicBezTo>
                  <a:close/>
                  <a:moveTo>
                    <a:pt x="1" y="0"/>
                  </a:moveTo>
                  <a:cubicBezTo>
                    <a:pt x="1015" y="2176"/>
                    <a:pt x="3365" y="6968"/>
                    <a:pt x="4384" y="6968"/>
                  </a:cubicBezTo>
                  <a:lnTo>
                    <a:pt x="19211" y="6968"/>
                  </a:lnTo>
                  <a:cubicBezTo>
                    <a:pt x="20225" y="6968"/>
                    <a:pt x="22580" y="2176"/>
                    <a:pt x="23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1"/>
            <p:cNvSpPr/>
            <p:nvPr/>
          </p:nvSpPr>
          <p:spPr>
            <a:xfrm>
              <a:off x="5651475" y="1725125"/>
              <a:ext cx="654225" cy="52675"/>
            </a:xfrm>
            <a:custGeom>
              <a:avLst/>
              <a:gdLst/>
              <a:ahLst/>
              <a:cxnLst/>
              <a:rect l="l" t="t" r="r" b="b"/>
              <a:pathLst>
                <a:path w="26169" h="2107" extrusionOk="0">
                  <a:moveTo>
                    <a:pt x="1051" y="1"/>
                  </a:moveTo>
                  <a:cubicBezTo>
                    <a:pt x="470" y="1"/>
                    <a:pt x="0" y="469"/>
                    <a:pt x="0" y="1050"/>
                  </a:cubicBezTo>
                  <a:cubicBezTo>
                    <a:pt x="0" y="1631"/>
                    <a:pt x="470" y="2106"/>
                    <a:pt x="1051" y="2106"/>
                  </a:cubicBezTo>
                  <a:lnTo>
                    <a:pt x="25114" y="2106"/>
                  </a:lnTo>
                  <a:cubicBezTo>
                    <a:pt x="25695" y="2106"/>
                    <a:pt x="26168" y="1631"/>
                    <a:pt x="26168" y="1050"/>
                  </a:cubicBezTo>
                  <a:cubicBezTo>
                    <a:pt x="26168" y="469"/>
                    <a:pt x="25695" y="1"/>
                    <a:pt x="25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1"/>
            <p:cNvSpPr/>
            <p:nvPr/>
          </p:nvSpPr>
          <p:spPr>
            <a:xfrm>
              <a:off x="5743475" y="1800700"/>
              <a:ext cx="41325" cy="41300"/>
            </a:xfrm>
            <a:custGeom>
              <a:avLst/>
              <a:gdLst/>
              <a:ahLst/>
              <a:cxnLst/>
              <a:rect l="l" t="t" r="r" b="b"/>
              <a:pathLst>
                <a:path w="1653" h="1652" extrusionOk="0">
                  <a:moveTo>
                    <a:pt x="827" y="1"/>
                  </a:moveTo>
                  <a:cubicBezTo>
                    <a:pt x="368" y="1"/>
                    <a:pt x="1" y="372"/>
                    <a:pt x="1" y="826"/>
                  </a:cubicBezTo>
                  <a:cubicBezTo>
                    <a:pt x="1" y="1280"/>
                    <a:pt x="368" y="1652"/>
                    <a:pt x="827" y="1652"/>
                  </a:cubicBezTo>
                  <a:cubicBezTo>
                    <a:pt x="1280" y="1652"/>
                    <a:pt x="1652" y="1280"/>
                    <a:pt x="1652" y="826"/>
                  </a:cubicBezTo>
                  <a:cubicBezTo>
                    <a:pt x="1652" y="372"/>
                    <a:pt x="1280" y="1"/>
                    <a:pt x="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1"/>
            <p:cNvSpPr/>
            <p:nvPr/>
          </p:nvSpPr>
          <p:spPr>
            <a:xfrm>
              <a:off x="5887700" y="1800700"/>
              <a:ext cx="41325" cy="41300"/>
            </a:xfrm>
            <a:custGeom>
              <a:avLst/>
              <a:gdLst/>
              <a:ahLst/>
              <a:cxnLst/>
              <a:rect l="l" t="t" r="r" b="b"/>
              <a:pathLst>
                <a:path w="1653" h="1652" extrusionOk="0">
                  <a:moveTo>
                    <a:pt x="826" y="1"/>
                  </a:moveTo>
                  <a:cubicBezTo>
                    <a:pt x="374" y="1"/>
                    <a:pt x="1" y="372"/>
                    <a:pt x="1" y="826"/>
                  </a:cubicBezTo>
                  <a:cubicBezTo>
                    <a:pt x="1" y="1280"/>
                    <a:pt x="374" y="1652"/>
                    <a:pt x="826" y="1652"/>
                  </a:cubicBezTo>
                  <a:cubicBezTo>
                    <a:pt x="1285" y="1652"/>
                    <a:pt x="1652" y="1280"/>
                    <a:pt x="1652" y="826"/>
                  </a:cubicBezTo>
                  <a:cubicBezTo>
                    <a:pt x="1652" y="372"/>
                    <a:pt x="1285"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1"/>
            <p:cNvSpPr/>
            <p:nvPr/>
          </p:nvSpPr>
          <p:spPr>
            <a:xfrm>
              <a:off x="6032075" y="1800700"/>
              <a:ext cx="41325" cy="41300"/>
            </a:xfrm>
            <a:custGeom>
              <a:avLst/>
              <a:gdLst/>
              <a:ahLst/>
              <a:cxnLst/>
              <a:rect l="l" t="t" r="r" b="b"/>
              <a:pathLst>
                <a:path w="1653" h="1652" extrusionOk="0">
                  <a:moveTo>
                    <a:pt x="826" y="1"/>
                  </a:moveTo>
                  <a:cubicBezTo>
                    <a:pt x="368" y="1"/>
                    <a:pt x="1" y="372"/>
                    <a:pt x="1" y="826"/>
                  </a:cubicBezTo>
                  <a:cubicBezTo>
                    <a:pt x="1" y="1280"/>
                    <a:pt x="368" y="1652"/>
                    <a:pt x="826" y="1652"/>
                  </a:cubicBezTo>
                  <a:cubicBezTo>
                    <a:pt x="1280" y="1652"/>
                    <a:pt x="1652" y="1280"/>
                    <a:pt x="1652" y="826"/>
                  </a:cubicBezTo>
                  <a:cubicBezTo>
                    <a:pt x="1652" y="372"/>
                    <a:pt x="1280" y="1"/>
                    <a:pt x="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1"/>
            <p:cNvSpPr/>
            <p:nvPr/>
          </p:nvSpPr>
          <p:spPr>
            <a:xfrm>
              <a:off x="6176450" y="1800700"/>
              <a:ext cx="41200" cy="41300"/>
            </a:xfrm>
            <a:custGeom>
              <a:avLst/>
              <a:gdLst/>
              <a:ahLst/>
              <a:cxnLst/>
              <a:rect l="l" t="t" r="r" b="b"/>
              <a:pathLst>
                <a:path w="1648" h="1652" extrusionOk="0">
                  <a:moveTo>
                    <a:pt x="822" y="1"/>
                  </a:moveTo>
                  <a:cubicBezTo>
                    <a:pt x="368" y="1"/>
                    <a:pt x="1" y="372"/>
                    <a:pt x="1" y="826"/>
                  </a:cubicBezTo>
                  <a:cubicBezTo>
                    <a:pt x="1" y="1280"/>
                    <a:pt x="368" y="1652"/>
                    <a:pt x="822" y="1652"/>
                  </a:cubicBezTo>
                  <a:cubicBezTo>
                    <a:pt x="1280" y="1652"/>
                    <a:pt x="1647" y="1280"/>
                    <a:pt x="1647" y="826"/>
                  </a:cubicBezTo>
                  <a:cubicBezTo>
                    <a:pt x="1647" y="372"/>
                    <a:pt x="1280" y="1"/>
                    <a:pt x="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1"/>
            <p:cNvSpPr/>
            <p:nvPr/>
          </p:nvSpPr>
          <p:spPr>
            <a:xfrm>
              <a:off x="5886325" y="1538700"/>
              <a:ext cx="182875" cy="186450"/>
            </a:xfrm>
            <a:custGeom>
              <a:avLst/>
              <a:gdLst/>
              <a:ahLst/>
              <a:cxnLst/>
              <a:rect l="l" t="t" r="r" b="b"/>
              <a:pathLst>
                <a:path w="7315" h="7458" extrusionOk="0">
                  <a:moveTo>
                    <a:pt x="1279" y="1"/>
                  </a:moveTo>
                  <a:cubicBezTo>
                    <a:pt x="571" y="1"/>
                    <a:pt x="1" y="577"/>
                    <a:pt x="1" y="1285"/>
                  </a:cubicBezTo>
                  <a:lnTo>
                    <a:pt x="1" y="2544"/>
                  </a:lnTo>
                  <a:cubicBezTo>
                    <a:pt x="1" y="3247"/>
                    <a:pt x="571" y="3824"/>
                    <a:pt x="1279" y="3824"/>
                  </a:cubicBezTo>
                  <a:lnTo>
                    <a:pt x="3196" y="3824"/>
                  </a:lnTo>
                  <a:lnTo>
                    <a:pt x="3196" y="7458"/>
                  </a:lnTo>
                  <a:lnTo>
                    <a:pt x="4179" y="7458"/>
                  </a:lnTo>
                  <a:lnTo>
                    <a:pt x="4179" y="3824"/>
                  </a:lnTo>
                  <a:lnTo>
                    <a:pt x="6030" y="3824"/>
                  </a:lnTo>
                  <a:cubicBezTo>
                    <a:pt x="6743" y="3824"/>
                    <a:pt x="7315" y="3247"/>
                    <a:pt x="7315" y="2544"/>
                  </a:cubicBezTo>
                  <a:lnTo>
                    <a:pt x="7315" y="1285"/>
                  </a:lnTo>
                  <a:cubicBezTo>
                    <a:pt x="7315" y="577"/>
                    <a:pt x="6743" y="1"/>
                    <a:pt x="6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1553"/>
                                        </p:tgtEl>
                                        <p:attrNameLst>
                                          <p:attrName>r</p:attrName>
                                        </p:attrNameLst>
                                      </p:cBhvr>
                                    </p:animRot>
                                  </p:childTnLst>
                                </p:cTn>
                              </p:par>
                              <p:par>
                                <p:cTn id="7" presetID="10" presetClass="entr" presetSubtype="0" fill="hold" nodeType="withEffect">
                                  <p:stCondLst>
                                    <p:cond delay="0"/>
                                  </p:stCondLst>
                                  <p:childTnLst>
                                    <p:set>
                                      <p:cBhvr>
                                        <p:cTn id="8" dur="1" fill="hold">
                                          <p:stCondLst>
                                            <p:cond delay="0"/>
                                          </p:stCondLst>
                                        </p:cTn>
                                        <p:tgtEl>
                                          <p:spTgt spid="1551"/>
                                        </p:tgtEl>
                                        <p:attrNameLst>
                                          <p:attrName>style.visibility</p:attrName>
                                        </p:attrNameLst>
                                      </p:cBhvr>
                                      <p:to>
                                        <p:strVal val="visible"/>
                                      </p:to>
                                    </p:set>
                                    <p:animEffect transition="in" filter="fade">
                                      <p:cBhvr>
                                        <p:cTn id="9" dur="1000"/>
                                        <p:tgtEl>
                                          <p:spTgt spid="1551"/>
                                        </p:tgtEl>
                                      </p:cBhvr>
                                    </p:animEffect>
                                  </p:childTnLst>
                                </p:cTn>
                              </p:par>
                              <p:par>
                                <p:cTn id="10" presetID="10" presetClass="entr" presetSubtype="0" fill="hold" nodeType="withEffect">
                                  <p:stCondLst>
                                    <p:cond delay="0"/>
                                  </p:stCondLst>
                                  <p:childTnLst>
                                    <p:set>
                                      <p:cBhvr>
                                        <p:cTn id="11" dur="1" fill="hold">
                                          <p:stCondLst>
                                            <p:cond delay="0"/>
                                          </p:stCondLst>
                                        </p:cTn>
                                        <p:tgtEl>
                                          <p:spTgt spid="1550"/>
                                        </p:tgtEl>
                                        <p:attrNameLst>
                                          <p:attrName>style.visibility</p:attrName>
                                        </p:attrNameLst>
                                      </p:cBhvr>
                                      <p:to>
                                        <p:strVal val="visible"/>
                                      </p:to>
                                    </p:set>
                                    <p:animEffect transition="in" filter="fade">
                                      <p:cBhvr>
                                        <p:cTn id="12" dur="1000"/>
                                        <p:tgtEl>
                                          <p:spTgt spid="1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2"/>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50 – 59%</a:t>
            </a:r>
            <a:endParaRPr dirty="0"/>
          </a:p>
        </p:txBody>
      </p:sp>
      <p:sp>
        <p:nvSpPr>
          <p:cNvPr id="1620" name="Google Shape;1620;p62"/>
          <p:cNvSpPr txBox="1">
            <a:spLocks noGrp="1"/>
          </p:cNvSpPr>
          <p:nvPr>
            <p:ph type="body" idx="1"/>
          </p:nvPr>
        </p:nvSpPr>
        <p:spPr>
          <a:xfrm>
            <a:off x="1242750" y="1152475"/>
            <a:ext cx="6650700" cy="3453600"/>
          </a:xfrm>
          <a:prstGeom prst="rect">
            <a:avLst/>
          </a:prstGeom>
        </p:spPr>
        <p:txBody>
          <a:bodyPr spcFirstLastPara="1" wrap="square" lIns="91425" tIns="91425" rIns="91425" bIns="91425" anchor="ctr" anchorCtr="0">
            <a:noAutofit/>
          </a:bodyPr>
          <a:lstStyle/>
          <a:p>
            <a:pPr marL="285750" indent="-285750"/>
            <a:r>
              <a:rPr lang="en-US" dirty="0"/>
              <a:t>Dynamic models that move around the level in a pre-programmed or interactive way. These are in addition to the five static models/objects.</a:t>
            </a:r>
          </a:p>
          <a:p>
            <a:pPr marL="285750" indent="-285750"/>
            <a:r>
              <a:rPr lang="en-US" dirty="0"/>
              <a:t>Implement a terrain based on a heightmap loaded from a file and applies a detail map.</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8">
          <a:extLst>
            <a:ext uri="{FF2B5EF4-FFF2-40B4-BE49-F238E27FC236}">
              <a16:creationId xmlns:a16="http://schemas.microsoft.com/office/drawing/2014/main" id="{2C3AE298-F011-900E-67A0-5B89C31DA9D3}"/>
            </a:ext>
          </a:extLst>
        </p:cNvPr>
        <p:cNvGrpSpPr/>
        <p:nvPr/>
      </p:nvGrpSpPr>
      <p:grpSpPr>
        <a:xfrm>
          <a:off x="0" y="0"/>
          <a:ext cx="0" cy="0"/>
          <a:chOff x="0" y="0"/>
          <a:chExt cx="0" cy="0"/>
        </a:xfrm>
      </p:grpSpPr>
      <p:sp>
        <p:nvSpPr>
          <p:cNvPr id="1619" name="Google Shape;1619;p62">
            <a:extLst>
              <a:ext uri="{FF2B5EF4-FFF2-40B4-BE49-F238E27FC236}">
                <a16:creationId xmlns:a16="http://schemas.microsoft.com/office/drawing/2014/main" id="{979D46F8-B7DB-4789-151B-99D5EAD1B6C0}"/>
              </a:ext>
            </a:extLst>
          </p:cNvPr>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60 - 69%</a:t>
            </a:r>
            <a:endParaRPr dirty="0"/>
          </a:p>
        </p:txBody>
      </p:sp>
      <p:sp>
        <p:nvSpPr>
          <p:cNvPr id="1620" name="Google Shape;1620;p62">
            <a:extLst>
              <a:ext uri="{FF2B5EF4-FFF2-40B4-BE49-F238E27FC236}">
                <a16:creationId xmlns:a16="http://schemas.microsoft.com/office/drawing/2014/main" id="{683F2285-7D84-C1F9-F75E-97762132178A}"/>
              </a:ext>
            </a:extLst>
          </p:cNvPr>
          <p:cNvSpPr txBox="1">
            <a:spLocks noGrp="1"/>
          </p:cNvSpPr>
          <p:nvPr>
            <p:ph type="body" idx="1"/>
          </p:nvPr>
        </p:nvSpPr>
        <p:spPr>
          <a:xfrm>
            <a:off x="1242750" y="1152475"/>
            <a:ext cx="6650700" cy="3453600"/>
          </a:xfrm>
          <a:prstGeom prst="rect">
            <a:avLst/>
          </a:prstGeom>
        </p:spPr>
        <p:txBody>
          <a:bodyPr spcFirstLastPara="1" wrap="square" lIns="91425" tIns="91425" rIns="91425" bIns="91425" anchor="ctr" anchorCtr="0">
            <a:noAutofit/>
          </a:bodyPr>
          <a:lstStyle/>
          <a:p>
            <a:pPr marL="285750" indent="-285750"/>
            <a:r>
              <a:rPr lang="en-US" dirty="0"/>
              <a:t>Collision detection that is more than the basic bounding box method described in sessions.</a:t>
            </a:r>
          </a:p>
          <a:p>
            <a:pPr marL="285750" indent="-285750"/>
            <a:r>
              <a:rPr lang="en-US" dirty="0"/>
              <a:t>HUD (head up display) making use of 2D sprites. </a:t>
            </a:r>
            <a:endParaRPr dirty="0"/>
          </a:p>
        </p:txBody>
      </p:sp>
    </p:spTree>
    <p:extLst>
      <p:ext uri="{BB962C8B-B14F-4D97-AF65-F5344CB8AC3E}">
        <p14:creationId xmlns:p14="http://schemas.microsoft.com/office/powerpoint/2010/main" val="123633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8">
          <a:extLst>
            <a:ext uri="{FF2B5EF4-FFF2-40B4-BE49-F238E27FC236}">
              <a16:creationId xmlns:a16="http://schemas.microsoft.com/office/drawing/2014/main" id="{228C961C-2FF3-FC7C-E49F-32D5A268632B}"/>
            </a:ext>
          </a:extLst>
        </p:cNvPr>
        <p:cNvGrpSpPr/>
        <p:nvPr/>
      </p:nvGrpSpPr>
      <p:grpSpPr>
        <a:xfrm>
          <a:off x="0" y="0"/>
          <a:ext cx="0" cy="0"/>
          <a:chOff x="0" y="0"/>
          <a:chExt cx="0" cy="0"/>
        </a:xfrm>
      </p:grpSpPr>
      <p:sp>
        <p:nvSpPr>
          <p:cNvPr id="1619" name="Google Shape;1619;p62">
            <a:extLst>
              <a:ext uri="{FF2B5EF4-FFF2-40B4-BE49-F238E27FC236}">
                <a16:creationId xmlns:a16="http://schemas.microsoft.com/office/drawing/2014/main" id="{AFD818DD-760E-86AB-7936-C40058551689}"/>
              </a:ext>
            </a:extLst>
          </p:cNvPr>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&gt; 70%</a:t>
            </a:r>
            <a:endParaRPr dirty="0"/>
          </a:p>
        </p:txBody>
      </p:sp>
      <p:sp>
        <p:nvSpPr>
          <p:cNvPr id="1620" name="Google Shape;1620;p62">
            <a:extLst>
              <a:ext uri="{FF2B5EF4-FFF2-40B4-BE49-F238E27FC236}">
                <a16:creationId xmlns:a16="http://schemas.microsoft.com/office/drawing/2014/main" id="{407B21CC-2E1E-4A3F-A088-110981300F7F}"/>
              </a:ext>
            </a:extLst>
          </p:cNvPr>
          <p:cNvSpPr txBox="1">
            <a:spLocks noGrp="1"/>
          </p:cNvSpPr>
          <p:nvPr>
            <p:ph type="body" idx="1"/>
          </p:nvPr>
        </p:nvSpPr>
        <p:spPr>
          <a:xfrm>
            <a:off x="1242750" y="1152475"/>
            <a:ext cx="6650700" cy="3453600"/>
          </a:xfrm>
          <a:prstGeom prst="rect">
            <a:avLst/>
          </a:prstGeom>
        </p:spPr>
        <p:txBody>
          <a:bodyPr spcFirstLastPara="1" wrap="square" lIns="91425" tIns="91425" rIns="91425" bIns="91425" anchor="ctr" anchorCtr="0">
            <a:noAutofit/>
          </a:bodyPr>
          <a:lstStyle/>
          <a:p>
            <a:pPr marL="285750" indent="-285750"/>
            <a:r>
              <a:rPr lang="en-GB" dirty="0"/>
              <a:t>Post Processing effects</a:t>
            </a:r>
          </a:p>
          <a:p>
            <a:pPr marL="285750" indent="-285750"/>
            <a:r>
              <a:rPr lang="en-GB" dirty="0"/>
              <a:t>Lighting/Shadows</a:t>
            </a:r>
          </a:p>
          <a:p>
            <a:pPr marL="285750" indent="-285750"/>
            <a:r>
              <a:rPr lang="en-GB" dirty="0"/>
              <a:t>Special effects such as particle systems</a:t>
            </a:r>
          </a:p>
          <a:p>
            <a:pPr marL="285750" indent="-285750"/>
            <a:r>
              <a:rPr lang="en-GB" dirty="0"/>
              <a:t>Dynamic meshes such as for water</a:t>
            </a:r>
          </a:p>
          <a:p>
            <a:pPr marL="285750" indent="-285750"/>
            <a:r>
              <a:rPr lang="en-GB" dirty="0"/>
              <a:t>Ambient occlusion</a:t>
            </a:r>
          </a:p>
          <a:p>
            <a:pPr marL="285750" indent="-285750"/>
            <a:r>
              <a:rPr lang="en-GB" dirty="0"/>
              <a:t>Animated Character models.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6631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54"/>
          <p:cNvSpPr txBox="1">
            <a:spLocks noGrp="1"/>
          </p:cNvSpPr>
          <p:nvPr>
            <p:ph type="title"/>
          </p:nvPr>
        </p:nvSpPr>
        <p:spPr>
          <a:xfrm>
            <a:off x="1896750" y="1516450"/>
            <a:ext cx="2367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What </a:t>
            </a:r>
            <a:r>
              <a:rPr lang="en-GB" sz="2400" dirty="0"/>
              <a:t>I</a:t>
            </a:r>
            <a:r>
              <a:rPr lang="en" sz="2400" dirty="0"/>
              <a:t> have completed so far</a:t>
            </a:r>
            <a:endParaRPr sz="2400" dirty="0"/>
          </a:p>
        </p:txBody>
      </p:sp>
      <p:sp>
        <p:nvSpPr>
          <p:cNvPr id="1241" name="Google Shape;1241;p54"/>
          <p:cNvSpPr txBox="1">
            <a:spLocks noGrp="1"/>
          </p:cNvSpPr>
          <p:nvPr>
            <p:ph type="title" idx="2"/>
          </p:nvPr>
        </p:nvSpPr>
        <p:spPr>
          <a:xfrm>
            <a:off x="1896750" y="638963"/>
            <a:ext cx="2367000" cy="8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243" name="Google Shape;1243;p54"/>
          <p:cNvSpPr txBox="1">
            <a:spLocks noGrp="1"/>
          </p:cNvSpPr>
          <p:nvPr>
            <p:ph type="title" idx="3"/>
          </p:nvPr>
        </p:nvSpPr>
        <p:spPr>
          <a:xfrm>
            <a:off x="4880225" y="1516450"/>
            <a:ext cx="2367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Milestone marks </a:t>
            </a:r>
            <a:r>
              <a:rPr lang="en-GB" sz="2400" dirty="0"/>
              <a:t>I</a:t>
            </a:r>
            <a:r>
              <a:rPr lang="en" sz="2400" dirty="0"/>
              <a:t> plan to hit</a:t>
            </a:r>
            <a:endParaRPr sz="2400" dirty="0"/>
          </a:p>
        </p:txBody>
      </p:sp>
      <p:sp>
        <p:nvSpPr>
          <p:cNvPr id="1244" name="Google Shape;1244;p54"/>
          <p:cNvSpPr txBox="1">
            <a:spLocks noGrp="1"/>
          </p:cNvSpPr>
          <p:nvPr>
            <p:ph type="title" idx="4"/>
          </p:nvPr>
        </p:nvSpPr>
        <p:spPr>
          <a:xfrm>
            <a:off x="4880225" y="638963"/>
            <a:ext cx="2367000" cy="8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46" name="Google Shape;1246;p54"/>
          <p:cNvSpPr txBox="1">
            <a:spLocks noGrp="1"/>
          </p:cNvSpPr>
          <p:nvPr>
            <p:ph type="title" idx="6"/>
          </p:nvPr>
        </p:nvSpPr>
        <p:spPr>
          <a:xfrm>
            <a:off x="1896750" y="3538250"/>
            <a:ext cx="2367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Performance</a:t>
            </a:r>
            <a:endParaRPr dirty="0"/>
          </a:p>
        </p:txBody>
      </p:sp>
      <p:sp>
        <p:nvSpPr>
          <p:cNvPr id="1247" name="Google Shape;1247;p54"/>
          <p:cNvSpPr txBox="1">
            <a:spLocks noGrp="1"/>
          </p:cNvSpPr>
          <p:nvPr>
            <p:ph type="title" idx="7"/>
          </p:nvPr>
        </p:nvSpPr>
        <p:spPr>
          <a:xfrm>
            <a:off x="1896750" y="2660763"/>
            <a:ext cx="2367000" cy="8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sp>
        <p:nvSpPr>
          <p:cNvPr id="2222" name="Google Shape;2222;p73"/>
          <p:cNvSpPr txBox="1">
            <a:spLocks noGrp="1"/>
          </p:cNvSpPr>
          <p:nvPr>
            <p:ph type="title"/>
          </p:nvPr>
        </p:nvSpPr>
        <p:spPr>
          <a:xfrm>
            <a:off x="2621700" y="2335651"/>
            <a:ext cx="3900600" cy="114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Framerate, CPU and memory usage</a:t>
            </a:r>
            <a:endParaRPr dirty="0"/>
          </a:p>
        </p:txBody>
      </p:sp>
      <p:sp>
        <p:nvSpPr>
          <p:cNvPr id="2223" name="Google Shape;2223;p73"/>
          <p:cNvSpPr txBox="1">
            <a:spLocks noGrp="1"/>
          </p:cNvSpPr>
          <p:nvPr>
            <p:ph type="title" idx="2"/>
          </p:nvPr>
        </p:nvSpPr>
        <p:spPr>
          <a:xfrm>
            <a:off x="2621695" y="883388"/>
            <a:ext cx="3900600" cy="13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03 Performance</a:t>
            </a:r>
            <a:endParaRPr sz="5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C560-733F-46B7-7B39-FD981E8C0AAD}"/>
              </a:ext>
            </a:extLst>
          </p:cNvPr>
          <p:cNvSpPr>
            <a:spLocks noGrp="1"/>
          </p:cNvSpPr>
          <p:nvPr>
            <p:ph type="title"/>
          </p:nvPr>
        </p:nvSpPr>
        <p:spPr/>
        <p:txBody>
          <a:bodyPr/>
          <a:lstStyle/>
          <a:p>
            <a:r>
              <a:rPr lang="en-GB" sz="2400" dirty="0"/>
              <a:t>The game still runs at around 144 fps on my computer, and 60 fps on other monitors</a:t>
            </a:r>
          </a:p>
        </p:txBody>
      </p:sp>
      <p:sp>
        <p:nvSpPr>
          <p:cNvPr id="3" name="Title 2">
            <a:extLst>
              <a:ext uri="{FF2B5EF4-FFF2-40B4-BE49-F238E27FC236}">
                <a16:creationId xmlns:a16="http://schemas.microsoft.com/office/drawing/2014/main" id="{B92F472F-D9F7-4A54-6B80-284C12F7D448}"/>
              </a:ext>
            </a:extLst>
          </p:cNvPr>
          <p:cNvSpPr>
            <a:spLocks noGrp="1"/>
          </p:cNvSpPr>
          <p:nvPr>
            <p:ph type="title" idx="2"/>
          </p:nvPr>
        </p:nvSpPr>
        <p:spPr/>
        <p:txBody>
          <a:bodyPr/>
          <a:lstStyle/>
          <a:p>
            <a:r>
              <a:rPr lang="en-GB" sz="6600" dirty="0"/>
              <a:t>Framerate</a:t>
            </a:r>
          </a:p>
        </p:txBody>
      </p:sp>
      <p:pic>
        <p:nvPicPr>
          <p:cNvPr id="6" name="Picture 5">
            <a:extLst>
              <a:ext uri="{FF2B5EF4-FFF2-40B4-BE49-F238E27FC236}">
                <a16:creationId xmlns:a16="http://schemas.microsoft.com/office/drawing/2014/main" id="{5761A490-85FD-F1C3-69F4-5D685C2ADFB7}"/>
              </a:ext>
            </a:extLst>
          </p:cNvPr>
          <p:cNvPicPr>
            <a:picLocks noChangeAspect="1"/>
          </p:cNvPicPr>
          <p:nvPr/>
        </p:nvPicPr>
        <p:blipFill>
          <a:blip r:embed="rId2"/>
          <a:stretch>
            <a:fillRect/>
          </a:stretch>
        </p:blipFill>
        <p:spPr>
          <a:xfrm>
            <a:off x="1542782" y="4069051"/>
            <a:ext cx="6058425" cy="662997"/>
          </a:xfrm>
          <a:prstGeom prst="rect">
            <a:avLst/>
          </a:prstGeom>
        </p:spPr>
      </p:pic>
    </p:spTree>
    <p:extLst>
      <p:ext uri="{BB962C8B-B14F-4D97-AF65-F5344CB8AC3E}">
        <p14:creationId xmlns:p14="http://schemas.microsoft.com/office/powerpoint/2010/main" val="3361318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8">
          <a:extLst>
            <a:ext uri="{FF2B5EF4-FFF2-40B4-BE49-F238E27FC236}">
              <a16:creationId xmlns:a16="http://schemas.microsoft.com/office/drawing/2014/main" id="{66E27742-133A-98EE-457D-3E8266847B58}"/>
            </a:ext>
          </a:extLst>
        </p:cNvPr>
        <p:cNvGrpSpPr/>
        <p:nvPr/>
      </p:nvGrpSpPr>
      <p:grpSpPr>
        <a:xfrm>
          <a:off x="0" y="0"/>
          <a:ext cx="0" cy="0"/>
          <a:chOff x="0" y="0"/>
          <a:chExt cx="0" cy="0"/>
        </a:xfrm>
      </p:grpSpPr>
      <p:sp>
        <p:nvSpPr>
          <p:cNvPr id="1619" name="Google Shape;1619;p62">
            <a:extLst>
              <a:ext uri="{FF2B5EF4-FFF2-40B4-BE49-F238E27FC236}">
                <a16:creationId xmlns:a16="http://schemas.microsoft.com/office/drawing/2014/main" id="{E1910C24-4BC6-099C-23A1-E76AA29F9F80}"/>
              </a:ext>
            </a:extLst>
          </p:cNvPr>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CPU Usage</a:t>
            </a:r>
            <a:endParaRPr dirty="0"/>
          </a:p>
        </p:txBody>
      </p:sp>
      <p:sp>
        <p:nvSpPr>
          <p:cNvPr id="1620" name="Google Shape;1620;p62">
            <a:extLst>
              <a:ext uri="{FF2B5EF4-FFF2-40B4-BE49-F238E27FC236}">
                <a16:creationId xmlns:a16="http://schemas.microsoft.com/office/drawing/2014/main" id="{F7847736-EC08-0991-BC87-CF6EC48427FB}"/>
              </a:ext>
            </a:extLst>
          </p:cNvPr>
          <p:cNvSpPr txBox="1">
            <a:spLocks noGrp="1"/>
          </p:cNvSpPr>
          <p:nvPr>
            <p:ph type="body" idx="1"/>
          </p:nvPr>
        </p:nvSpPr>
        <p:spPr>
          <a:xfrm>
            <a:off x="1673370" y="894970"/>
            <a:ext cx="6650700" cy="12304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a:t>
            </a:r>
            <a:r>
              <a:rPr lang="en-GB" dirty="0" err="1"/>
              <a:t>cpu</a:t>
            </a:r>
            <a:r>
              <a:rPr lang="en-GB" dirty="0"/>
              <a:t> usage peaks at 1% at the start when the engine is first setting up and then runs at 0% stably</a:t>
            </a:r>
            <a:endParaRPr dirty="0"/>
          </a:p>
        </p:txBody>
      </p:sp>
    </p:spTree>
    <p:extLst>
      <p:ext uri="{BB962C8B-B14F-4D97-AF65-F5344CB8AC3E}">
        <p14:creationId xmlns:p14="http://schemas.microsoft.com/office/powerpoint/2010/main" val="3151631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8">
          <a:extLst>
            <a:ext uri="{FF2B5EF4-FFF2-40B4-BE49-F238E27FC236}">
              <a16:creationId xmlns:a16="http://schemas.microsoft.com/office/drawing/2014/main" id="{B4105FE0-F3F9-8799-2375-6D748CA7A446}"/>
            </a:ext>
          </a:extLst>
        </p:cNvPr>
        <p:cNvGrpSpPr/>
        <p:nvPr/>
      </p:nvGrpSpPr>
      <p:grpSpPr>
        <a:xfrm>
          <a:off x="0" y="0"/>
          <a:ext cx="0" cy="0"/>
          <a:chOff x="0" y="0"/>
          <a:chExt cx="0" cy="0"/>
        </a:xfrm>
      </p:grpSpPr>
      <p:sp>
        <p:nvSpPr>
          <p:cNvPr id="1619" name="Google Shape;1619;p62">
            <a:extLst>
              <a:ext uri="{FF2B5EF4-FFF2-40B4-BE49-F238E27FC236}">
                <a16:creationId xmlns:a16="http://schemas.microsoft.com/office/drawing/2014/main" id="{4EBB9B51-DF96-1688-14EA-F799569CC49F}"/>
              </a:ext>
            </a:extLst>
          </p:cNvPr>
          <p:cNvSpPr txBox="1">
            <a:spLocks noGrp="1"/>
          </p:cNvSpPr>
          <p:nvPr>
            <p:ph type="title"/>
          </p:nvPr>
        </p:nvSpPr>
        <p:spPr>
          <a:xfrm>
            <a:off x="709350" y="537550"/>
            <a:ext cx="7725300" cy="4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Memory Usage</a:t>
            </a:r>
            <a:endParaRPr dirty="0"/>
          </a:p>
        </p:txBody>
      </p:sp>
      <p:sp>
        <p:nvSpPr>
          <p:cNvPr id="1620" name="Google Shape;1620;p62">
            <a:extLst>
              <a:ext uri="{FF2B5EF4-FFF2-40B4-BE49-F238E27FC236}">
                <a16:creationId xmlns:a16="http://schemas.microsoft.com/office/drawing/2014/main" id="{11103F4A-FCFD-1F90-E3BE-5A364DC1CDB7}"/>
              </a:ext>
            </a:extLst>
          </p:cNvPr>
          <p:cNvSpPr txBox="1">
            <a:spLocks noGrp="1"/>
          </p:cNvSpPr>
          <p:nvPr>
            <p:ph type="body" idx="1"/>
          </p:nvPr>
        </p:nvSpPr>
        <p:spPr>
          <a:xfrm>
            <a:off x="1242750" y="2260206"/>
            <a:ext cx="6650700" cy="3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memory usage peaks at 84mb when the engine is setting up and then runs at a stable 59mb </a:t>
            </a:r>
            <a:endParaRPr dirty="0"/>
          </a:p>
        </p:txBody>
      </p:sp>
    </p:spTree>
    <p:extLst>
      <p:ext uri="{BB962C8B-B14F-4D97-AF65-F5344CB8AC3E}">
        <p14:creationId xmlns:p14="http://schemas.microsoft.com/office/powerpoint/2010/main" val="254706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60"/>
          <p:cNvSpPr txBox="1">
            <a:spLocks noGrp="1"/>
          </p:cNvSpPr>
          <p:nvPr>
            <p:ph type="title"/>
          </p:nvPr>
        </p:nvSpPr>
        <p:spPr>
          <a:xfrm>
            <a:off x="2621700" y="2335651"/>
            <a:ext cx="3900600" cy="114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a:t>
            </a:r>
            <a:r>
              <a:rPr lang="en-GB" dirty="0"/>
              <a:t>I</a:t>
            </a:r>
            <a:r>
              <a:rPr lang="en" dirty="0"/>
              <a:t> have completed so far</a:t>
            </a:r>
            <a:endParaRPr dirty="0"/>
          </a:p>
        </p:txBody>
      </p:sp>
      <p:sp>
        <p:nvSpPr>
          <p:cNvPr id="1544" name="Google Shape;1544;p60"/>
          <p:cNvSpPr txBox="1">
            <a:spLocks noGrp="1"/>
          </p:cNvSpPr>
          <p:nvPr>
            <p:ph type="title" idx="2"/>
          </p:nvPr>
        </p:nvSpPr>
        <p:spPr>
          <a:xfrm>
            <a:off x="2621695" y="883388"/>
            <a:ext cx="3900600" cy="13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45" name="Google Shape;1545;p60"/>
          <p:cNvSpPr txBox="1">
            <a:spLocks noGrp="1"/>
          </p:cNvSpPr>
          <p:nvPr>
            <p:ph type="subTitle" idx="1"/>
          </p:nvPr>
        </p:nvSpPr>
        <p:spPr>
          <a:xfrm>
            <a:off x="2621700" y="3574015"/>
            <a:ext cx="3900600" cy="6861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Model loading</a:t>
            </a:r>
          </a:p>
          <a:p>
            <a:pPr marL="285750" lvl="0" indent="-285750" algn="l" rtl="0">
              <a:spcBef>
                <a:spcPts val="0"/>
              </a:spcBef>
              <a:spcAft>
                <a:spcPts val="0"/>
              </a:spcAft>
              <a:buFont typeface="Arial" panose="020B0604020202020204" pitchFamily="34" charset="0"/>
              <a:buChar char="•"/>
            </a:pPr>
            <a:r>
              <a:rPr lang="en-US" dirty="0"/>
              <a:t>able to apply UV textures to a model. </a:t>
            </a:r>
          </a:p>
          <a:p>
            <a:pPr marL="285750" lvl="0" indent="-285750" algn="l" rtl="0">
              <a:spcBef>
                <a:spcPts val="0"/>
              </a:spcBef>
              <a:spcAft>
                <a:spcPts val="0"/>
              </a:spcAft>
              <a:buFont typeface="Arial" panose="020B0604020202020204" pitchFamily="34" charset="0"/>
              <a:buChar char="•"/>
            </a:pPr>
            <a:r>
              <a:rPr lang="en-US" dirty="0"/>
              <a:t>A skybox.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57"/>
          <p:cNvSpPr txBox="1">
            <a:spLocks noGrp="1"/>
          </p:cNvSpPr>
          <p:nvPr>
            <p:ph type="ctrTitle"/>
          </p:nvPr>
        </p:nvSpPr>
        <p:spPr>
          <a:xfrm>
            <a:off x="2564400" y="346573"/>
            <a:ext cx="4015200" cy="15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Model loading</a:t>
            </a:r>
            <a:endParaRPr sz="4400" dirty="0"/>
          </a:p>
        </p:txBody>
      </p:sp>
      <p:sp>
        <p:nvSpPr>
          <p:cNvPr id="1439" name="Google Shape;1439;p57"/>
          <p:cNvSpPr txBox="1">
            <a:spLocks noGrp="1"/>
          </p:cNvSpPr>
          <p:nvPr>
            <p:ph type="subTitle" idx="1"/>
          </p:nvPr>
        </p:nvSpPr>
        <p:spPr>
          <a:xfrm>
            <a:off x="945235" y="1608106"/>
            <a:ext cx="7439769" cy="12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The model class is able to load an </a:t>
            </a:r>
            <a:r>
              <a:rPr lang="en-GB" dirty="0" err="1"/>
              <a:t>obj</a:t>
            </a:r>
            <a:r>
              <a:rPr lang="en-GB" dirty="0"/>
              <a:t> file into the program to be </a:t>
            </a:r>
            <a:r>
              <a:rPr lang="en-GB" dirty="0" err="1"/>
              <a:t>renderered</a:t>
            </a:r>
            <a:endParaRPr dirty="0"/>
          </a:p>
        </p:txBody>
      </p:sp>
      <p:sp>
        <p:nvSpPr>
          <p:cNvPr id="1440" name="Google Shape;1440;p57"/>
          <p:cNvSpPr/>
          <p:nvPr/>
        </p:nvSpPr>
        <p:spPr>
          <a:xfrm rot="5400000">
            <a:off x="892662" y="4126289"/>
            <a:ext cx="443423" cy="443423"/>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rot="10800000">
            <a:off x="473471" y="4370066"/>
            <a:ext cx="471764" cy="47176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rot="10800000">
            <a:off x="8434641" y="4584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57"/>
          <p:cNvGrpSpPr/>
          <p:nvPr/>
        </p:nvGrpSpPr>
        <p:grpSpPr>
          <a:xfrm>
            <a:off x="-488868" y="2694276"/>
            <a:ext cx="1377475" cy="1403225"/>
            <a:chOff x="1017800" y="1721600"/>
            <a:chExt cx="1377475" cy="1403225"/>
          </a:xfrm>
        </p:grpSpPr>
        <p:sp>
          <p:nvSpPr>
            <p:cNvPr id="1444" name="Google Shape;1444;p57"/>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57"/>
          <p:cNvSpPr/>
          <p:nvPr/>
        </p:nvSpPr>
        <p:spPr>
          <a:xfrm rot="10800000">
            <a:off x="8093816" y="8209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57"/>
          <p:cNvGrpSpPr/>
          <p:nvPr/>
        </p:nvGrpSpPr>
        <p:grpSpPr>
          <a:xfrm flipH="1">
            <a:off x="8707505" y="1296601"/>
            <a:ext cx="1377475" cy="1403225"/>
            <a:chOff x="1017800" y="1721600"/>
            <a:chExt cx="1377475" cy="1403225"/>
          </a:xfrm>
        </p:grpSpPr>
        <p:sp>
          <p:nvSpPr>
            <p:cNvPr id="1458" name="Google Shape;1458;p57"/>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16C8074-2947-A7AF-0841-C741D8C8BC9A}"/>
              </a:ext>
            </a:extLst>
          </p:cNvPr>
          <p:cNvPicPr>
            <a:picLocks noChangeAspect="1"/>
          </p:cNvPicPr>
          <p:nvPr/>
        </p:nvPicPr>
        <p:blipFill>
          <a:blip r:embed="rId3"/>
          <a:stretch>
            <a:fillRect/>
          </a:stretch>
        </p:blipFill>
        <p:spPr>
          <a:xfrm>
            <a:off x="2220095" y="2830317"/>
            <a:ext cx="4890048" cy="16072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8"/>
                                        </p:tgtEl>
                                        <p:attrNameLst>
                                          <p:attrName>style.visibility</p:attrName>
                                        </p:attrNameLst>
                                      </p:cBhvr>
                                      <p:to>
                                        <p:strVal val="visible"/>
                                      </p:to>
                                    </p:set>
                                    <p:animEffect transition="in" filter="fade">
                                      <p:cBhvr>
                                        <p:cTn id="7" dur="1000"/>
                                        <p:tgtEl>
                                          <p:spTgt spid="14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9"/>
                                        </p:tgtEl>
                                        <p:attrNameLst>
                                          <p:attrName>style.visibility</p:attrName>
                                        </p:attrNameLst>
                                      </p:cBhvr>
                                      <p:to>
                                        <p:strVal val="visible"/>
                                      </p:to>
                                    </p:set>
                                    <p:animEffect transition="in" filter="fade">
                                      <p:cBhvr>
                                        <p:cTn id="12" dur="1000"/>
                                        <p:tgtEl>
                                          <p:spTgt spid="1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7">
          <a:extLst>
            <a:ext uri="{FF2B5EF4-FFF2-40B4-BE49-F238E27FC236}">
              <a16:creationId xmlns:a16="http://schemas.microsoft.com/office/drawing/2014/main" id="{75B35FA0-221F-1B8A-D2F5-16AEBA05D568}"/>
            </a:ext>
          </a:extLst>
        </p:cNvPr>
        <p:cNvGrpSpPr/>
        <p:nvPr/>
      </p:nvGrpSpPr>
      <p:grpSpPr>
        <a:xfrm>
          <a:off x="0" y="0"/>
          <a:ext cx="0" cy="0"/>
          <a:chOff x="0" y="0"/>
          <a:chExt cx="0" cy="0"/>
        </a:xfrm>
      </p:grpSpPr>
      <p:sp>
        <p:nvSpPr>
          <p:cNvPr id="1438" name="Google Shape;1438;p57">
            <a:extLst>
              <a:ext uri="{FF2B5EF4-FFF2-40B4-BE49-F238E27FC236}">
                <a16:creationId xmlns:a16="http://schemas.microsoft.com/office/drawing/2014/main" id="{BB454345-BA29-D968-964D-F23862B150BC}"/>
              </a:ext>
            </a:extLst>
          </p:cNvPr>
          <p:cNvSpPr txBox="1">
            <a:spLocks noGrp="1"/>
          </p:cNvSpPr>
          <p:nvPr>
            <p:ph type="ctrTitle"/>
          </p:nvPr>
        </p:nvSpPr>
        <p:spPr>
          <a:xfrm>
            <a:off x="2564400" y="346573"/>
            <a:ext cx="4015200" cy="15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Usage</a:t>
            </a:r>
            <a:endParaRPr sz="4400" dirty="0"/>
          </a:p>
        </p:txBody>
      </p:sp>
      <p:sp>
        <p:nvSpPr>
          <p:cNvPr id="1440" name="Google Shape;1440;p57">
            <a:extLst>
              <a:ext uri="{FF2B5EF4-FFF2-40B4-BE49-F238E27FC236}">
                <a16:creationId xmlns:a16="http://schemas.microsoft.com/office/drawing/2014/main" id="{71B62777-E8D4-E6A6-64A1-90D65C1E65BF}"/>
              </a:ext>
            </a:extLst>
          </p:cNvPr>
          <p:cNvSpPr/>
          <p:nvPr/>
        </p:nvSpPr>
        <p:spPr>
          <a:xfrm rot="5400000">
            <a:off x="892662" y="4126289"/>
            <a:ext cx="443423" cy="443423"/>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a:extLst>
              <a:ext uri="{FF2B5EF4-FFF2-40B4-BE49-F238E27FC236}">
                <a16:creationId xmlns:a16="http://schemas.microsoft.com/office/drawing/2014/main" id="{BD63999E-5D7D-49DA-15CB-E231D9DB5360}"/>
              </a:ext>
            </a:extLst>
          </p:cNvPr>
          <p:cNvSpPr/>
          <p:nvPr/>
        </p:nvSpPr>
        <p:spPr>
          <a:xfrm rot="10800000">
            <a:off x="473471" y="4370066"/>
            <a:ext cx="471764" cy="47176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a:extLst>
              <a:ext uri="{FF2B5EF4-FFF2-40B4-BE49-F238E27FC236}">
                <a16:creationId xmlns:a16="http://schemas.microsoft.com/office/drawing/2014/main" id="{F8E98E87-AE00-89B4-3CA4-C15B1C822900}"/>
              </a:ext>
            </a:extLst>
          </p:cNvPr>
          <p:cNvSpPr/>
          <p:nvPr/>
        </p:nvSpPr>
        <p:spPr>
          <a:xfrm rot="10800000">
            <a:off x="8434641" y="4584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57">
            <a:extLst>
              <a:ext uri="{FF2B5EF4-FFF2-40B4-BE49-F238E27FC236}">
                <a16:creationId xmlns:a16="http://schemas.microsoft.com/office/drawing/2014/main" id="{6FD2B202-EFB6-67CD-6B40-1F0573F3AEF5}"/>
              </a:ext>
            </a:extLst>
          </p:cNvPr>
          <p:cNvGrpSpPr/>
          <p:nvPr/>
        </p:nvGrpSpPr>
        <p:grpSpPr>
          <a:xfrm>
            <a:off x="-488868" y="2694276"/>
            <a:ext cx="1377475" cy="1403225"/>
            <a:chOff x="1017800" y="1721600"/>
            <a:chExt cx="1377475" cy="1403225"/>
          </a:xfrm>
        </p:grpSpPr>
        <p:sp>
          <p:nvSpPr>
            <p:cNvPr id="1444" name="Google Shape;1444;p57">
              <a:extLst>
                <a:ext uri="{FF2B5EF4-FFF2-40B4-BE49-F238E27FC236}">
                  <a16:creationId xmlns:a16="http://schemas.microsoft.com/office/drawing/2014/main" id="{761F2656-70B9-C902-5D19-BD30467964A0}"/>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a:extLst>
                <a:ext uri="{FF2B5EF4-FFF2-40B4-BE49-F238E27FC236}">
                  <a16:creationId xmlns:a16="http://schemas.microsoft.com/office/drawing/2014/main" id="{38D19B5C-5EC3-D68D-AEF7-F41F9755BCC9}"/>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a:extLst>
                <a:ext uri="{FF2B5EF4-FFF2-40B4-BE49-F238E27FC236}">
                  <a16:creationId xmlns:a16="http://schemas.microsoft.com/office/drawing/2014/main" id="{BC6336FE-91EF-E4D5-9860-2F0729F53CE3}"/>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a:extLst>
                <a:ext uri="{FF2B5EF4-FFF2-40B4-BE49-F238E27FC236}">
                  <a16:creationId xmlns:a16="http://schemas.microsoft.com/office/drawing/2014/main" id="{440372A7-A582-478D-2C4B-A81D78707477}"/>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a:extLst>
                <a:ext uri="{FF2B5EF4-FFF2-40B4-BE49-F238E27FC236}">
                  <a16:creationId xmlns:a16="http://schemas.microsoft.com/office/drawing/2014/main" id="{7EF50A0D-C2F1-FB34-E6CC-229B66C2F165}"/>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a:extLst>
                <a:ext uri="{FF2B5EF4-FFF2-40B4-BE49-F238E27FC236}">
                  <a16:creationId xmlns:a16="http://schemas.microsoft.com/office/drawing/2014/main" id="{C9173E8F-223F-0A63-4EFC-E40F5112F04A}"/>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a:extLst>
                <a:ext uri="{FF2B5EF4-FFF2-40B4-BE49-F238E27FC236}">
                  <a16:creationId xmlns:a16="http://schemas.microsoft.com/office/drawing/2014/main" id="{D7AF7F1E-0EC0-FF61-5969-C92774E74042}"/>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a:extLst>
                <a:ext uri="{FF2B5EF4-FFF2-40B4-BE49-F238E27FC236}">
                  <a16:creationId xmlns:a16="http://schemas.microsoft.com/office/drawing/2014/main" id="{EBE2BCCB-312C-AB52-2F12-EE4B7EF134F4}"/>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a:extLst>
                <a:ext uri="{FF2B5EF4-FFF2-40B4-BE49-F238E27FC236}">
                  <a16:creationId xmlns:a16="http://schemas.microsoft.com/office/drawing/2014/main" id="{F27D479F-05A9-2CBA-E347-5A89B3A2B96B}"/>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a:extLst>
                <a:ext uri="{FF2B5EF4-FFF2-40B4-BE49-F238E27FC236}">
                  <a16:creationId xmlns:a16="http://schemas.microsoft.com/office/drawing/2014/main" id="{22BDAAD5-22B1-21FB-F0AC-719D952B4953}"/>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a:extLst>
                <a:ext uri="{FF2B5EF4-FFF2-40B4-BE49-F238E27FC236}">
                  <a16:creationId xmlns:a16="http://schemas.microsoft.com/office/drawing/2014/main" id="{B081F95C-4FFD-AD45-D35D-CACA63C95C80}"/>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a:extLst>
                <a:ext uri="{FF2B5EF4-FFF2-40B4-BE49-F238E27FC236}">
                  <a16:creationId xmlns:a16="http://schemas.microsoft.com/office/drawing/2014/main" id="{D105B42F-7E1E-57DF-E31B-0B937E3552E0}"/>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57">
            <a:extLst>
              <a:ext uri="{FF2B5EF4-FFF2-40B4-BE49-F238E27FC236}">
                <a16:creationId xmlns:a16="http://schemas.microsoft.com/office/drawing/2014/main" id="{51B18796-0C99-8F6D-F89A-EE4E9204623F}"/>
              </a:ext>
            </a:extLst>
          </p:cNvPr>
          <p:cNvSpPr/>
          <p:nvPr/>
        </p:nvSpPr>
        <p:spPr>
          <a:xfrm rot="10800000">
            <a:off x="8093816" y="8209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57">
            <a:extLst>
              <a:ext uri="{FF2B5EF4-FFF2-40B4-BE49-F238E27FC236}">
                <a16:creationId xmlns:a16="http://schemas.microsoft.com/office/drawing/2014/main" id="{0B263576-AE92-253D-6069-9068F1C77824}"/>
              </a:ext>
            </a:extLst>
          </p:cNvPr>
          <p:cNvGrpSpPr/>
          <p:nvPr/>
        </p:nvGrpSpPr>
        <p:grpSpPr>
          <a:xfrm flipH="1">
            <a:off x="8707505" y="1296601"/>
            <a:ext cx="1377475" cy="1403225"/>
            <a:chOff x="1017800" y="1721600"/>
            <a:chExt cx="1377475" cy="1403225"/>
          </a:xfrm>
        </p:grpSpPr>
        <p:sp>
          <p:nvSpPr>
            <p:cNvPr id="1458" name="Google Shape;1458;p57">
              <a:extLst>
                <a:ext uri="{FF2B5EF4-FFF2-40B4-BE49-F238E27FC236}">
                  <a16:creationId xmlns:a16="http://schemas.microsoft.com/office/drawing/2014/main" id="{C101A16D-117D-0EB6-40FF-861C155312BC}"/>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a:extLst>
                <a:ext uri="{FF2B5EF4-FFF2-40B4-BE49-F238E27FC236}">
                  <a16:creationId xmlns:a16="http://schemas.microsoft.com/office/drawing/2014/main" id="{B17E91CE-C630-18B4-4DCE-67A8355E7877}"/>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a:extLst>
                <a:ext uri="{FF2B5EF4-FFF2-40B4-BE49-F238E27FC236}">
                  <a16:creationId xmlns:a16="http://schemas.microsoft.com/office/drawing/2014/main" id="{6055BAB2-E847-6314-9A4E-917E7BE16FAF}"/>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a:extLst>
                <a:ext uri="{FF2B5EF4-FFF2-40B4-BE49-F238E27FC236}">
                  <a16:creationId xmlns:a16="http://schemas.microsoft.com/office/drawing/2014/main" id="{562FAF07-FD55-061E-4A79-0D354F92789B}"/>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a:extLst>
                <a:ext uri="{FF2B5EF4-FFF2-40B4-BE49-F238E27FC236}">
                  <a16:creationId xmlns:a16="http://schemas.microsoft.com/office/drawing/2014/main" id="{63B91CE3-4D8D-C436-281D-3E819BAB3DBF}"/>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a:extLst>
                <a:ext uri="{FF2B5EF4-FFF2-40B4-BE49-F238E27FC236}">
                  <a16:creationId xmlns:a16="http://schemas.microsoft.com/office/drawing/2014/main" id="{5638D11A-8C8C-9309-7E40-5DA6D477F402}"/>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a:extLst>
                <a:ext uri="{FF2B5EF4-FFF2-40B4-BE49-F238E27FC236}">
                  <a16:creationId xmlns:a16="http://schemas.microsoft.com/office/drawing/2014/main" id="{7CDEA22D-19AD-A8E0-6A44-9E12016BEE98}"/>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a:extLst>
                <a:ext uri="{FF2B5EF4-FFF2-40B4-BE49-F238E27FC236}">
                  <a16:creationId xmlns:a16="http://schemas.microsoft.com/office/drawing/2014/main" id="{F60625C9-8614-DFFE-C981-09F3D83177E5}"/>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a:extLst>
                <a:ext uri="{FF2B5EF4-FFF2-40B4-BE49-F238E27FC236}">
                  <a16:creationId xmlns:a16="http://schemas.microsoft.com/office/drawing/2014/main" id="{FEEAB3BF-8D03-7DC4-2E38-BA7C8D0037E3}"/>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a:extLst>
                <a:ext uri="{FF2B5EF4-FFF2-40B4-BE49-F238E27FC236}">
                  <a16:creationId xmlns:a16="http://schemas.microsoft.com/office/drawing/2014/main" id="{C77BA8EB-B24A-E5AE-DB87-17483B31154E}"/>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a:extLst>
                <a:ext uri="{FF2B5EF4-FFF2-40B4-BE49-F238E27FC236}">
                  <a16:creationId xmlns:a16="http://schemas.microsoft.com/office/drawing/2014/main" id="{9545567C-963B-3D78-8877-FED1610BE6F3}"/>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a:extLst>
                <a:ext uri="{FF2B5EF4-FFF2-40B4-BE49-F238E27FC236}">
                  <a16:creationId xmlns:a16="http://schemas.microsoft.com/office/drawing/2014/main" id="{CD6A005F-E005-78DE-DBC6-032FD4ACA658}"/>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3C7598F7-01D5-9D32-8177-A697BC840086}"/>
              </a:ext>
            </a:extLst>
          </p:cNvPr>
          <p:cNvPicPr>
            <a:picLocks noChangeAspect="1"/>
          </p:cNvPicPr>
          <p:nvPr/>
        </p:nvPicPr>
        <p:blipFill>
          <a:blip r:embed="rId3"/>
          <a:stretch>
            <a:fillRect/>
          </a:stretch>
        </p:blipFill>
        <p:spPr>
          <a:xfrm>
            <a:off x="2757916" y="1504176"/>
            <a:ext cx="3825572" cy="2187130"/>
          </a:xfrm>
          <a:prstGeom prst="rect">
            <a:avLst/>
          </a:prstGeom>
        </p:spPr>
      </p:pic>
      <p:pic>
        <p:nvPicPr>
          <p:cNvPr id="8" name="Picture 7">
            <a:extLst>
              <a:ext uri="{FF2B5EF4-FFF2-40B4-BE49-F238E27FC236}">
                <a16:creationId xmlns:a16="http://schemas.microsoft.com/office/drawing/2014/main" id="{67C54824-1528-6540-335A-7FF90039202B}"/>
              </a:ext>
            </a:extLst>
          </p:cNvPr>
          <p:cNvPicPr>
            <a:picLocks noChangeAspect="1"/>
          </p:cNvPicPr>
          <p:nvPr/>
        </p:nvPicPr>
        <p:blipFill>
          <a:blip r:embed="rId4"/>
          <a:stretch>
            <a:fillRect/>
          </a:stretch>
        </p:blipFill>
        <p:spPr>
          <a:xfrm>
            <a:off x="2757916" y="4475937"/>
            <a:ext cx="3055885" cy="289585"/>
          </a:xfrm>
          <a:prstGeom prst="rect">
            <a:avLst/>
          </a:prstGeom>
        </p:spPr>
      </p:pic>
      <p:sp>
        <p:nvSpPr>
          <p:cNvPr id="9" name="TextBox 8">
            <a:extLst>
              <a:ext uri="{FF2B5EF4-FFF2-40B4-BE49-F238E27FC236}">
                <a16:creationId xmlns:a16="http://schemas.microsoft.com/office/drawing/2014/main" id="{9C8780D9-73DA-10BF-10F8-DF2938B924A5}"/>
              </a:ext>
            </a:extLst>
          </p:cNvPr>
          <p:cNvSpPr txBox="1"/>
          <p:nvPr/>
        </p:nvSpPr>
        <p:spPr>
          <a:xfrm>
            <a:off x="2564400" y="3889551"/>
            <a:ext cx="3489159" cy="307777"/>
          </a:xfrm>
          <a:prstGeom prst="rect">
            <a:avLst/>
          </a:prstGeom>
          <a:noFill/>
        </p:spPr>
        <p:txBody>
          <a:bodyPr wrap="square" rtlCol="0">
            <a:spAutoFit/>
          </a:bodyPr>
          <a:lstStyle/>
          <a:p>
            <a:r>
              <a:rPr lang="en-GB" dirty="0"/>
              <a:t>In the draw method</a:t>
            </a:r>
          </a:p>
        </p:txBody>
      </p:sp>
    </p:spTree>
    <p:extLst>
      <p:ext uri="{BB962C8B-B14F-4D97-AF65-F5344CB8AC3E}">
        <p14:creationId xmlns:p14="http://schemas.microsoft.com/office/powerpoint/2010/main" val="78710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8"/>
                                        </p:tgtEl>
                                        <p:attrNameLst>
                                          <p:attrName>style.visibility</p:attrName>
                                        </p:attrNameLst>
                                      </p:cBhvr>
                                      <p:to>
                                        <p:strVal val="visible"/>
                                      </p:to>
                                    </p:set>
                                    <p:animEffect transition="in" filter="fade">
                                      <p:cBhvr>
                                        <p:cTn id="7" dur="1000"/>
                                        <p:tgtEl>
                                          <p:spTgt spid="1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7">
          <a:extLst>
            <a:ext uri="{FF2B5EF4-FFF2-40B4-BE49-F238E27FC236}">
              <a16:creationId xmlns:a16="http://schemas.microsoft.com/office/drawing/2014/main" id="{CF4C803F-EDEF-0555-DEFD-64C794F938B5}"/>
            </a:ext>
          </a:extLst>
        </p:cNvPr>
        <p:cNvGrpSpPr/>
        <p:nvPr/>
      </p:nvGrpSpPr>
      <p:grpSpPr>
        <a:xfrm>
          <a:off x="0" y="0"/>
          <a:ext cx="0" cy="0"/>
          <a:chOff x="0" y="0"/>
          <a:chExt cx="0" cy="0"/>
        </a:xfrm>
      </p:grpSpPr>
      <p:sp>
        <p:nvSpPr>
          <p:cNvPr id="1438" name="Google Shape;1438;p57">
            <a:extLst>
              <a:ext uri="{FF2B5EF4-FFF2-40B4-BE49-F238E27FC236}">
                <a16:creationId xmlns:a16="http://schemas.microsoft.com/office/drawing/2014/main" id="{025F42F7-60D3-14D5-A0B4-F1951AF00E8A}"/>
              </a:ext>
            </a:extLst>
          </p:cNvPr>
          <p:cNvSpPr txBox="1">
            <a:spLocks noGrp="1"/>
          </p:cNvSpPr>
          <p:nvPr>
            <p:ph type="ctrTitle"/>
          </p:nvPr>
        </p:nvSpPr>
        <p:spPr>
          <a:xfrm>
            <a:off x="2564400" y="346573"/>
            <a:ext cx="4015200" cy="15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texturing</a:t>
            </a:r>
            <a:endParaRPr sz="4400" dirty="0"/>
          </a:p>
        </p:txBody>
      </p:sp>
      <p:sp>
        <p:nvSpPr>
          <p:cNvPr id="1439" name="Google Shape;1439;p57">
            <a:extLst>
              <a:ext uri="{FF2B5EF4-FFF2-40B4-BE49-F238E27FC236}">
                <a16:creationId xmlns:a16="http://schemas.microsoft.com/office/drawing/2014/main" id="{247B7678-D73D-7B68-B1AC-E3FC1554A9FB}"/>
              </a:ext>
            </a:extLst>
          </p:cNvPr>
          <p:cNvSpPr txBox="1">
            <a:spLocks noGrp="1"/>
          </p:cNvSpPr>
          <p:nvPr>
            <p:ph type="subTitle" idx="1"/>
          </p:nvPr>
        </p:nvSpPr>
        <p:spPr>
          <a:xfrm>
            <a:off x="945235" y="1608106"/>
            <a:ext cx="7439769" cy="12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As shown in the previous slides when creating a model and its renderer you must also create a texture and give a reference to this texture to the model renderer. The texture is passed a </a:t>
            </a:r>
            <a:r>
              <a:rPr lang="en-GB" dirty="0" err="1"/>
              <a:t>filepath</a:t>
            </a:r>
            <a:r>
              <a:rPr lang="en-GB" dirty="0"/>
              <a:t> and loads the image from that </a:t>
            </a:r>
            <a:r>
              <a:rPr lang="en-GB" dirty="0" err="1"/>
              <a:t>filepath</a:t>
            </a:r>
            <a:r>
              <a:rPr lang="en-GB" dirty="0"/>
              <a:t> into a format that can be processed by OpenGL.</a:t>
            </a:r>
            <a:endParaRPr dirty="0"/>
          </a:p>
        </p:txBody>
      </p:sp>
      <p:sp>
        <p:nvSpPr>
          <p:cNvPr id="1440" name="Google Shape;1440;p57">
            <a:extLst>
              <a:ext uri="{FF2B5EF4-FFF2-40B4-BE49-F238E27FC236}">
                <a16:creationId xmlns:a16="http://schemas.microsoft.com/office/drawing/2014/main" id="{AE3F80BE-3E54-5EF0-513B-077F6CDA9439}"/>
              </a:ext>
            </a:extLst>
          </p:cNvPr>
          <p:cNvSpPr/>
          <p:nvPr/>
        </p:nvSpPr>
        <p:spPr>
          <a:xfrm rot="5400000">
            <a:off x="892662" y="4126289"/>
            <a:ext cx="443423" cy="443423"/>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a:extLst>
              <a:ext uri="{FF2B5EF4-FFF2-40B4-BE49-F238E27FC236}">
                <a16:creationId xmlns:a16="http://schemas.microsoft.com/office/drawing/2014/main" id="{743CA619-E966-97B7-B045-FBF43F8823E4}"/>
              </a:ext>
            </a:extLst>
          </p:cNvPr>
          <p:cNvSpPr/>
          <p:nvPr/>
        </p:nvSpPr>
        <p:spPr>
          <a:xfrm rot="10800000">
            <a:off x="473471" y="4370066"/>
            <a:ext cx="471764" cy="47176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a:extLst>
              <a:ext uri="{FF2B5EF4-FFF2-40B4-BE49-F238E27FC236}">
                <a16:creationId xmlns:a16="http://schemas.microsoft.com/office/drawing/2014/main" id="{87ABBDC1-A738-93C7-D764-D252F18216E0}"/>
              </a:ext>
            </a:extLst>
          </p:cNvPr>
          <p:cNvSpPr/>
          <p:nvPr/>
        </p:nvSpPr>
        <p:spPr>
          <a:xfrm rot="10800000">
            <a:off x="8434641" y="4584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57">
            <a:extLst>
              <a:ext uri="{FF2B5EF4-FFF2-40B4-BE49-F238E27FC236}">
                <a16:creationId xmlns:a16="http://schemas.microsoft.com/office/drawing/2014/main" id="{842B2D46-C40F-95B7-7ED4-2A34BE4A8CA6}"/>
              </a:ext>
            </a:extLst>
          </p:cNvPr>
          <p:cNvGrpSpPr/>
          <p:nvPr/>
        </p:nvGrpSpPr>
        <p:grpSpPr>
          <a:xfrm>
            <a:off x="-488868" y="2694276"/>
            <a:ext cx="1377475" cy="1403225"/>
            <a:chOff x="1017800" y="1721600"/>
            <a:chExt cx="1377475" cy="1403225"/>
          </a:xfrm>
        </p:grpSpPr>
        <p:sp>
          <p:nvSpPr>
            <p:cNvPr id="1444" name="Google Shape;1444;p57">
              <a:extLst>
                <a:ext uri="{FF2B5EF4-FFF2-40B4-BE49-F238E27FC236}">
                  <a16:creationId xmlns:a16="http://schemas.microsoft.com/office/drawing/2014/main" id="{3D73E75E-D946-CCD4-0CC5-610134AA63A4}"/>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a:extLst>
                <a:ext uri="{FF2B5EF4-FFF2-40B4-BE49-F238E27FC236}">
                  <a16:creationId xmlns:a16="http://schemas.microsoft.com/office/drawing/2014/main" id="{500FBB3A-EA7A-A534-28C0-4FCF6099387E}"/>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a:extLst>
                <a:ext uri="{FF2B5EF4-FFF2-40B4-BE49-F238E27FC236}">
                  <a16:creationId xmlns:a16="http://schemas.microsoft.com/office/drawing/2014/main" id="{B9BB0B20-376F-4A6C-20DB-41417BA314F3}"/>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a:extLst>
                <a:ext uri="{FF2B5EF4-FFF2-40B4-BE49-F238E27FC236}">
                  <a16:creationId xmlns:a16="http://schemas.microsoft.com/office/drawing/2014/main" id="{1B3FD3A3-5D11-9792-A545-F3FED3CBFC7D}"/>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a:extLst>
                <a:ext uri="{FF2B5EF4-FFF2-40B4-BE49-F238E27FC236}">
                  <a16:creationId xmlns:a16="http://schemas.microsoft.com/office/drawing/2014/main" id="{53F9ABC6-64FA-038F-0B86-E76F14B33A13}"/>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a:extLst>
                <a:ext uri="{FF2B5EF4-FFF2-40B4-BE49-F238E27FC236}">
                  <a16:creationId xmlns:a16="http://schemas.microsoft.com/office/drawing/2014/main" id="{9FA36278-3035-A051-D804-BFC8BAF8FF93}"/>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a:extLst>
                <a:ext uri="{FF2B5EF4-FFF2-40B4-BE49-F238E27FC236}">
                  <a16:creationId xmlns:a16="http://schemas.microsoft.com/office/drawing/2014/main" id="{2E84C69D-E702-BFFE-30B9-027CC2FFE6D9}"/>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a:extLst>
                <a:ext uri="{FF2B5EF4-FFF2-40B4-BE49-F238E27FC236}">
                  <a16:creationId xmlns:a16="http://schemas.microsoft.com/office/drawing/2014/main" id="{EA812763-6EB9-8257-41CE-A681442634B7}"/>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a:extLst>
                <a:ext uri="{FF2B5EF4-FFF2-40B4-BE49-F238E27FC236}">
                  <a16:creationId xmlns:a16="http://schemas.microsoft.com/office/drawing/2014/main" id="{9153CC51-8DE7-167C-6102-1571C79E2EB2}"/>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a:extLst>
                <a:ext uri="{FF2B5EF4-FFF2-40B4-BE49-F238E27FC236}">
                  <a16:creationId xmlns:a16="http://schemas.microsoft.com/office/drawing/2014/main" id="{998997DC-36E8-F2A3-9516-8AFBFB8DFAFB}"/>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a:extLst>
                <a:ext uri="{FF2B5EF4-FFF2-40B4-BE49-F238E27FC236}">
                  <a16:creationId xmlns:a16="http://schemas.microsoft.com/office/drawing/2014/main" id="{BF5935B2-EF24-8B7B-A9E9-CB918862B4AD}"/>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a:extLst>
                <a:ext uri="{FF2B5EF4-FFF2-40B4-BE49-F238E27FC236}">
                  <a16:creationId xmlns:a16="http://schemas.microsoft.com/office/drawing/2014/main" id="{E445CBA8-7795-1359-0990-EA81CC55A5F4}"/>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57">
            <a:extLst>
              <a:ext uri="{FF2B5EF4-FFF2-40B4-BE49-F238E27FC236}">
                <a16:creationId xmlns:a16="http://schemas.microsoft.com/office/drawing/2014/main" id="{002D36F5-EBA2-6367-1565-55BEFFBA35BD}"/>
              </a:ext>
            </a:extLst>
          </p:cNvPr>
          <p:cNvSpPr/>
          <p:nvPr/>
        </p:nvSpPr>
        <p:spPr>
          <a:xfrm rot="10800000">
            <a:off x="8093816" y="8209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57">
            <a:extLst>
              <a:ext uri="{FF2B5EF4-FFF2-40B4-BE49-F238E27FC236}">
                <a16:creationId xmlns:a16="http://schemas.microsoft.com/office/drawing/2014/main" id="{1CA6D6CD-90B8-DD31-D87E-A688C362325C}"/>
              </a:ext>
            </a:extLst>
          </p:cNvPr>
          <p:cNvGrpSpPr/>
          <p:nvPr/>
        </p:nvGrpSpPr>
        <p:grpSpPr>
          <a:xfrm flipH="1">
            <a:off x="8707505" y="1296601"/>
            <a:ext cx="1377475" cy="1403225"/>
            <a:chOff x="1017800" y="1721600"/>
            <a:chExt cx="1377475" cy="1403225"/>
          </a:xfrm>
        </p:grpSpPr>
        <p:sp>
          <p:nvSpPr>
            <p:cNvPr id="1458" name="Google Shape;1458;p57">
              <a:extLst>
                <a:ext uri="{FF2B5EF4-FFF2-40B4-BE49-F238E27FC236}">
                  <a16:creationId xmlns:a16="http://schemas.microsoft.com/office/drawing/2014/main" id="{6D9FE172-37A2-3657-0398-D36090732E0A}"/>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a:extLst>
                <a:ext uri="{FF2B5EF4-FFF2-40B4-BE49-F238E27FC236}">
                  <a16:creationId xmlns:a16="http://schemas.microsoft.com/office/drawing/2014/main" id="{E1FFE0FC-1B05-A6F1-B2B5-92C8F5C8CD49}"/>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a:extLst>
                <a:ext uri="{FF2B5EF4-FFF2-40B4-BE49-F238E27FC236}">
                  <a16:creationId xmlns:a16="http://schemas.microsoft.com/office/drawing/2014/main" id="{C23FE17F-C50C-B0FD-0B7F-07E17C5B85A9}"/>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a:extLst>
                <a:ext uri="{FF2B5EF4-FFF2-40B4-BE49-F238E27FC236}">
                  <a16:creationId xmlns:a16="http://schemas.microsoft.com/office/drawing/2014/main" id="{CD4A548B-DA1A-7EA2-463E-7DFB6DC0CC84}"/>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a:extLst>
                <a:ext uri="{FF2B5EF4-FFF2-40B4-BE49-F238E27FC236}">
                  <a16:creationId xmlns:a16="http://schemas.microsoft.com/office/drawing/2014/main" id="{911C8155-D994-37C2-0D03-F54F6C69DBC5}"/>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a:extLst>
                <a:ext uri="{FF2B5EF4-FFF2-40B4-BE49-F238E27FC236}">
                  <a16:creationId xmlns:a16="http://schemas.microsoft.com/office/drawing/2014/main" id="{8598236A-9E3A-6CF6-9C9C-8D8C6C3601D7}"/>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a:extLst>
                <a:ext uri="{FF2B5EF4-FFF2-40B4-BE49-F238E27FC236}">
                  <a16:creationId xmlns:a16="http://schemas.microsoft.com/office/drawing/2014/main" id="{1A06BAEC-5A15-96FB-C6E3-62427DCA14B9}"/>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a:extLst>
                <a:ext uri="{FF2B5EF4-FFF2-40B4-BE49-F238E27FC236}">
                  <a16:creationId xmlns:a16="http://schemas.microsoft.com/office/drawing/2014/main" id="{1148DECE-5BBE-6AB0-739D-B3A5A6AD1FDA}"/>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a:extLst>
                <a:ext uri="{FF2B5EF4-FFF2-40B4-BE49-F238E27FC236}">
                  <a16:creationId xmlns:a16="http://schemas.microsoft.com/office/drawing/2014/main" id="{B02663B6-8E4E-FACD-95F4-F5A4FD7A6FAA}"/>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a:extLst>
                <a:ext uri="{FF2B5EF4-FFF2-40B4-BE49-F238E27FC236}">
                  <a16:creationId xmlns:a16="http://schemas.microsoft.com/office/drawing/2014/main" id="{6EDE8FC6-C287-920F-83CA-B6E320165B67}"/>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a:extLst>
                <a:ext uri="{FF2B5EF4-FFF2-40B4-BE49-F238E27FC236}">
                  <a16:creationId xmlns:a16="http://schemas.microsoft.com/office/drawing/2014/main" id="{E05FFB70-A8CA-3E78-E1BB-7DE7DA8FC5BB}"/>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a:extLst>
                <a:ext uri="{FF2B5EF4-FFF2-40B4-BE49-F238E27FC236}">
                  <a16:creationId xmlns:a16="http://schemas.microsoft.com/office/drawing/2014/main" id="{24005734-30B2-CE60-0E79-5B99B01D5418}"/>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7951E7A-2AFD-F044-BAED-3DFE2E1D4DA9}"/>
              </a:ext>
            </a:extLst>
          </p:cNvPr>
          <p:cNvPicPr>
            <a:picLocks noChangeAspect="1"/>
          </p:cNvPicPr>
          <p:nvPr/>
        </p:nvPicPr>
        <p:blipFill>
          <a:blip r:embed="rId3"/>
          <a:stretch>
            <a:fillRect/>
          </a:stretch>
        </p:blipFill>
        <p:spPr>
          <a:xfrm>
            <a:off x="3056664" y="2877651"/>
            <a:ext cx="3216909" cy="2157615"/>
          </a:xfrm>
          <a:prstGeom prst="rect">
            <a:avLst/>
          </a:prstGeom>
        </p:spPr>
      </p:pic>
    </p:spTree>
    <p:extLst>
      <p:ext uri="{BB962C8B-B14F-4D97-AF65-F5344CB8AC3E}">
        <p14:creationId xmlns:p14="http://schemas.microsoft.com/office/powerpoint/2010/main" val="267821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8"/>
                                        </p:tgtEl>
                                        <p:attrNameLst>
                                          <p:attrName>style.visibility</p:attrName>
                                        </p:attrNameLst>
                                      </p:cBhvr>
                                      <p:to>
                                        <p:strVal val="visible"/>
                                      </p:to>
                                    </p:set>
                                    <p:animEffect transition="in" filter="fade">
                                      <p:cBhvr>
                                        <p:cTn id="7" dur="1000"/>
                                        <p:tgtEl>
                                          <p:spTgt spid="14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9"/>
                                        </p:tgtEl>
                                        <p:attrNameLst>
                                          <p:attrName>style.visibility</p:attrName>
                                        </p:attrNameLst>
                                      </p:cBhvr>
                                      <p:to>
                                        <p:strVal val="visible"/>
                                      </p:to>
                                    </p:set>
                                    <p:animEffect transition="in" filter="fade">
                                      <p:cBhvr>
                                        <p:cTn id="12" dur="1000"/>
                                        <p:tgtEl>
                                          <p:spTgt spid="1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7">
          <a:extLst>
            <a:ext uri="{FF2B5EF4-FFF2-40B4-BE49-F238E27FC236}">
              <a16:creationId xmlns:a16="http://schemas.microsoft.com/office/drawing/2014/main" id="{E382F8ED-5104-F5D5-0606-E95339ABD6B9}"/>
            </a:ext>
          </a:extLst>
        </p:cNvPr>
        <p:cNvGrpSpPr/>
        <p:nvPr/>
      </p:nvGrpSpPr>
      <p:grpSpPr>
        <a:xfrm>
          <a:off x="0" y="0"/>
          <a:ext cx="0" cy="0"/>
          <a:chOff x="0" y="0"/>
          <a:chExt cx="0" cy="0"/>
        </a:xfrm>
      </p:grpSpPr>
      <p:sp>
        <p:nvSpPr>
          <p:cNvPr id="1438" name="Google Shape;1438;p57">
            <a:extLst>
              <a:ext uri="{FF2B5EF4-FFF2-40B4-BE49-F238E27FC236}">
                <a16:creationId xmlns:a16="http://schemas.microsoft.com/office/drawing/2014/main" id="{4BD971BF-8529-E2E5-865D-821056F88DD6}"/>
              </a:ext>
            </a:extLst>
          </p:cNvPr>
          <p:cNvSpPr txBox="1">
            <a:spLocks noGrp="1"/>
          </p:cNvSpPr>
          <p:nvPr>
            <p:ph type="ctrTitle"/>
          </p:nvPr>
        </p:nvSpPr>
        <p:spPr>
          <a:xfrm>
            <a:off x="2482609" y="340926"/>
            <a:ext cx="4015200" cy="15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t>T</a:t>
            </a:r>
            <a:r>
              <a:rPr lang="en" sz="6000" dirty="0"/>
              <a:t>exture CPP</a:t>
            </a:r>
            <a:endParaRPr sz="4400" dirty="0"/>
          </a:p>
        </p:txBody>
      </p:sp>
      <p:sp>
        <p:nvSpPr>
          <p:cNvPr id="1440" name="Google Shape;1440;p57">
            <a:extLst>
              <a:ext uri="{FF2B5EF4-FFF2-40B4-BE49-F238E27FC236}">
                <a16:creationId xmlns:a16="http://schemas.microsoft.com/office/drawing/2014/main" id="{8B9FC462-7DAB-B031-65AA-CB3305B5FAB1}"/>
              </a:ext>
            </a:extLst>
          </p:cNvPr>
          <p:cNvSpPr/>
          <p:nvPr/>
        </p:nvSpPr>
        <p:spPr>
          <a:xfrm rot="5400000">
            <a:off x="892662" y="4126289"/>
            <a:ext cx="443423" cy="443423"/>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a:extLst>
              <a:ext uri="{FF2B5EF4-FFF2-40B4-BE49-F238E27FC236}">
                <a16:creationId xmlns:a16="http://schemas.microsoft.com/office/drawing/2014/main" id="{AB4FD984-2C02-6A05-24A6-365084204358}"/>
              </a:ext>
            </a:extLst>
          </p:cNvPr>
          <p:cNvSpPr/>
          <p:nvPr/>
        </p:nvSpPr>
        <p:spPr>
          <a:xfrm rot="10800000">
            <a:off x="473471" y="4370066"/>
            <a:ext cx="471764" cy="47176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a:extLst>
              <a:ext uri="{FF2B5EF4-FFF2-40B4-BE49-F238E27FC236}">
                <a16:creationId xmlns:a16="http://schemas.microsoft.com/office/drawing/2014/main" id="{CFB51F9A-D51C-D727-902A-54FECABE96A0}"/>
              </a:ext>
            </a:extLst>
          </p:cNvPr>
          <p:cNvSpPr/>
          <p:nvPr/>
        </p:nvSpPr>
        <p:spPr>
          <a:xfrm rot="10800000">
            <a:off x="8434641" y="4584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57">
            <a:extLst>
              <a:ext uri="{FF2B5EF4-FFF2-40B4-BE49-F238E27FC236}">
                <a16:creationId xmlns:a16="http://schemas.microsoft.com/office/drawing/2014/main" id="{DF45C9E7-9416-68D4-3732-7F9C4C3C9DB3}"/>
              </a:ext>
            </a:extLst>
          </p:cNvPr>
          <p:cNvGrpSpPr/>
          <p:nvPr/>
        </p:nvGrpSpPr>
        <p:grpSpPr>
          <a:xfrm>
            <a:off x="-488868" y="2694276"/>
            <a:ext cx="1377475" cy="1403225"/>
            <a:chOff x="1017800" y="1721600"/>
            <a:chExt cx="1377475" cy="1403225"/>
          </a:xfrm>
        </p:grpSpPr>
        <p:sp>
          <p:nvSpPr>
            <p:cNvPr id="1444" name="Google Shape;1444;p57">
              <a:extLst>
                <a:ext uri="{FF2B5EF4-FFF2-40B4-BE49-F238E27FC236}">
                  <a16:creationId xmlns:a16="http://schemas.microsoft.com/office/drawing/2014/main" id="{17934206-5DDC-0B09-6F02-E10840BA2201}"/>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a:extLst>
                <a:ext uri="{FF2B5EF4-FFF2-40B4-BE49-F238E27FC236}">
                  <a16:creationId xmlns:a16="http://schemas.microsoft.com/office/drawing/2014/main" id="{1F7A3096-E10A-FE18-19DF-64C587F2A474}"/>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a:extLst>
                <a:ext uri="{FF2B5EF4-FFF2-40B4-BE49-F238E27FC236}">
                  <a16:creationId xmlns:a16="http://schemas.microsoft.com/office/drawing/2014/main" id="{1FDF6352-F7D8-64A7-5414-9E97A62BAD02}"/>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a:extLst>
                <a:ext uri="{FF2B5EF4-FFF2-40B4-BE49-F238E27FC236}">
                  <a16:creationId xmlns:a16="http://schemas.microsoft.com/office/drawing/2014/main" id="{21C54EB8-A80D-AD7E-6730-C4074A9FDAE5}"/>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a:extLst>
                <a:ext uri="{FF2B5EF4-FFF2-40B4-BE49-F238E27FC236}">
                  <a16:creationId xmlns:a16="http://schemas.microsoft.com/office/drawing/2014/main" id="{9DEA998C-6924-3BB1-89C3-778E03121363}"/>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a:extLst>
                <a:ext uri="{FF2B5EF4-FFF2-40B4-BE49-F238E27FC236}">
                  <a16:creationId xmlns:a16="http://schemas.microsoft.com/office/drawing/2014/main" id="{0DDA20BE-432D-35F9-AB44-34968246CC65}"/>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a:extLst>
                <a:ext uri="{FF2B5EF4-FFF2-40B4-BE49-F238E27FC236}">
                  <a16:creationId xmlns:a16="http://schemas.microsoft.com/office/drawing/2014/main" id="{6C6BE4B9-046D-C719-7E2C-23C77E2E8EC4}"/>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a:extLst>
                <a:ext uri="{FF2B5EF4-FFF2-40B4-BE49-F238E27FC236}">
                  <a16:creationId xmlns:a16="http://schemas.microsoft.com/office/drawing/2014/main" id="{FD5CBACC-FE63-36ED-B856-0A3C196F7481}"/>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a:extLst>
                <a:ext uri="{FF2B5EF4-FFF2-40B4-BE49-F238E27FC236}">
                  <a16:creationId xmlns:a16="http://schemas.microsoft.com/office/drawing/2014/main" id="{72196F75-0B33-05E7-49C2-0B8D18E42517}"/>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a:extLst>
                <a:ext uri="{FF2B5EF4-FFF2-40B4-BE49-F238E27FC236}">
                  <a16:creationId xmlns:a16="http://schemas.microsoft.com/office/drawing/2014/main" id="{D5BC8073-B6C9-5326-1646-15F7A18D9C94}"/>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a:extLst>
                <a:ext uri="{FF2B5EF4-FFF2-40B4-BE49-F238E27FC236}">
                  <a16:creationId xmlns:a16="http://schemas.microsoft.com/office/drawing/2014/main" id="{8EF1164A-0B2A-E0C1-D81D-9B9B2BF8D1DF}"/>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a:extLst>
                <a:ext uri="{FF2B5EF4-FFF2-40B4-BE49-F238E27FC236}">
                  <a16:creationId xmlns:a16="http://schemas.microsoft.com/office/drawing/2014/main" id="{43123992-A8BC-AB8C-F547-8610DD40DF0C}"/>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57">
            <a:extLst>
              <a:ext uri="{FF2B5EF4-FFF2-40B4-BE49-F238E27FC236}">
                <a16:creationId xmlns:a16="http://schemas.microsoft.com/office/drawing/2014/main" id="{DACB0969-512A-B45E-A029-26771289DE40}"/>
              </a:ext>
            </a:extLst>
          </p:cNvPr>
          <p:cNvSpPr/>
          <p:nvPr/>
        </p:nvSpPr>
        <p:spPr>
          <a:xfrm rot="10800000">
            <a:off x="8093816" y="8209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57">
            <a:extLst>
              <a:ext uri="{FF2B5EF4-FFF2-40B4-BE49-F238E27FC236}">
                <a16:creationId xmlns:a16="http://schemas.microsoft.com/office/drawing/2014/main" id="{0C0764AB-B586-76F0-E96A-A848355FBAD4}"/>
              </a:ext>
            </a:extLst>
          </p:cNvPr>
          <p:cNvGrpSpPr/>
          <p:nvPr/>
        </p:nvGrpSpPr>
        <p:grpSpPr>
          <a:xfrm flipH="1">
            <a:off x="8707505" y="1296601"/>
            <a:ext cx="1377475" cy="1403225"/>
            <a:chOff x="1017800" y="1721600"/>
            <a:chExt cx="1377475" cy="1403225"/>
          </a:xfrm>
        </p:grpSpPr>
        <p:sp>
          <p:nvSpPr>
            <p:cNvPr id="1458" name="Google Shape;1458;p57">
              <a:extLst>
                <a:ext uri="{FF2B5EF4-FFF2-40B4-BE49-F238E27FC236}">
                  <a16:creationId xmlns:a16="http://schemas.microsoft.com/office/drawing/2014/main" id="{8EE8CB63-42EC-20E9-04CC-EA7D578E6339}"/>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a:extLst>
                <a:ext uri="{FF2B5EF4-FFF2-40B4-BE49-F238E27FC236}">
                  <a16:creationId xmlns:a16="http://schemas.microsoft.com/office/drawing/2014/main" id="{21017C2D-C077-1025-C03E-9757035D4683}"/>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a:extLst>
                <a:ext uri="{FF2B5EF4-FFF2-40B4-BE49-F238E27FC236}">
                  <a16:creationId xmlns:a16="http://schemas.microsoft.com/office/drawing/2014/main" id="{7ECAC71E-A95D-5004-AD0B-D8CFAC584CA6}"/>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a:extLst>
                <a:ext uri="{FF2B5EF4-FFF2-40B4-BE49-F238E27FC236}">
                  <a16:creationId xmlns:a16="http://schemas.microsoft.com/office/drawing/2014/main" id="{F01B02DA-869E-A12E-2B40-7CC15AF88558}"/>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a:extLst>
                <a:ext uri="{FF2B5EF4-FFF2-40B4-BE49-F238E27FC236}">
                  <a16:creationId xmlns:a16="http://schemas.microsoft.com/office/drawing/2014/main" id="{0053B243-AA82-3B50-201A-D4CEE8070DA9}"/>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a:extLst>
                <a:ext uri="{FF2B5EF4-FFF2-40B4-BE49-F238E27FC236}">
                  <a16:creationId xmlns:a16="http://schemas.microsoft.com/office/drawing/2014/main" id="{28EA0B0E-F2CF-3B56-5904-CDF137723BBB}"/>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a:extLst>
                <a:ext uri="{FF2B5EF4-FFF2-40B4-BE49-F238E27FC236}">
                  <a16:creationId xmlns:a16="http://schemas.microsoft.com/office/drawing/2014/main" id="{ABA0F8E9-330E-6F04-F82F-8E3381C2B25E}"/>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a:extLst>
                <a:ext uri="{FF2B5EF4-FFF2-40B4-BE49-F238E27FC236}">
                  <a16:creationId xmlns:a16="http://schemas.microsoft.com/office/drawing/2014/main" id="{8E603923-7C27-8A0C-24F1-F0EAE87CB733}"/>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a:extLst>
                <a:ext uri="{FF2B5EF4-FFF2-40B4-BE49-F238E27FC236}">
                  <a16:creationId xmlns:a16="http://schemas.microsoft.com/office/drawing/2014/main" id="{EBA233FE-4B43-55B1-C6A5-455D535454A3}"/>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a:extLst>
                <a:ext uri="{FF2B5EF4-FFF2-40B4-BE49-F238E27FC236}">
                  <a16:creationId xmlns:a16="http://schemas.microsoft.com/office/drawing/2014/main" id="{321D7279-857B-D310-58F2-8D41ACF33A06}"/>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a:extLst>
                <a:ext uri="{FF2B5EF4-FFF2-40B4-BE49-F238E27FC236}">
                  <a16:creationId xmlns:a16="http://schemas.microsoft.com/office/drawing/2014/main" id="{0736B01D-12C2-F69A-86E3-8B46A727E1BA}"/>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a:extLst>
                <a:ext uri="{FF2B5EF4-FFF2-40B4-BE49-F238E27FC236}">
                  <a16:creationId xmlns:a16="http://schemas.microsoft.com/office/drawing/2014/main" id="{C5AA548F-8F04-1488-7DE9-24CB0660C7FD}"/>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2AFDC3F7-DA8C-3ED0-0260-EB41B87830DE}"/>
              </a:ext>
            </a:extLst>
          </p:cNvPr>
          <p:cNvPicPr>
            <a:picLocks noChangeAspect="1"/>
          </p:cNvPicPr>
          <p:nvPr/>
        </p:nvPicPr>
        <p:blipFill>
          <a:blip r:embed="rId3"/>
          <a:stretch>
            <a:fillRect/>
          </a:stretch>
        </p:blipFill>
        <p:spPr>
          <a:xfrm>
            <a:off x="3478269" y="1499492"/>
            <a:ext cx="2187462" cy="1042028"/>
          </a:xfrm>
          <a:prstGeom prst="rect">
            <a:avLst/>
          </a:prstGeom>
        </p:spPr>
      </p:pic>
      <p:pic>
        <p:nvPicPr>
          <p:cNvPr id="8" name="Picture 7">
            <a:extLst>
              <a:ext uri="{FF2B5EF4-FFF2-40B4-BE49-F238E27FC236}">
                <a16:creationId xmlns:a16="http://schemas.microsoft.com/office/drawing/2014/main" id="{F26EFD64-DD8E-03C3-DA73-2CC20A732C63}"/>
              </a:ext>
            </a:extLst>
          </p:cNvPr>
          <p:cNvPicPr>
            <a:picLocks noChangeAspect="1"/>
          </p:cNvPicPr>
          <p:nvPr/>
        </p:nvPicPr>
        <p:blipFill>
          <a:blip r:embed="rId4"/>
          <a:stretch>
            <a:fillRect/>
          </a:stretch>
        </p:blipFill>
        <p:spPr>
          <a:xfrm>
            <a:off x="2248726" y="2683183"/>
            <a:ext cx="4646548" cy="2412735"/>
          </a:xfrm>
          <a:prstGeom prst="rect">
            <a:avLst/>
          </a:prstGeom>
        </p:spPr>
      </p:pic>
    </p:spTree>
    <p:extLst>
      <p:ext uri="{BB962C8B-B14F-4D97-AF65-F5344CB8AC3E}">
        <p14:creationId xmlns:p14="http://schemas.microsoft.com/office/powerpoint/2010/main" val="27550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8"/>
                                        </p:tgtEl>
                                        <p:attrNameLst>
                                          <p:attrName>style.visibility</p:attrName>
                                        </p:attrNameLst>
                                      </p:cBhvr>
                                      <p:to>
                                        <p:strVal val="visible"/>
                                      </p:to>
                                    </p:set>
                                    <p:animEffect transition="in" filter="fade">
                                      <p:cBhvr>
                                        <p:cTn id="7" dur="1000"/>
                                        <p:tgtEl>
                                          <p:spTgt spid="1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5DFF-655A-D5CA-6AB9-6982BFABDB02}"/>
              </a:ext>
            </a:extLst>
          </p:cNvPr>
          <p:cNvSpPr>
            <a:spLocks noGrp="1"/>
          </p:cNvSpPr>
          <p:nvPr>
            <p:ph type="ctrTitle"/>
          </p:nvPr>
        </p:nvSpPr>
        <p:spPr>
          <a:xfrm>
            <a:off x="2564400" y="595800"/>
            <a:ext cx="4015200" cy="1578300"/>
          </a:xfrm>
        </p:spPr>
        <p:txBody>
          <a:bodyPr/>
          <a:lstStyle/>
          <a:p>
            <a:r>
              <a:rPr lang="en-GB" sz="4400" dirty="0"/>
              <a:t>Textured Model Loading demonstrated</a:t>
            </a:r>
          </a:p>
        </p:txBody>
      </p:sp>
      <p:pic>
        <p:nvPicPr>
          <p:cNvPr id="5" name="Picture 4">
            <a:extLst>
              <a:ext uri="{FF2B5EF4-FFF2-40B4-BE49-F238E27FC236}">
                <a16:creationId xmlns:a16="http://schemas.microsoft.com/office/drawing/2014/main" id="{35431F9B-2B3F-488C-416C-40A385938959}"/>
              </a:ext>
            </a:extLst>
          </p:cNvPr>
          <p:cNvPicPr>
            <a:picLocks noChangeAspect="1"/>
          </p:cNvPicPr>
          <p:nvPr/>
        </p:nvPicPr>
        <p:blipFill>
          <a:blip r:embed="rId2"/>
          <a:stretch>
            <a:fillRect/>
          </a:stretch>
        </p:blipFill>
        <p:spPr>
          <a:xfrm>
            <a:off x="3226993" y="2065795"/>
            <a:ext cx="2690014" cy="2465846"/>
          </a:xfrm>
          <a:prstGeom prst="rect">
            <a:avLst/>
          </a:prstGeom>
        </p:spPr>
      </p:pic>
    </p:spTree>
    <p:extLst>
      <p:ext uri="{BB962C8B-B14F-4D97-AF65-F5344CB8AC3E}">
        <p14:creationId xmlns:p14="http://schemas.microsoft.com/office/powerpoint/2010/main" val="235452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7">
          <a:extLst>
            <a:ext uri="{FF2B5EF4-FFF2-40B4-BE49-F238E27FC236}">
              <a16:creationId xmlns:a16="http://schemas.microsoft.com/office/drawing/2014/main" id="{60178AD9-B57E-B3EB-32CF-AA3CC8D5C80B}"/>
            </a:ext>
          </a:extLst>
        </p:cNvPr>
        <p:cNvGrpSpPr/>
        <p:nvPr/>
      </p:nvGrpSpPr>
      <p:grpSpPr>
        <a:xfrm>
          <a:off x="0" y="0"/>
          <a:ext cx="0" cy="0"/>
          <a:chOff x="0" y="0"/>
          <a:chExt cx="0" cy="0"/>
        </a:xfrm>
      </p:grpSpPr>
      <p:sp>
        <p:nvSpPr>
          <p:cNvPr id="1438" name="Google Shape;1438;p57">
            <a:extLst>
              <a:ext uri="{FF2B5EF4-FFF2-40B4-BE49-F238E27FC236}">
                <a16:creationId xmlns:a16="http://schemas.microsoft.com/office/drawing/2014/main" id="{DD0F4608-270A-8E42-78D0-554A6BF813AE}"/>
              </a:ext>
            </a:extLst>
          </p:cNvPr>
          <p:cNvSpPr txBox="1">
            <a:spLocks noGrp="1"/>
          </p:cNvSpPr>
          <p:nvPr>
            <p:ph type="ctrTitle"/>
          </p:nvPr>
        </p:nvSpPr>
        <p:spPr>
          <a:xfrm>
            <a:off x="2564400" y="346573"/>
            <a:ext cx="4015200" cy="15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Skybox</a:t>
            </a:r>
            <a:endParaRPr sz="4400" dirty="0"/>
          </a:p>
        </p:txBody>
      </p:sp>
      <p:sp>
        <p:nvSpPr>
          <p:cNvPr id="1439" name="Google Shape;1439;p57">
            <a:extLst>
              <a:ext uri="{FF2B5EF4-FFF2-40B4-BE49-F238E27FC236}">
                <a16:creationId xmlns:a16="http://schemas.microsoft.com/office/drawing/2014/main" id="{60BEC276-7C74-B439-5691-80C72B3CD7EA}"/>
              </a:ext>
            </a:extLst>
          </p:cNvPr>
          <p:cNvSpPr txBox="1">
            <a:spLocks noGrp="1"/>
          </p:cNvSpPr>
          <p:nvPr>
            <p:ph type="subTitle" idx="1"/>
          </p:nvPr>
        </p:nvSpPr>
        <p:spPr>
          <a:xfrm>
            <a:off x="973457" y="2332101"/>
            <a:ext cx="7439769" cy="12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I decided to use a skybox in my game. This is because I want the game to have a </a:t>
            </a:r>
            <a:r>
              <a:rPr lang="en-GB" dirty="0" err="1"/>
              <a:t>psx</a:t>
            </a:r>
            <a:r>
              <a:rPr lang="en-GB" dirty="0"/>
              <a:t> style. Many games that fit into this style were made before skysphereres had widespread adoption.</a:t>
            </a:r>
          </a:p>
          <a:p>
            <a:pPr marL="0" lvl="0" indent="0" algn="ctr" rtl="0">
              <a:spcBef>
                <a:spcPts val="0"/>
              </a:spcBef>
              <a:spcAft>
                <a:spcPts val="0"/>
              </a:spcAft>
              <a:buNone/>
            </a:pPr>
            <a:endParaRPr lang="en-GB" dirty="0"/>
          </a:p>
          <a:p>
            <a:pPr marL="0" lvl="0" indent="0" algn="ctr" rtl="0">
              <a:spcBef>
                <a:spcPts val="0"/>
              </a:spcBef>
              <a:spcAft>
                <a:spcPts val="0"/>
              </a:spcAft>
              <a:buNone/>
            </a:pPr>
            <a:r>
              <a:rPr lang="en-GB" dirty="0"/>
              <a:t>Some of the first games to use skyspheres was quake 3 and unreal tournament. </a:t>
            </a:r>
          </a:p>
          <a:p>
            <a:pPr marL="0" lvl="0" indent="0" algn="ctr" rtl="0">
              <a:spcBef>
                <a:spcPts val="0"/>
              </a:spcBef>
              <a:spcAft>
                <a:spcPts val="0"/>
              </a:spcAft>
              <a:buNone/>
            </a:pPr>
            <a:endParaRPr lang="en-GB" dirty="0"/>
          </a:p>
          <a:p>
            <a:pPr marL="0" lvl="0" indent="0" algn="ctr" rtl="0">
              <a:spcBef>
                <a:spcPts val="0"/>
              </a:spcBef>
              <a:spcAft>
                <a:spcPts val="0"/>
              </a:spcAft>
              <a:buNone/>
            </a:pPr>
            <a:r>
              <a:rPr lang="en-GB" dirty="0"/>
              <a:t>Aside from the fact using a skybox would be more faithful, I believe using a skybox would contribute to the visual style of my game better. Aside from this skyboxes generally have better performance</a:t>
            </a:r>
          </a:p>
        </p:txBody>
      </p:sp>
      <p:sp>
        <p:nvSpPr>
          <p:cNvPr id="1440" name="Google Shape;1440;p57">
            <a:extLst>
              <a:ext uri="{FF2B5EF4-FFF2-40B4-BE49-F238E27FC236}">
                <a16:creationId xmlns:a16="http://schemas.microsoft.com/office/drawing/2014/main" id="{803B0D21-2B92-9381-1677-B27C45CFA7F8}"/>
              </a:ext>
            </a:extLst>
          </p:cNvPr>
          <p:cNvSpPr/>
          <p:nvPr/>
        </p:nvSpPr>
        <p:spPr>
          <a:xfrm rot="5400000">
            <a:off x="892662" y="4126289"/>
            <a:ext cx="443423" cy="443423"/>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a:extLst>
              <a:ext uri="{FF2B5EF4-FFF2-40B4-BE49-F238E27FC236}">
                <a16:creationId xmlns:a16="http://schemas.microsoft.com/office/drawing/2014/main" id="{DD0F57DF-6D65-B040-BCE2-7C0F806D8AAA}"/>
              </a:ext>
            </a:extLst>
          </p:cNvPr>
          <p:cNvSpPr/>
          <p:nvPr/>
        </p:nvSpPr>
        <p:spPr>
          <a:xfrm rot="10800000">
            <a:off x="473471" y="4370066"/>
            <a:ext cx="471764" cy="471764"/>
          </a:xfrm>
          <a:custGeom>
            <a:avLst/>
            <a:gdLst/>
            <a:ahLst/>
            <a:cxnLst/>
            <a:rect l="l" t="t" r="r" b="b"/>
            <a:pathLst>
              <a:path w="7395" h="7395" extrusionOk="0">
                <a:moveTo>
                  <a:pt x="3691" y="1370"/>
                </a:moveTo>
                <a:cubicBezTo>
                  <a:pt x="4037" y="1370"/>
                  <a:pt x="4322" y="1655"/>
                  <a:pt x="4322" y="2001"/>
                </a:cubicBezTo>
                <a:cubicBezTo>
                  <a:pt x="4322" y="2358"/>
                  <a:pt x="4037" y="2644"/>
                  <a:pt x="3691" y="2644"/>
                </a:cubicBezTo>
                <a:cubicBezTo>
                  <a:pt x="3334" y="2644"/>
                  <a:pt x="3048" y="2358"/>
                  <a:pt x="3048" y="2001"/>
                </a:cubicBezTo>
                <a:cubicBezTo>
                  <a:pt x="3048" y="1655"/>
                  <a:pt x="3334" y="1370"/>
                  <a:pt x="3691" y="1370"/>
                </a:cubicBezTo>
                <a:close/>
                <a:moveTo>
                  <a:pt x="1917" y="3132"/>
                </a:moveTo>
                <a:cubicBezTo>
                  <a:pt x="2275" y="3132"/>
                  <a:pt x="2560" y="3417"/>
                  <a:pt x="2560" y="3775"/>
                </a:cubicBezTo>
                <a:cubicBezTo>
                  <a:pt x="2560" y="4120"/>
                  <a:pt x="2275" y="4406"/>
                  <a:pt x="1917" y="4406"/>
                </a:cubicBezTo>
                <a:cubicBezTo>
                  <a:pt x="1572" y="4406"/>
                  <a:pt x="1286" y="4120"/>
                  <a:pt x="1286" y="3775"/>
                </a:cubicBezTo>
                <a:cubicBezTo>
                  <a:pt x="1286" y="3417"/>
                  <a:pt x="1572" y="3132"/>
                  <a:pt x="1917" y="3132"/>
                </a:cubicBezTo>
                <a:close/>
                <a:moveTo>
                  <a:pt x="3703" y="3132"/>
                </a:moveTo>
                <a:cubicBezTo>
                  <a:pt x="4049" y="3132"/>
                  <a:pt x="4334" y="3417"/>
                  <a:pt x="4334" y="3775"/>
                </a:cubicBezTo>
                <a:cubicBezTo>
                  <a:pt x="4334" y="4120"/>
                  <a:pt x="4049" y="4406"/>
                  <a:pt x="3703" y="4406"/>
                </a:cubicBezTo>
                <a:cubicBezTo>
                  <a:pt x="3346" y="4406"/>
                  <a:pt x="3060" y="4120"/>
                  <a:pt x="3060" y="3775"/>
                </a:cubicBezTo>
                <a:cubicBezTo>
                  <a:pt x="3060" y="3417"/>
                  <a:pt x="3346" y="3132"/>
                  <a:pt x="3703" y="3132"/>
                </a:cubicBezTo>
                <a:close/>
                <a:moveTo>
                  <a:pt x="5454" y="3132"/>
                </a:moveTo>
                <a:cubicBezTo>
                  <a:pt x="5799" y="3132"/>
                  <a:pt x="6085" y="3417"/>
                  <a:pt x="6085" y="3775"/>
                </a:cubicBezTo>
                <a:cubicBezTo>
                  <a:pt x="6085" y="4120"/>
                  <a:pt x="5799" y="4406"/>
                  <a:pt x="5454" y="4406"/>
                </a:cubicBezTo>
                <a:cubicBezTo>
                  <a:pt x="5096" y="4406"/>
                  <a:pt x="4811" y="4120"/>
                  <a:pt x="4811" y="3775"/>
                </a:cubicBezTo>
                <a:cubicBezTo>
                  <a:pt x="4811" y="3417"/>
                  <a:pt x="5096" y="3132"/>
                  <a:pt x="5454" y="3132"/>
                </a:cubicBezTo>
                <a:close/>
                <a:moveTo>
                  <a:pt x="3691" y="4894"/>
                </a:moveTo>
                <a:cubicBezTo>
                  <a:pt x="4037" y="4894"/>
                  <a:pt x="4322" y="5180"/>
                  <a:pt x="4322" y="5537"/>
                </a:cubicBezTo>
                <a:cubicBezTo>
                  <a:pt x="4322" y="5882"/>
                  <a:pt x="4037" y="6168"/>
                  <a:pt x="3691" y="6168"/>
                </a:cubicBezTo>
                <a:cubicBezTo>
                  <a:pt x="3334" y="6168"/>
                  <a:pt x="3048" y="5882"/>
                  <a:pt x="3048" y="5537"/>
                </a:cubicBezTo>
                <a:cubicBezTo>
                  <a:pt x="3048" y="5180"/>
                  <a:pt x="3334" y="4894"/>
                  <a:pt x="3691" y="4894"/>
                </a:cubicBezTo>
                <a:close/>
                <a:moveTo>
                  <a:pt x="3549" y="0"/>
                </a:moveTo>
                <a:cubicBezTo>
                  <a:pt x="3453" y="0"/>
                  <a:pt x="3370" y="84"/>
                  <a:pt x="3370" y="179"/>
                </a:cubicBezTo>
                <a:lnTo>
                  <a:pt x="3370" y="453"/>
                </a:lnTo>
                <a:cubicBezTo>
                  <a:pt x="3370" y="465"/>
                  <a:pt x="3370" y="477"/>
                  <a:pt x="3382" y="500"/>
                </a:cubicBezTo>
                <a:cubicBezTo>
                  <a:pt x="3168" y="512"/>
                  <a:pt x="2965" y="560"/>
                  <a:pt x="2763" y="620"/>
                </a:cubicBezTo>
                <a:cubicBezTo>
                  <a:pt x="2763" y="596"/>
                  <a:pt x="2763" y="584"/>
                  <a:pt x="2751" y="572"/>
                </a:cubicBezTo>
                <a:lnTo>
                  <a:pt x="2644" y="322"/>
                </a:lnTo>
                <a:cubicBezTo>
                  <a:pt x="2617" y="251"/>
                  <a:pt x="2557" y="213"/>
                  <a:pt x="2494" y="213"/>
                </a:cubicBezTo>
                <a:cubicBezTo>
                  <a:pt x="2473" y="213"/>
                  <a:pt x="2451" y="217"/>
                  <a:pt x="2429" y="227"/>
                </a:cubicBezTo>
                <a:lnTo>
                  <a:pt x="2132" y="346"/>
                </a:lnTo>
                <a:cubicBezTo>
                  <a:pt x="2048" y="381"/>
                  <a:pt x="2001" y="489"/>
                  <a:pt x="2048" y="572"/>
                </a:cubicBezTo>
                <a:lnTo>
                  <a:pt x="2144" y="822"/>
                </a:lnTo>
                <a:cubicBezTo>
                  <a:pt x="2156" y="834"/>
                  <a:pt x="2156" y="846"/>
                  <a:pt x="2167" y="858"/>
                </a:cubicBezTo>
                <a:cubicBezTo>
                  <a:pt x="1989" y="953"/>
                  <a:pt x="1810" y="1072"/>
                  <a:pt x="1655" y="1203"/>
                </a:cubicBezTo>
                <a:cubicBezTo>
                  <a:pt x="1655" y="1191"/>
                  <a:pt x="1644" y="1179"/>
                  <a:pt x="1632" y="1167"/>
                </a:cubicBezTo>
                <a:lnTo>
                  <a:pt x="1441" y="977"/>
                </a:lnTo>
                <a:cubicBezTo>
                  <a:pt x="1405" y="941"/>
                  <a:pt x="1361" y="923"/>
                  <a:pt x="1316" y="923"/>
                </a:cubicBezTo>
                <a:cubicBezTo>
                  <a:pt x="1271" y="923"/>
                  <a:pt x="1227" y="941"/>
                  <a:pt x="1191" y="977"/>
                </a:cubicBezTo>
                <a:lnTo>
                  <a:pt x="977" y="1203"/>
                </a:lnTo>
                <a:cubicBezTo>
                  <a:pt x="905" y="1262"/>
                  <a:pt x="905" y="1370"/>
                  <a:pt x="977" y="1441"/>
                </a:cubicBezTo>
                <a:lnTo>
                  <a:pt x="1167" y="1632"/>
                </a:lnTo>
                <a:cubicBezTo>
                  <a:pt x="1179" y="1643"/>
                  <a:pt x="1191" y="1643"/>
                  <a:pt x="1191" y="1655"/>
                </a:cubicBezTo>
                <a:cubicBezTo>
                  <a:pt x="1072" y="1810"/>
                  <a:pt x="953" y="1977"/>
                  <a:pt x="858" y="2155"/>
                </a:cubicBezTo>
                <a:cubicBezTo>
                  <a:pt x="846" y="2144"/>
                  <a:pt x="834" y="2144"/>
                  <a:pt x="834" y="2144"/>
                </a:cubicBezTo>
                <a:lnTo>
                  <a:pt x="572" y="2036"/>
                </a:lnTo>
                <a:cubicBezTo>
                  <a:pt x="551" y="2027"/>
                  <a:pt x="529" y="2023"/>
                  <a:pt x="507" y="2023"/>
                </a:cubicBezTo>
                <a:cubicBezTo>
                  <a:pt x="443" y="2023"/>
                  <a:pt x="381" y="2061"/>
                  <a:pt x="346" y="2132"/>
                </a:cubicBezTo>
                <a:lnTo>
                  <a:pt x="227" y="2417"/>
                </a:lnTo>
                <a:cubicBezTo>
                  <a:pt x="191" y="2501"/>
                  <a:pt x="239" y="2608"/>
                  <a:pt x="322" y="2644"/>
                </a:cubicBezTo>
                <a:lnTo>
                  <a:pt x="572" y="2751"/>
                </a:lnTo>
                <a:lnTo>
                  <a:pt x="596" y="2751"/>
                </a:lnTo>
                <a:cubicBezTo>
                  <a:pt x="536" y="2953"/>
                  <a:pt x="501" y="3156"/>
                  <a:pt x="477" y="3370"/>
                </a:cubicBezTo>
                <a:lnTo>
                  <a:pt x="179" y="3370"/>
                </a:lnTo>
                <a:cubicBezTo>
                  <a:pt x="84" y="3370"/>
                  <a:pt x="0" y="3453"/>
                  <a:pt x="0" y="3548"/>
                </a:cubicBezTo>
                <a:lnTo>
                  <a:pt x="0" y="3858"/>
                </a:lnTo>
                <a:cubicBezTo>
                  <a:pt x="0" y="3953"/>
                  <a:pt x="84" y="4025"/>
                  <a:pt x="179" y="4025"/>
                </a:cubicBezTo>
                <a:lnTo>
                  <a:pt x="477" y="4025"/>
                </a:lnTo>
                <a:cubicBezTo>
                  <a:pt x="489" y="4203"/>
                  <a:pt x="524" y="4382"/>
                  <a:pt x="560" y="4549"/>
                </a:cubicBezTo>
                <a:lnTo>
                  <a:pt x="548" y="4549"/>
                </a:lnTo>
                <a:lnTo>
                  <a:pt x="286" y="4656"/>
                </a:lnTo>
                <a:cubicBezTo>
                  <a:pt x="203" y="4691"/>
                  <a:pt x="155" y="4787"/>
                  <a:pt x="191" y="4870"/>
                </a:cubicBezTo>
                <a:lnTo>
                  <a:pt x="298" y="5168"/>
                </a:lnTo>
                <a:cubicBezTo>
                  <a:pt x="326" y="5232"/>
                  <a:pt x="389" y="5275"/>
                  <a:pt x="460" y="5275"/>
                </a:cubicBezTo>
                <a:cubicBezTo>
                  <a:pt x="481" y="5275"/>
                  <a:pt x="503" y="5271"/>
                  <a:pt x="524" y="5263"/>
                </a:cubicBezTo>
                <a:lnTo>
                  <a:pt x="786" y="5168"/>
                </a:lnTo>
                <a:cubicBezTo>
                  <a:pt x="786" y="5168"/>
                  <a:pt x="798" y="5168"/>
                  <a:pt x="798" y="5156"/>
                </a:cubicBezTo>
                <a:cubicBezTo>
                  <a:pt x="905" y="5370"/>
                  <a:pt x="1036" y="5573"/>
                  <a:pt x="1179" y="5751"/>
                </a:cubicBezTo>
                <a:cubicBezTo>
                  <a:pt x="1179" y="5763"/>
                  <a:pt x="1179" y="5763"/>
                  <a:pt x="1167" y="5763"/>
                </a:cubicBezTo>
                <a:lnTo>
                  <a:pt x="977" y="5965"/>
                </a:lnTo>
                <a:cubicBezTo>
                  <a:pt x="905" y="6025"/>
                  <a:pt x="905" y="6132"/>
                  <a:pt x="977" y="6204"/>
                </a:cubicBezTo>
                <a:lnTo>
                  <a:pt x="1191" y="6430"/>
                </a:lnTo>
                <a:cubicBezTo>
                  <a:pt x="1227" y="6460"/>
                  <a:pt x="1271" y="6474"/>
                  <a:pt x="1316" y="6474"/>
                </a:cubicBezTo>
                <a:cubicBezTo>
                  <a:pt x="1361" y="6474"/>
                  <a:pt x="1405" y="6460"/>
                  <a:pt x="1441" y="6430"/>
                </a:cubicBezTo>
                <a:lnTo>
                  <a:pt x="1632" y="6227"/>
                </a:lnTo>
                <a:cubicBezTo>
                  <a:pt x="1644" y="6227"/>
                  <a:pt x="1644" y="6227"/>
                  <a:pt x="1644" y="6215"/>
                </a:cubicBezTo>
                <a:cubicBezTo>
                  <a:pt x="1786" y="6335"/>
                  <a:pt x="1941" y="6430"/>
                  <a:pt x="2096" y="6525"/>
                </a:cubicBezTo>
                <a:cubicBezTo>
                  <a:pt x="2096" y="6525"/>
                  <a:pt x="2084" y="6537"/>
                  <a:pt x="2084" y="6537"/>
                </a:cubicBezTo>
                <a:lnTo>
                  <a:pt x="1977" y="6799"/>
                </a:lnTo>
                <a:cubicBezTo>
                  <a:pt x="1941" y="6882"/>
                  <a:pt x="1977" y="6977"/>
                  <a:pt x="2060" y="7025"/>
                </a:cubicBezTo>
                <a:lnTo>
                  <a:pt x="2346" y="7144"/>
                </a:lnTo>
                <a:cubicBezTo>
                  <a:pt x="2371" y="7153"/>
                  <a:pt x="2396" y="7158"/>
                  <a:pt x="2420" y="7158"/>
                </a:cubicBezTo>
                <a:cubicBezTo>
                  <a:pt x="2487" y="7158"/>
                  <a:pt x="2546" y="7122"/>
                  <a:pt x="2572" y="7061"/>
                </a:cubicBezTo>
                <a:lnTo>
                  <a:pt x="2691" y="6811"/>
                </a:lnTo>
                <a:cubicBezTo>
                  <a:pt x="2691" y="6799"/>
                  <a:pt x="2691" y="6787"/>
                  <a:pt x="2691" y="6787"/>
                </a:cubicBezTo>
                <a:cubicBezTo>
                  <a:pt x="2918" y="6858"/>
                  <a:pt x="3144" y="6906"/>
                  <a:pt x="3370" y="6930"/>
                </a:cubicBezTo>
                <a:cubicBezTo>
                  <a:pt x="3370" y="6930"/>
                  <a:pt x="3370" y="6942"/>
                  <a:pt x="3370" y="6954"/>
                </a:cubicBezTo>
                <a:lnTo>
                  <a:pt x="3370" y="7227"/>
                </a:lnTo>
                <a:cubicBezTo>
                  <a:pt x="3370" y="7323"/>
                  <a:pt x="3453" y="7394"/>
                  <a:pt x="3549" y="7394"/>
                </a:cubicBezTo>
                <a:lnTo>
                  <a:pt x="3858" y="7394"/>
                </a:lnTo>
                <a:cubicBezTo>
                  <a:pt x="3953" y="7394"/>
                  <a:pt x="4025" y="7323"/>
                  <a:pt x="4025" y="7227"/>
                </a:cubicBezTo>
                <a:lnTo>
                  <a:pt x="4025" y="6954"/>
                </a:lnTo>
                <a:cubicBezTo>
                  <a:pt x="4025" y="6942"/>
                  <a:pt x="4025" y="6930"/>
                  <a:pt x="4025" y="6918"/>
                </a:cubicBezTo>
                <a:cubicBezTo>
                  <a:pt x="4239" y="6906"/>
                  <a:pt x="4442" y="6858"/>
                  <a:pt x="4632" y="6799"/>
                </a:cubicBezTo>
                <a:cubicBezTo>
                  <a:pt x="4644" y="6811"/>
                  <a:pt x="4644" y="6823"/>
                  <a:pt x="4644" y="6823"/>
                </a:cubicBezTo>
                <a:lnTo>
                  <a:pt x="4751" y="7085"/>
                </a:lnTo>
                <a:cubicBezTo>
                  <a:pt x="4779" y="7149"/>
                  <a:pt x="4849" y="7192"/>
                  <a:pt x="4917" y="7192"/>
                </a:cubicBezTo>
                <a:cubicBezTo>
                  <a:pt x="4938" y="7192"/>
                  <a:pt x="4958" y="7188"/>
                  <a:pt x="4977" y="7180"/>
                </a:cubicBezTo>
                <a:lnTo>
                  <a:pt x="5263" y="7061"/>
                </a:lnTo>
                <a:cubicBezTo>
                  <a:pt x="5358" y="7013"/>
                  <a:pt x="5394" y="6918"/>
                  <a:pt x="5358" y="6835"/>
                </a:cubicBezTo>
                <a:lnTo>
                  <a:pt x="5251" y="6573"/>
                </a:lnTo>
                <a:cubicBezTo>
                  <a:pt x="5251" y="6561"/>
                  <a:pt x="5239" y="6561"/>
                  <a:pt x="5239" y="6549"/>
                </a:cubicBezTo>
                <a:cubicBezTo>
                  <a:pt x="5418" y="6442"/>
                  <a:pt x="5585" y="6335"/>
                  <a:pt x="5739" y="6204"/>
                </a:cubicBezTo>
                <a:cubicBezTo>
                  <a:pt x="5751" y="6215"/>
                  <a:pt x="5763" y="6227"/>
                  <a:pt x="5763" y="6227"/>
                </a:cubicBezTo>
                <a:lnTo>
                  <a:pt x="5966" y="6430"/>
                </a:lnTo>
                <a:cubicBezTo>
                  <a:pt x="5995" y="6460"/>
                  <a:pt x="6037" y="6474"/>
                  <a:pt x="6080" y="6474"/>
                </a:cubicBezTo>
                <a:cubicBezTo>
                  <a:pt x="6123" y="6474"/>
                  <a:pt x="6168" y="6460"/>
                  <a:pt x="6204" y="6430"/>
                </a:cubicBezTo>
                <a:lnTo>
                  <a:pt x="6430" y="6204"/>
                </a:lnTo>
                <a:cubicBezTo>
                  <a:pt x="6489" y="6144"/>
                  <a:pt x="6489" y="6025"/>
                  <a:pt x="6430" y="5965"/>
                </a:cubicBezTo>
                <a:lnTo>
                  <a:pt x="6227" y="5763"/>
                </a:lnTo>
                <a:cubicBezTo>
                  <a:pt x="6216" y="5751"/>
                  <a:pt x="6216" y="5751"/>
                  <a:pt x="6204" y="5739"/>
                </a:cubicBezTo>
                <a:cubicBezTo>
                  <a:pt x="6323" y="5584"/>
                  <a:pt x="6442" y="5418"/>
                  <a:pt x="6537" y="5239"/>
                </a:cubicBezTo>
                <a:cubicBezTo>
                  <a:pt x="6549" y="5251"/>
                  <a:pt x="6561" y="5251"/>
                  <a:pt x="6573" y="5263"/>
                </a:cubicBezTo>
                <a:lnTo>
                  <a:pt x="6823" y="5370"/>
                </a:lnTo>
                <a:cubicBezTo>
                  <a:pt x="6847" y="5379"/>
                  <a:pt x="6871" y="5384"/>
                  <a:pt x="6895" y="5384"/>
                </a:cubicBezTo>
                <a:cubicBezTo>
                  <a:pt x="6963" y="5384"/>
                  <a:pt x="7022" y="5346"/>
                  <a:pt x="7049" y="5275"/>
                </a:cubicBezTo>
                <a:lnTo>
                  <a:pt x="7168" y="4989"/>
                </a:lnTo>
                <a:cubicBezTo>
                  <a:pt x="7204" y="4906"/>
                  <a:pt x="7168" y="4799"/>
                  <a:pt x="7085" y="4763"/>
                </a:cubicBezTo>
                <a:lnTo>
                  <a:pt x="6823" y="4656"/>
                </a:lnTo>
                <a:cubicBezTo>
                  <a:pt x="6811" y="4644"/>
                  <a:pt x="6799" y="4644"/>
                  <a:pt x="6775" y="4644"/>
                </a:cubicBezTo>
                <a:cubicBezTo>
                  <a:pt x="6835" y="4441"/>
                  <a:pt x="6882" y="4239"/>
                  <a:pt x="6906" y="4025"/>
                </a:cubicBezTo>
                <a:lnTo>
                  <a:pt x="7228" y="4025"/>
                </a:lnTo>
                <a:cubicBezTo>
                  <a:pt x="7323" y="4025"/>
                  <a:pt x="7394" y="3953"/>
                  <a:pt x="7394" y="3858"/>
                </a:cubicBezTo>
                <a:lnTo>
                  <a:pt x="7394" y="3548"/>
                </a:lnTo>
                <a:cubicBezTo>
                  <a:pt x="7394" y="3453"/>
                  <a:pt x="7323" y="3370"/>
                  <a:pt x="7228" y="3370"/>
                </a:cubicBezTo>
                <a:lnTo>
                  <a:pt x="6954" y="3370"/>
                </a:lnTo>
                <a:cubicBezTo>
                  <a:pt x="6930" y="3370"/>
                  <a:pt x="6918" y="3382"/>
                  <a:pt x="6906" y="3382"/>
                </a:cubicBezTo>
                <a:cubicBezTo>
                  <a:pt x="6882" y="3203"/>
                  <a:pt x="6847" y="3025"/>
                  <a:pt x="6799" y="2858"/>
                </a:cubicBezTo>
                <a:cubicBezTo>
                  <a:pt x="6823" y="2858"/>
                  <a:pt x="6835" y="2858"/>
                  <a:pt x="6858" y="2846"/>
                </a:cubicBezTo>
                <a:lnTo>
                  <a:pt x="7109" y="2751"/>
                </a:lnTo>
                <a:cubicBezTo>
                  <a:pt x="7204" y="2715"/>
                  <a:pt x="7251" y="2620"/>
                  <a:pt x="7216" y="2525"/>
                </a:cubicBezTo>
                <a:lnTo>
                  <a:pt x="7097" y="2239"/>
                </a:lnTo>
                <a:cubicBezTo>
                  <a:pt x="7068" y="2163"/>
                  <a:pt x="7001" y="2124"/>
                  <a:pt x="6933" y="2124"/>
                </a:cubicBezTo>
                <a:cubicBezTo>
                  <a:pt x="6916" y="2124"/>
                  <a:pt x="6899" y="2127"/>
                  <a:pt x="6882" y="2132"/>
                </a:cubicBezTo>
                <a:lnTo>
                  <a:pt x="6620" y="2239"/>
                </a:lnTo>
                <a:cubicBezTo>
                  <a:pt x="6608" y="2239"/>
                  <a:pt x="6585" y="2251"/>
                  <a:pt x="6573" y="2263"/>
                </a:cubicBezTo>
                <a:cubicBezTo>
                  <a:pt x="6466" y="2048"/>
                  <a:pt x="6335" y="1846"/>
                  <a:pt x="6192" y="1667"/>
                </a:cubicBezTo>
                <a:cubicBezTo>
                  <a:pt x="6204" y="1655"/>
                  <a:pt x="6216" y="1643"/>
                  <a:pt x="6227" y="1632"/>
                </a:cubicBezTo>
                <a:lnTo>
                  <a:pt x="6430" y="1441"/>
                </a:lnTo>
                <a:cubicBezTo>
                  <a:pt x="6489" y="1370"/>
                  <a:pt x="6489" y="1262"/>
                  <a:pt x="6430" y="1203"/>
                </a:cubicBezTo>
                <a:lnTo>
                  <a:pt x="6204" y="977"/>
                </a:lnTo>
                <a:cubicBezTo>
                  <a:pt x="6168" y="941"/>
                  <a:pt x="6123" y="923"/>
                  <a:pt x="6080" y="923"/>
                </a:cubicBezTo>
                <a:cubicBezTo>
                  <a:pt x="6037" y="923"/>
                  <a:pt x="5995" y="941"/>
                  <a:pt x="5966" y="977"/>
                </a:cubicBezTo>
                <a:lnTo>
                  <a:pt x="5763" y="1167"/>
                </a:lnTo>
                <a:cubicBezTo>
                  <a:pt x="5751" y="1179"/>
                  <a:pt x="5739" y="1203"/>
                  <a:pt x="5739" y="1215"/>
                </a:cubicBezTo>
                <a:cubicBezTo>
                  <a:pt x="5596" y="1096"/>
                  <a:pt x="5442" y="1001"/>
                  <a:pt x="5287" y="905"/>
                </a:cubicBezTo>
                <a:cubicBezTo>
                  <a:pt x="5299" y="893"/>
                  <a:pt x="5311" y="881"/>
                  <a:pt x="5311" y="858"/>
                </a:cubicBezTo>
                <a:lnTo>
                  <a:pt x="5430" y="608"/>
                </a:lnTo>
                <a:cubicBezTo>
                  <a:pt x="5465" y="524"/>
                  <a:pt x="5430" y="417"/>
                  <a:pt x="5334" y="381"/>
                </a:cubicBezTo>
                <a:lnTo>
                  <a:pt x="5049" y="250"/>
                </a:lnTo>
                <a:cubicBezTo>
                  <a:pt x="5030" y="242"/>
                  <a:pt x="5010" y="238"/>
                  <a:pt x="4990" y="238"/>
                </a:cubicBezTo>
                <a:cubicBezTo>
                  <a:pt x="4924" y="238"/>
                  <a:pt x="4859" y="281"/>
                  <a:pt x="4823" y="346"/>
                </a:cubicBezTo>
                <a:lnTo>
                  <a:pt x="4715" y="596"/>
                </a:lnTo>
                <a:cubicBezTo>
                  <a:pt x="4703" y="608"/>
                  <a:pt x="4703" y="631"/>
                  <a:pt x="4703" y="643"/>
                </a:cubicBezTo>
                <a:cubicBezTo>
                  <a:pt x="4489" y="572"/>
                  <a:pt x="4263" y="524"/>
                  <a:pt x="4025" y="500"/>
                </a:cubicBezTo>
                <a:cubicBezTo>
                  <a:pt x="4025" y="489"/>
                  <a:pt x="4025" y="465"/>
                  <a:pt x="4025" y="453"/>
                </a:cubicBezTo>
                <a:lnTo>
                  <a:pt x="4025" y="179"/>
                </a:lnTo>
                <a:cubicBezTo>
                  <a:pt x="4025" y="84"/>
                  <a:pt x="3953"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a:extLst>
              <a:ext uri="{FF2B5EF4-FFF2-40B4-BE49-F238E27FC236}">
                <a16:creationId xmlns:a16="http://schemas.microsoft.com/office/drawing/2014/main" id="{CE54E11A-29BF-5761-C59E-68F8B1FA7DD0}"/>
              </a:ext>
            </a:extLst>
          </p:cNvPr>
          <p:cNvSpPr/>
          <p:nvPr/>
        </p:nvSpPr>
        <p:spPr>
          <a:xfrm rot="10800000">
            <a:off x="8434641" y="4584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57">
            <a:extLst>
              <a:ext uri="{FF2B5EF4-FFF2-40B4-BE49-F238E27FC236}">
                <a16:creationId xmlns:a16="http://schemas.microsoft.com/office/drawing/2014/main" id="{4B5DC8CC-7972-D10B-0835-802925BE4975}"/>
              </a:ext>
            </a:extLst>
          </p:cNvPr>
          <p:cNvGrpSpPr/>
          <p:nvPr/>
        </p:nvGrpSpPr>
        <p:grpSpPr>
          <a:xfrm>
            <a:off x="-488868" y="2694276"/>
            <a:ext cx="1377475" cy="1403225"/>
            <a:chOff x="1017800" y="1721600"/>
            <a:chExt cx="1377475" cy="1403225"/>
          </a:xfrm>
        </p:grpSpPr>
        <p:sp>
          <p:nvSpPr>
            <p:cNvPr id="1444" name="Google Shape;1444;p57">
              <a:extLst>
                <a:ext uri="{FF2B5EF4-FFF2-40B4-BE49-F238E27FC236}">
                  <a16:creationId xmlns:a16="http://schemas.microsoft.com/office/drawing/2014/main" id="{FD50196A-58C9-2102-F649-1606332970DE}"/>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a:extLst>
                <a:ext uri="{FF2B5EF4-FFF2-40B4-BE49-F238E27FC236}">
                  <a16:creationId xmlns:a16="http://schemas.microsoft.com/office/drawing/2014/main" id="{0C45CB16-D7F3-2E08-6C4A-D41C649B62A8}"/>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a:extLst>
                <a:ext uri="{FF2B5EF4-FFF2-40B4-BE49-F238E27FC236}">
                  <a16:creationId xmlns:a16="http://schemas.microsoft.com/office/drawing/2014/main" id="{DA3DBB77-43FF-3D06-82CA-9C29600B211F}"/>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a:extLst>
                <a:ext uri="{FF2B5EF4-FFF2-40B4-BE49-F238E27FC236}">
                  <a16:creationId xmlns:a16="http://schemas.microsoft.com/office/drawing/2014/main" id="{D0FB8FB9-2B39-D8E5-BCCD-4833D1B68002}"/>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a:extLst>
                <a:ext uri="{FF2B5EF4-FFF2-40B4-BE49-F238E27FC236}">
                  <a16:creationId xmlns:a16="http://schemas.microsoft.com/office/drawing/2014/main" id="{729D8625-9E93-6948-3E71-9CC00BED9F55}"/>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a:extLst>
                <a:ext uri="{FF2B5EF4-FFF2-40B4-BE49-F238E27FC236}">
                  <a16:creationId xmlns:a16="http://schemas.microsoft.com/office/drawing/2014/main" id="{78386736-46EB-75A3-3B7C-A84FFAE8711A}"/>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a:extLst>
                <a:ext uri="{FF2B5EF4-FFF2-40B4-BE49-F238E27FC236}">
                  <a16:creationId xmlns:a16="http://schemas.microsoft.com/office/drawing/2014/main" id="{BC0367C8-AEC1-8339-6299-5E628E23DCDE}"/>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a:extLst>
                <a:ext uri="{FF2B5EF4-FFF2-40B4-BE49-F238E27FC236}">
                  <a16:creationId xmlns:a16="http://schemas.microsoft.com/office/drawing/2014/main" id="{29A45284-0408-8F63-79F5-1CA3FBB41C62}"/>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a:extLst>
                <a:ext uri="{FF2B5EF4-FFF2-40B4-BE49-F238E27FC236}">
                  <a16:creationId xmlns:a16="http://schemas.microsoft.com/office/drawing/2014/main" id="{92D8E075-4C58-03DA-A5FD-2B155E286805}"/>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a:extLst>
                <a:ext uri="{FF2B5EF4-FFF2-40B4-BE49-F238E27FC236}">
                  <a16:creationId xmlns:a16="http://schemas.microsoft.com/office/drawing/2014/main" id="{3C21E1E7-3480-8EA4-CA34-6B2942B92FF9}"/>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a:extLst>
                <a:ext uri="{FF2B5EF4-FFF2-40B4-BE49-F238E27FC236}">
                  <a16:creationId xmlns:a16="http://schemas.microsoft.com/office/drawing/2014/main" id="{9E679656-AB0A-52EF-EF02-FFCA1411E259}"/>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a:extLst>
                <a:ext uri="{FF2B5EF4-FFF2-40B4-BE49-F238E27FC236}">
                  <a16:creationId xmlns:a16="http://schemas.microsoft.com/office/drawing/2014/main" id="{213BEF0D-C686-BD97-8B8A-B10E97DB384A}"/>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57">
            <a:extLst>
              <a:ext uri="{FF2B5EF4-FFF2-40B4-BE49-F238E27FC236}">
                <a16:creationId xmlns:a16="http://schemas.microsoft.com/office/drawing/2014/main" id="{40477AD4-146D-79DB-FCF9-A4DC53F37B29}"/>
              </a:ext>
            </a:extLst>
          </p:cNvPr>
          <p:cNvSpPr/>
          <p:nvPr/>
        </p:nvSpPr>
        <p:spPr>
          <a:xfrm rot="10800000">
            <a:off x="8093816" y="820918"/>
            <a:ext cx="476948" cy="475683"/>
          </a:xfrm>
          <a:custGeom>
            <a:avLst/>
            <a:gdLst/>
            <a:ahLst/>
            <a:cxnLst/>
            <a:rect l="l" t="t" r="r" b="b"/>
            <a:pathLst>
              <a:path w="18861" h="18811" extrusionOk="0">
                <a:moveTo>
                  <a:pt x="11198" y="3199"/>
                </a:moveTo>
                <a:cubicBezTo>
                  <a:pt x="11271" y="3199"/>
                  <a:pt x="11346" y="3209"/>
                  <a:pt x="11419" y="3232"/>
                </a:cubicBezTo>
                <a:cubicBezTo>
                  <a:pt x="12824" y="3685"/>
                  <a:pt x="14038" y="4614"/>
                  <a:pt x="14836" y="5864"/>
                </a:cubicBezTo>
                <a:cubicBezTo>
                  <a:pt x="15074" y="6233"/>
                  <a:pt x="14931" y="6733"/>
                  <a:pt x="14538" y="6923"/>
                </a:cubicBezTo>
                <a:cubicBezTo>
                  <a:pt x="14121" y="7114"/>
                  <a:pt x="13705" y="7316"/>
                  <a:pt x="13300" y="7507"/>
                </a:cubicBezTo>
                <a:cubicBezTo>
                  <a:pt x="13200" y="7555"/>
                  <a:pt x="13093" y="7578"/>
                  <a:pt x="12987" y="7578"/>
                </a:cubicBezTo>
                <a:cubicBezTo>
                  <a:pt x="12753" y="7578"/>
                  <a:pt x="12523" y="7466"/>
                  <a:pt x="12383" y="7269"/>
                </a:cubicBezTo>
                <a:cubicBezTo>
                  <a:pt x="11966" y="6673"/>
                  <a:pt x="11371" y="6221"/>
                  <a:pt x="10692" y="5959"/>
                </a:cubicBezTo>
                <a:cubicBezTo>
                  <a:pt x="10359" y="5840"/>
                  <a:pt x="10157" y="5495"/>
                  <a:pt x="10216" y="5137"/>
                </a:cubicBezTo>
                <a:cubicBezTo>
                  <a:pt x="10300" y="4697"/>
                  <a:pt x="10383" y="4244"/>
                  <a:pt x="10466" y="3792"/>
                </a:cubicBezTo>
                <a:cubicBezTo>
                  <a:pt x="10535" y="3439"/>
                  <a:pt x="10855" y="3199"/>
                  <a:pt x="11198" y="3199"/>
                </a:cubicBezTo>
                <a:close/>
                <a:moveTo>
                  <a:pt x="6241" y="3843"/>
                </a:moveTo>
                <a:cubicBezTo>
                  <a:pt x="6513" y="3843"/>
                  <a:pt x="6779" y="3994"/>
                  <a:pt x="6906" y="4256"/>
                </a:cubicBezTo>
                <a:cubicBezTo>
                  <a:pt x="7109" y="4673"/>
                  <a:pt x="7299" y="5078"/>
                  <a:pt x="7490" y="5495"/>
                </a:cubicBezTo>
                <a:cubicBezTo>
                  <a:pt x="7644" y="5816"/>
                  <a:pt x="7549" y="6209"/>
                  <a:pt x="7252" y="6411"/>
                </a:cubicBezTo>
                <a:cubicBezTo>
                  <a:pt x="6656" y="6828"/>
                  <a:pt x="6204" y="7423"/>
                  <a:pt x="5954" y="8102"/>
                </a:cubicBezTo>
                <a:cubicBezTo>
                  <a:pt x="5838" y="8396"/>
                  <a:pt x="5555" y="8589"/>
                  <a:pt x="5245" y="8589"/>
                </a:cubicBezTo>
                <a:cubicBezTo>
                  <a:pt x="5204" y="8589"/>
                  <a:pt x="5162" y="8585"/>
                  <a:pt x="5120" y="8578"/>
                </a:cubicBezTo>
                <a:cubicBezTo>
                  <a:pt x="4680" y="8495"/>
                  <a:pt x="4227" y="8400"/>
                  <a:pt x="3787" y="8316"/>
                </a:cubicBezTo>
                <a:cubicBezTo>
                  <a:pt x="3346" y="8245"/>
                  <a:pt x="3084" y="7792"/>
                  <a:pt x="3215" y="7376"/>
                </a:cubicBezTo>
                <a:cubicBezTo>
                  <a:pt x="3680" y="5971"/>
                  <a:pt x="4608" y="4756"/>
                  <a:pt x="5847" y="3959"/>
                </a:cubicBezTo>
                <a:cubicBezTo>
                  <a:pt x="5969" y="3880"/>
                  <a:pt x="6106" y="3843"/>
                  <a:pt x="6241" y="3843"/>
                </a:cubicBezTo>
                <a:close/>
                <a:moveTo>
                  <a:pt x="9222" y="7030"/>
                </a:moveTo>
                <a:cubicBezTo>
                  <a:pt x="9724" y="7030"/>
                  <a:pt x="10229" y="7189"/>
                  <a:pt x="10657" y="7519"/>
                </a:cubicBezTo>
                <a:cubicBezTo>
                  <a:pt x="11693" y="8316"/>
                  <a:pt x="11883" y="9805"/>
                  <a:pt x="11085" y="10840"/>
                </a:cubicBezTo>
                <a:cubicBezTo>
                  <a:pt x="10619" y="11453"/>
                  <a:pt x="9916" y="11773"/>
                  <a:pt x="9205" y="11773"/>
                </a:cubicBezTo>
                <a:cubicBezTo>
                  <a:pt x="8701" y="11773"/>
                  <a:pt x="8193" y="11612"/>
                  <a:pt x="7763" y="11281"/>
                </a:cubicBezTo>
                <a:cubicBezTo>
                  <a:pt x="6728" y="10483"/>
                  <a:pt x="6537" y="8995"/>
                  <a:pt x="7335" y="7959"/>
                </a:cubicBezTo>
                <a:cubicBezTo>
                  <a:pt x="7803" y="7351"/>
                  <a:pt x="8509" y="7030"/>
                  <a:pt x="9222" y="7030"/>
                </a:cubicBezTo>
                <a:close/>
                <a:moveTo>
                  <a:pt x="13527" y="10222"/>
                </a:moveTo>
                <a:cubicBezTo>
                  <a:pt x="13570" y="10222"/>
                  <a:pt x="13614" y="10226"/>
                  <a:pt x="13657" y="10233"/>
                </a:cubicBezTo>
                <a:cubicBezTo>
                  <a:pt x="14098" y="10317"/>
                  <a:pt x="14550" y="10400"/>
                  <a:pt x="15002" y="10483"/>
                </a:cubicBezTo>
                <a:cubicBezTo>
                  <a:pt x="15431" y="10567"/>
                  <a:pt x="15693" y="11007"/>
                  <a:pt x="15562" y="11436"/>
                </a:cubicBezTo>
                <a:cubicBezTo>
                  <a:pt x="15110" y="12841"/>
                  <a:pt x="14181" y="14043"/>
                  <a:pt x="12931" y="14853"/>
                </a:cubicBezTo>
                <a:cubicBezTo>
                  <a:pt x="12809" y="14931"/>
                  <a:pt x="12673" y="14968"/>
                  <a:pt x="12539" y="14968"/>
                </a:cubicBezTo>
                <a:cubicBezTo>
                  <a:pt x="12266" y="14968"/>
                  <a:pt x="11999" y="14815"/>
                  <a:pt x="11871" y="14543"/>
                </a:cubicBezTo>
                <a:cubicBezTo>
                  <a:pt x="11681" y="14138"/>
                  <a:pt x="11478" y="13722"/>
                  <a:pt x="11288" y="13317"/>
                </a:cubicBezTo>
                <a:cubicBezTo>
                  <a:pt x="11133" y="12984"/>
                  <a:pt x="11240" y="12603"/>
                  <a:pt x="11526" y="12400"/>
                </a:cubicBezTo>
                <a:cubicBezTo>
                  <a:pt x="12121" y="11972"/>
                  <a:pt x="12574" y="11388"/>
                  <a:pt x="12836" y="10710"/>
                </a:cubicBezTo>
                <a:cubicBezTo>
                  <a:pt x="12940" y="10406"/>
                  <a:pt x="13219" y="10222"/>
                  <a:pt x="13527" y="10222"/>
                </a:cubicBezTo>
                <a:close/>
                <a:moveTo>
                  <a:pt x="5786" y="11228"/>
                </a:moveTo>
                <a:cubicBezTo>
                  <a:pt x="6022" y="11228"/>
                  <a:pt x="6254" y="11337"/>
                  <a:pt x="6394" y="11543"/>
                </a:cubicBezTo>
                <a:cubicBezTo>
                  <a:pt x="6811" y="12138"/>
                  <a:pt x="7406" y="12591"/>
                  <a:pt x="8085" y="12841"/>
                </a:cubicBezTo>
                <a:cubicBezTo>
                  <a:pt x="8430" y="12972"/>
                  <a:pt x="8621" y="13317"/>
                  <a:pt x="8561" y="13662"/>
                </a:cubicBezTo>
                <a:cubicBezTo>
                  <a:pt x="8478" y="14115"/>
                  <a:pt x="8395" y="14567"/>
                  <a:pt x="8311" y="15008"/>
                </a:cubicBezTo>
                <a:cubicBezTo>
                  <a:pt x="8242" y="15371"/>
                  <a:pt x="7922" y="15613"/>
                  <a:pt x="7579" y="15613"/>
                </a:cubicBezTo>
                <a:cubicBezTo>
                  <a:pt x="7506" y="15613"/>
                  <a:pt x="7432" y="15602"/>
                  <a:pt x="7359" y="15579"/>
                </a:cubicBezTo>
                <a:cubicBezTo>
                  <a:pt x="5954" y="15115"/>
                  <a:pt x="4751" y="14186"/>
                  <a:pt x="3942" y="12948"/>
                </a:cubicBezTo>
                <a:cubicBezTo>
                  <a:pt x="3703" y="12579"/>
                  <a:pt x="3846" y="12079"/>
                  <a:pt x="4251" y="11888"/>
                </a:cubicBezTo>
                <a:cubicBezTo>
                  <a:pt x="4656" y="11686"/>
                  <a:pt x="5073" y="11495"/>
                  <a:pt x="5477" y="11293"/>
                </a:cubicBezTo>
                <a:cubicBezTo>
                  <a:pt x="5576" y="11249"/>
                  <a:pt x="5682" y="11228"/>
                  <a:pt x="5786" y="11228"/>
                </a:cubicBezTo>
                <a:close/>
                <a:moveTo>
                  <a:pt x="8673" y="1"/>
                </a:moveTo>
                <a:cubicBezTo>
                  <a:pt x="8652" y="1"/>
                  <a:pt x="8630" y="3"/>
                  <a:pt x="8609" y="6"/>
                </a:cubicBezTo>
                <a:lnTo>
                  <a:pt x="7823" y="113"/>
                </a:lnTo>
                <a:cubicBezTo>
                  <a:pt x="7573" y="137"/>
                  <a:pt x="7406" y="363"/>
                  <a:pt x="7442" y="601"/>
                </a:cubicBezTo>
                <a:lnTo>
                  <a:pt x="7525" y="1292"/>
                </a:lnTo>
                <a:cubicBezTo>
                  <a:pt x="7537" y="1327"/>
                  <a:pt x="7537" y="1351"/>
                  <a:pt x="7549" y="1375"/>
                </a:cubicBezTo>
                <a:cubicBezTo>
                  <a:pt x="7049" y="1482"/>
                  <a:pt x="6561" y="1649"/>
                  <a:pt x="6085" y="1851"/>
                </a:cubicBezTo>
                <a:cubicBezTo>
                  <a:pt x="6085" y="1827"/>
                  <a:pt x="6073" y="1816"/>
                  <a:pt x="6061" y="1792"/>
                </a:cubicBezTo>
                <a:lnTo>
                  <a:pt x="5716" y="1173"/>
                </a:lnTo>
                <a:cubicBezTo>
                  <a:pt x="5636" y="1037"/>
                  <a:pt x="5486" y="960"/>
                  <a:pt x="5336" y="960"/>
                </a:cubicBezTo>
                <a:cubicBezTo>
                  <a:pt x="5261" y="960"/>
                  <a:pt x="5187" y="979"/>
                  <a:pt x="5120" y="1018"/>
                </a:cubicBezTo>
                <a:lnTo>
                  <a:pt x="4418" y="1411"/>
                </a:lnTo>
                <a:cubicBezTo>
                  <a:pt x="4204" y="1530"/>
                  <a:pt x="4132" y="1792"/>
                  <a:pt x="4251" y="2006"/>
                </a:cubicBezTo>
                <a:lnTo>
                  <a:pt x="4608" y="2625"/>
                </a:lnTo>
                <a:cubicBezTo>
                  <a:pt x="4608" y="2637"/>
                  <a:pt x="4620" y="2649"/>
                  <a:pt x="4644" y="2673"/>
                </a:cubicBezTo>
                <a:cubicBezTo>
                  <a:pt x="4192" y="2982"/>
                  <a:pt x="3787" y="3340"/>
                  <a:pt x="3394" y="3744"/>
                </a:cubicBezTo>
                <a:cubicBezTo>
                  <a:pt x="3370" y="3697"/>
                  <a:pt x="3334" y="3649"/>
                  <a:pt x="3275" y="3601"/>
                </a:cubicBezTo>
                <a:lnTo>
                  <a:pt x="2715" y="3173"/>
                </a:lnTo>
                <a:cubicBezTo>
                  <a:pt x="2637" y="3114"/>
                  <a:pt x="2544" y="3086"/>
                  <a:pt x="2452" y="3086"/>
                </a:cubicBezTo>
                <a:cubicBezTo>
                  <a:pt x="2320" y="3086"/>
                  <a:pt x="2187" y="3144"/>
                  <a:pt x="2096" y="3256"/>
                </a:cubicBezTo>
                <a:lnTo>
                  <a:pt x="1608" y="3899"/>
                </a:lnTo>
                <a:cubicBezTo>
                  <a:pt x="1453" y="4090"/>
                  <a:pt x="1489" y="4363"/>
                  <a:pt x="1691" y="4506"/>
                </a:cubicBezTo>
                <a:lnTo>
                  <a:pt x="2251" y="4947"/>
                </a:lnTo>
                <a:cubicBezTo>
                  <a:pt x="2299" y="4983"/>
                  <a:pt x="2358" y="5006"/>
                  <a:pt x="2418" y="5018"/>
                </a:cubicBezTo>
                <a:cubicBezTo>
                  <a:pt x="2168" y="5411"/>
                  <a:pt x="1953" y="5828"/>
                  <a:pt x="1787" y="6245"/>
                </a:cubicBezTo>
                <a:cubicBezTo>
                  <a:pt x="1763" y="6233"/>
                  <a:pt x="1751" y="6233"/>
                  <a:pt x="1739" y="6221"/>
                </a:cubicBezTo>
                <a:lnTo>
                  <a:pt x="1060" y="6018"/>
                </a:lnTo>
                <a:cubicBezTo>
                  <a:pt x="1020" y="6006"/>
                  <a:pt x="980" y="6000"/>
                  <a:pt x="940" y="6000"/>
                </a:cubicBezTo>
                <a:cubicBezTo>
                  <a:pt x="751" y="6000"/>
                  <a:pt x="571" y="6130"/>
                  <a:pt x="513" y="6316"/>
                </a:cubicBezTo>
                <a:lnTo>
                  <a:pt x="286" y="7078"/>
                </a:lnTo>
                <a:cubicBezTo>
                  <a:pt x="215" y="7316"/>
                  <a:pt x="346" y="7554"/>
                  <a:pt x="584" y="7626"/>
                </a:cubicBezTo>
                <a:lnTo>
                  <a:pt x="1251" y="7828"/>
                </a:lnTo>
                <a:cubicBezTo>
                  <a:pt x="1275" y="7840"/>
                  <a:pt x="1286" y="7840"/>
                  <a:pt x="1298" y="7840"/>
                </a:cubicBezTo>
                <a:cubicBezTo>
                  <a:pt x="1179" y="8435"/>
                  <a:pt x="1132" y="9043"/>
                  <a:pt x="1156" y="9638"/>
                </a:cubicBezTo>
                <a:cubicBezTo>
                  <a:pt x="1150" y="9644"/>
                  <a:pt x="1141" y="9644"/>
                  <a:pt x="1132" y="9644"/>
                </a:cubicBezTo>
                <a:cubicBezTo>
                  <a:pt x="1123" y="9644"/>
                  <a:pt x="1114" y="9644"/>
                  <a:pt x="1108" y="9650"/>
                </a:cubicBezTo>
                <a:lnTo>
                  <a:pt x="405" y="9733"/>
                </a:lnTo>
                <a:cubicBezTo>
                  <a:pt x="167" y="9769"/>
                  <a:pt x="1" y="9983"/>
                  <a:pt x="36" y="10221"/>
                </a:cubicBezTo>
                <a:lnTo>
                  <a:pt x="132" y="11019"/>
                </a:lnTo>
                <a:cubicBezTo>
                  <a:pt x="164" y="11237"/>
                  <a:pt x="346" y="11405"/>
                  <a:pt x="559" y="11405"/>
                </a:cubicBezTo>
                <a:cubicBezTo>
                  <a:pt x="579" y="11405"/>
                  <a:pt x="599" y="11403"/>
                  <a:pt x="620" y="11400"/>
                </a:cubicBezTo>
                <a:lnTo>
                  <a:pt x="1322" y="11305"/>
                </a:lnTo>
                <a:cubicBezTo>
                  <a:pt x="1346" y="11305"/>
                  <a:pt x="1358" y="11305"/>
                  <a:pt x="1370" y="11293"/>
                </a:cubicBezTo>
                <a:cubicBezTo>
                  <a:pt x="1477" y="11745"/>
                  <a:pt x="1620" y="12186"/>
                  <a:pt x="1798" y="12614"/>
                </a:cubicBezTo>
                <a:cubicBezTo>
                  <a:pt x="1787" y="12614"/>
                  <a:pt x="1775" y="12626"/>
                  <a:pt x="1751" y="12638"/>
                </a:cubicBezTo>
                <a:lnTo>
                  <a:pt x="1132" y="12972"/>
                </a:lnTo>
                <a:cubicBezTo>
                  <a:pt x="917" y="13091"/>
                  <a:pt x="846" y="13353"/>
                  <a:pt x="965" y="13567"/>
                </a:cubicBezTo>
                <a:lnTo>
                  <a:pt x="1346" y="14269"/>
                </a:lnTo>
                <a:cubicBezTo>
                  <a:pt x="1428" y="14417"/>
                  <a:pt x="1579" y="14497"/>
                  <a:pt x="1734" y="14497"/>
                </a:cubicBezTo>
                <a:cubicBezTo>
                  <a:pt x="1804" y="14497"/>
                  <a:pt x="1875" y="14481"/>
                  <a:pt x="1941" y="14448"/>
                </a:cubicBezTo>
                <a:lnTo>
                  <a:pt x="2560" y="14103"/>
                </a:lnTo>
                <a:cubicBezTo>
                  <a:pt x="2572" y="14091"/>
                  <a:pt x="2584" y="14091"/>
                  <a:pt x="2608" y="14079"/>
                </a:cubicBezTo>
                <a:cubicBezTo>
                  <a:pt x="2930" y="14555"/>
                  <a:pt x="3322" y="15008"/>
                  <a:pt x="3763" y="15412"/>
                </a:cubicBezTo>
                <a:cubicBezTo>
                  <a:pt x="3739" y="15424"/>
                  <a:pt x="3727" y="15448"/>
                  <a:pt x="3715" y="15460"/>
                </a:cubicBezTo>
                <a:lnTo>
                  <a:pt x="3287" y="16020"/>
                </a:lnTo>
                <a:cubicBezTo>
                  <a:pt x="3132" y="16210"/>
                  <a:pt x="3168" y="16484"/>
                  <a:pt x="3370" y="16639"/>
                </a:cubicBezTo>
                <a:lnTo>
                  <a:pt x="4001" y="17127"/>
                </a:lnTo>
                <a:cubicBezTo>
                  <a:pt x="4079" y="17186"/>
                  <a:pt x="4172" y="17214"/>
                  <a:pt x="4264" y="17214"/>
                </a:cubicBezTo>
                <a:cubicBezTo>
                  <a:pt x="4395" y="17214"/>
                  <a:pt x="4524" y="17156"/>
                  <a:pt x="4608" y="17044"/>
                </a:cubicBezTo>
                <a:lnTo>
                  <a:pt x="5049" y="16484"/>
                </a:lnTo>
                <a:cubicBezTo>
                  <a:pt x="5061" y="16460"/>
                  <a:pt x="5073" y="16448"/>
                  <a:pt x="5085" y="16424"/>
                </a:cubicBezTo>
                <a:cubicBezTo>
                  <a:pt x="5537" y="16710"/>
                  <a:pt x="6013" y="16936"/>
                  <a:pt x="6501" y="17127"/>
                </a:cubicBezTo>
                <a:cubicBezTo>
                  <a:pt x="6501" y="17151"/>
                  <a:pt x="6490" y="17175"/>
                  <a:pt x="6478" y="17198"/>
                </a:cubicBezTo>
                <a:lnTo>
                  <a:pt x="6299" y="17877"/>
                </a:lnTo>
                <a:cubicBezTo>
                  <a:pt x="6239" y="18103"/>
                  <a:pt x="6370" y="18353"/>
                  <a:pt x="6609" y="18413"/>
                </a:cubicBezTo>
                <a:lnTo>
                  <a:pt x="7382" y="18615"/>
                </a:lnTo>
                <a:cubicBezTo>
                  <a:pt x="7421" y="18625"/>
                  <a:pt x="7460" y="18630"/>
                  <a:pt x="7497" y="18630"/>
                </a:cubicBezTo>
                <a:cubicBezTo>
                  <a:pt x="7693" y="18630"/>
                  <a:pt x="7868" y="18505"/>
                  <a:pt x="7918" y="18306"/>
                </a:cubicBezTo>
                <a:lnTo>
                  <a:pt x="8097" y="17627"/>
                </a:lnTo>
                <a:cubicBezTo>
                  <a:pt x="8109" y="17603"/>
                  <a:pt x="8109" y="17567"/>
                  <a:pt x="8109" y="17544"/>
                </a:cubicBezTo>
                <a:cubicBezTo>
                  <a:pt x="8550" y="17614"/>
                  <a:pt x="8991" y="17642"/>
                  <a:pt x="9424" y="17642"/>
                </a:cubicBezTo>
                <a:cubicBezTo>
                  <a:pt x="9506" y="17642"/>
                  <a:pt x="9587" y="17641"/>
                  <a:pt x="9668" y="17639"/>
                </a:cubicBezTo>
                <a:cubicBezTo>
                  <a:pt x="9668" y="17663"/>
                  <a:pt x="9668" y="17698"/>
                  <a:pt x="9668" y="17734"/>
                </a:cubicBezTo>
                <a:lnTo>
                  <a:pt x="9764" y="18425"/>
                </a:lnTo>
                <a:cubicBezTo>
                  <a:pt x="9796" y="18652"/>
                  <a:pt x="9976" y="18811"/>
                  <a:pt x="10188" y="18811"/>
                </a:cubicBezTo>
                <a:cubicBezTo>
                  <a:pt x="10209" y="18811"/>
                  <a:pt x="10230" y="18809"/>
                  <a:pt x="10252" y="18806"/>
                </a:cubicBezTo>
                <a:lnTo>
                  <a:pt x="11050" y="18699"/>
                </a:lnTo>
                <a:cubicBezTo>
                  <a:pt x="11288" y="18675"/>
                  <a:pt x="11454" y="18449"/>
                  <a:pt x="11431" y="18210"/>
                </a:cubicBezTo>
                <a:lnTo>
                  <a:pt x="11335" y="17520"/>
                </a:lnTo>
                <a:cubicBezTo>
                  <a:pt x="11335" y="17484"/>
                  <a:pt x="11323" y="17448"/>
                  <a:pt x="11312" y="17413"/>
                </a:cubicBezTo>
                <a:cubicBezTo>
                  <a:pt x="11800" y="17294"/>
                  <a:pt x="12288" y="17127"/>
                  <a:pt x="12764" y="16925"/>
                </a:cubicBezTo>
                <a:cubicBezTo>
                  <a:pt x="12776" y="16960"/>
                  <a:pt x="12788" y="16984"/>
                  <a:pt x="12800" y="17020"/>
                </a:cubicBezTo>
                <a:lnTo>
                  <a:pt x="13157" y="17639"/>
                </a:lnTo>
                <a:cubicBezTo>
                  <a:pt x="13237" y="17775"/>
                  <a:pt x="13381" y="17851"/>
                  <a:pt x="13532" y="17851"/>
                </a:cubicBezTo>
                <a:cubicBezTo>
                  <a:pt x="13606" y="17851"/>
                  <a:pt x="13682" y="17833"/>
                  <a:pt x="13752" y="17794"/>
                </a:cubicBezTo>
                <a:lnTo>
                  <a:pt x="14443" y="17401"/>
                </a:lnTo>
                <a:cubicBezTo>
                  <a:pt x="14657" y="17282"/>
                  <a:pt x="14729" y="17020"/>
                  <a:pt x="14610" y="16805"/>
                </a:cubicBezTo>
                <a:lnTo>
                  <a:pt x="14264" y="16198"/>
                </a:lnTo>
                <a:cubicBezTo>
                  <a:pt x="14240" y="16163"/>
                  <a:pt x="14217" y="16127"/>
                  <a:pt x="14193" y="16103"/>
                </a:cubicBezTo>
                <a:cubicBezTo>
                  <a:pt x="14621" y="15793"/>
                  <a:pt x="15026" y="15436"/>
                  <a:pt x="15407" y="15031"/>
                </a:cubicBezTo>
                <a:cubicBezTo>
                  <a:pt x="15431" y="15067"/>
                  <a:pt x="15455" y="15103"/>
                  <a:pt x="15491" y="15127"/>
                </a:cubicBezTo>
                <a:lnTo>
                  <a:pt x="16050" y="15555"/>
                </a:lnTo>
                <a:cubicBezTo>
                  <a:pt x="16129" y="15614"/>
                  <a:pt x="16221" y="15643"/>
                  <a:pt x="16313" y="15643"/>
                </a:cubicBezTo>
                <a:cubicBezTo>
                  <a:pt x="16444" y="15643"/>
                  <a:pt x="16573" y="15584"/>
                  <a:pt x="16657" y="15472"/>
                </a:cubicBezTo>
                <a:lnTo>
                  <a:pt x="17146" y="14841"/>
                </a:lnTo>
                <a:cubicBezTo>
                  <a:pt x="17300" y="14650"/>
                  <a:pt x="17265" y="14377"/>
                  <a:pt x="17074" y="14222"/>
                </a:cubicBezTo>
                <a:lnTo>
                  <a:pt x="16515" y="13793"/>
                </a:lnTo>
                <a:cubicBezTo>
                  <a:pt x="16479" y="13769"/>
                  <a:pt x="16443" y="13746"/>
                  <a:pt x="16396" y="13734"/>
                </a:cubicBezTo>
                <a:cubicBezTo>
                  <a:pt x="16634" y="13341"/>
                  <a:pt x="16848" y="12948"/>
                  <a:pt x="17015" y="12531"/>
                </a:cubicBezTo>
                <a:cubicBezTo>
                  <a:pt x="17050" y="12555"/>
                  <a:pt x="17086" y="12579"/>
                  <a:pt x="17134" y="12591"/>
                </a:cubicBezTo>
                <a:lnTo>
                  <a:pt x="17800" y="12793"/>
                </a:lnTo>
                <a:cubicBezTo>
                  <a:pt x="17844" y="12806"/>
                  <a:pt x="17888" y="12813"/>
                  <a:pt x="17931" y="12813"/>
                </a:cubicBezTo>
                <a:cubicBezTo>
                  <a:pt x="18121" y="12813"/>
                  <a:pt x="18290" y="12690"/>
                  <a:pt x="18348" y="12495"/>
                </a:cubicBezTo>
                <a:lnTo>
                  <a:pt x="18574" y="11733"/>
                </a:lnTo>
                <a:cubicBezTo>
                  <a:pt x="18646" y="11495"/>
                  <a:pt x="18515" y="11257"/>
                  <a:pt x="18289" y="11186"/>
                </a:cubicBezTo>
                <a:lnTo>
                  <a:pt x="17610" y="10983"/>
                </a:lnTo>
                <a:cubicBezTo>
                  <a:pt x="17562" y="10971"/>
                  <a:pt x="17527" y="10960"/>
                  <a:pt x="17479" y="10960"/>
                </a:cubicBezTo>
                <a:cubicBezTo>
                  <a:pt x="17598" y="10364"/>
                  <a:pt x="17646" y="9769"/>
                  <a:pt x="17622" y="9162"/>
                </a:cubicBezTo>
                <a:lnTo>
                  <a:pt x="17622" y="9162"/>
                </a:lnTo>
                <a:cubicBezTo>
                  <a:pt x="17646" y="9168"/>
                  <a:pt x="17669" y="9171"/>
                  <a:pt x="17692" y="9171"/>
                </a:cubicBezTo>
                <a:cubicBezTo>
                  <a:pt x="17714" y="9171"/>
                  <a:pt x="17735" y="9168"/>
                  <a:pt x="17753" y="9162"/>
                </a:cubicBezTo>
                <a:lnTo>
                  <a:pt x="18455" y="9078"/>
                </a:lnTo>
                <a:cubicBezTo>
                  <a:pt x="18693" y="9043"/>
                  <a:pt x="18860" y="8828"/>
                  <a:pt x="18836" y="8590"/>
                </a:cubicBezTo>
                <a:lnTo>
                  <a:pt x="18729" y="7792"/>
                </a:lnTo>
                <a:cubicBezTo>
                  <a:pt x="18707" y="7570"/>
                  <a:pt x="18507" y="7409"/>
                  <a:pt x="18286" y="7409"/>
                </a:cubicBezTo>
                <a:cubicBezTo>
                  <a:pt x="18271" y="7409"/>
                  <a:pt x="18256" y="7410"/>
                  <a:pt x="18241" y="7411"/>
                </a:cubicBezTo>
                <a:lnTo>
                  <a:pt x="17539" y="7507"/>
                </a:lnTo>
                <a:cubicBezTo>
                  <a:pt x="17491" y="7507"/>
                  <a:pt x="17455" y="7531"/>
                  <a:pt x="17419" y="7542"/>
                </a:cubicBezTo>
                <a:cubicBezTo>
                  <a:pt x="17312" y="7090"/>
                  <a:pt x="17169" y="6649"/>
                  <a:pt x="16991" y="6221"/>
                </a:cubicBezTo>
                <a:cubicBezTo>
                  <a:pt x="17027" y="6221"/>
                  <a:pt x="17074" y="6197"/>
                  <a:pt x="17110" y="6185"/>
                </a:cubicBezTo>
                <a:lnTo>
                  <a:pt x="17729" y="5840"/>
                </a:lnTo>
                <a:cubicBezTo>
                  <a:pt x="17943" y="5733"/>
                  <a:pt x="18027" y="5459"/>
                  <a:pt x="17908" y="5245"/>
                </a:cubicBezTo>
                <a:lnTo>
                  <a:pt x="17527" y="4542"/>
                </a:lnTo>
                <a:cubicBezTo>
                  <a:pt x="17446" y="4398"/>
                  <a:pt x="17301" y="4318"/>
                  <a:pt x="17149" y="4318"/>
                </a:cubicBezTo>
                <a:cubicBezTo>
                  <a:pt x="17076" y="4318"/>
                  <a:pt x="17001" y="4337"/>
                  <a:pt x="16931" y="4375"/>
                </a:cubicBezTo>
                <a:lnTo>
                  <a:pt x="16312" y="4709"/>
                </a:lnTo>
                <a:cubicBezTo>
                  <a:pt x="16276" y="4733"/>
                  <a:pt x="16241" y="4756"/>
                  <a:pt x="16205" y="4780"/>
                </a:cubicBezTo>
                <a:cubicBezTo>
                  <a:pt x="15884" y="4304"/>
                  <a:pt x="15503" y="3852"/>
                  <a:pt x="15062" y="3435"/>
                </a:cubicBezTo>
                <a:cubicBezTo>
                  <a:pt x="15098" y="3411"/>
                  <a:pt x="15122" y="3387"/>
                  <a:pt x="15145" y="3351"/>
                </a:cubicBezTo>
                <a:lnTo>
                  <a:pt x="15586" y="2792"/>
                </a:lnTo>
                <a:cubicBezTo>
                  <a:pt x="15729" y="2601"/>
                  <a:pt x="15693" y="2328"/>
                  <a:pt x="15503" y="2173"/>
                </a:cubicBezTo>
                <a:lnTo>
                  <a:pt x="14860" y="1685"/>
                </a:lnTo>
                <a:cubicBezTo>
                  <a:pt x="14781" y="1626"/>
                  <a:pt x="14689" y="1597"/>
                  <a:pt x="14597" y="1597"/>
                </a:cubicBezTo>
                <a:cubicBezTo>
                  <a:pt x="14466" y="1597"/>
                  <a:pt x="14336" y="1656"/>
                  <a:pt x="14252" y="1768"/>
                </a:cubicBezTo>
                <a:lnTo>
                  <a:pt x="13824" y="2328"/>
                </a:lnTo>
                <a:cubicBezTo>
                  <a:pt x="13800" y="2363"/>
                  <a:pt x="13776" y="2387"/>
                  <a:pt x="13764" y="2423"/>
                </a:cubicBezTo>
                <a:cubicBezTo>
                  <a:pt x="13312" y="2137"/>
                  <a:pt x="12836" y="1899"/>
                  <a:pt x="12347" y="1708"/>
                </a:cubicBezTo>
                <a:cubicBezTo>
                  <a:pt x="12359" y="1685"/>
                  <a:pt x="12371" y="1649"/>
                  <a:pt x="12383" y="1613"/>
                </a:cubicBezTo>
                <a:lnTo>
                  <a:pt x="12574" y="934"/>
                </a:lnTo>
                <a:cubicBezTo>
                  <a:pt x="12633" y="708"/>
                  <a:pt x="12490" y="470"/>
                  <a:pt x="12264" y="399"/>
                </a:cubicBezTo>
                <a:lnTo>
                  <a:pt x="11478" y="196"/>
                </a:lnTo>
                <a:cubicBezTo>
                  <a:pt x="11442" y="187"/>
                  <a:pt x="11405" y="182"/>
                  <a:pt x="11368" y="182"/>
                </a:cubicBezTo>
                <a:cubicBezTo>
                  <a:pt x="11179" y="182"/>
                  <a:pt x="11002" y="306"/>
                  <a:pt x="10942" y="506"/>
                </a:cubicBezTo>
                <a:lnTo>
                  <a:pt x="10764" y="1185"/>
                </a:lnTo>
                <a:cubicBezTo>
                  <a:pt x="10752" y="1220"/>
                  <a:pt x="10752" y="1244"/>
                  <a:pt x="10752" y="1280"/>
                </a:cubicBezTo>
                <a:cubicBezTo>
                  <a:pt x="10304" y="1207"/>
                  <a:pt x="9847" y="1170"/>
                  <a:pt x="9389" y="1170"/>
                </a:cubicBezTo>
                <a:cubicBezTo>
                  <a:pt x="9323" y="1170"/>
                  <a:pt x="9258" y="1171"/>
                  <a:pt x="9192" y="1173"/>
                </a:cubicBezTo>
                <a:cubicBezTo>
                  <a:pt x="9192" y="1137"/>
                  <a:pt x="9192" y="1113"/>
                  <a:pt x="9192" y="1077"/>
                </a:cubicBezTo>
                <a:lnTo>
                  <a:pt x="9097" y="387"/>
                </a:lnTo>
                <a:cubicBezTo>
                  <a:pt x="9075" y="159"/>
                  <a:pt x="8886"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57">
            <a:extLst>
              <a:ext uri="{FF2B5EF4-FFF2-40B4-BE49-F238E27FC236}">
                <a16:creationId xmlns:a16="http://schemas.microsoft.com/office/drawing/2014/main" id="{9B0F301F-C690-BB82-A600-C6FC14D3B39B}"/>
              </a:ext>
            </a:extLst>
          </p:cNvPr>
          <p:cNvGrpSpPr/>
          <p:nvPr/>
        </p:nvGrpSpPr>
        <p:grpSpPr>
          <a:xfrm flipH="1">
            <a:off x="8707505" y="1296601"/>
            <a:ext cx="1377475" cy="1403225"/>
            <a:chOff x="1017800" y="1721600"/>
            <a:chExt cx="1377475" cy="1403225"/>
          </a:xfrm>
        </p:grpSpPr>
        <p:sp>
          <p:nvSpPr>
            <p:cNvPr id="1458" name="Google Shape;1458;p57">
              <a:extLst>
                <a:ext uri="{FF2B5EF4-FFF2-40B4-BE49-F238E27FC236}">
                  <a16:creationId xmlns:a16="http://schemas.microsoft.com/office/drawing/2014/main" id="{CF12EE4F-BA10-26AE-A94A-56277D93EAFB}"/>
                </a:ext>
              </a:extLst>
            </p:cNvPr>
            <p:cNvSpPr/>
            <p:nvPr/>
          </p:nvSpPr>
          <p:spPr>
            <a:xfrm>
              <a:off x="1349475" y="2529475"/>
              <a:ext cx="263675" cy="263650"/>
            </a:xfrm>
            <a:custGeom>
              <a:avLst/>
              <a:gdLst/>
              <a:ahLst/>
              <a:cxnLst/>
              <a:rect l="l" t="t" r="r" b="b"/>
              <a:pathLst>
                <a:path w="10547" h="10546" extrusionOk="0">
                  <a:moveTo>
                    <a:pt x="5270" y="2258"/>
                  </a:moveTo>
                  <a:cubicBezTo>
                    <a:pt x="6938" y="2258"/>
                    <a:pt x="8288" y="3609"/>
                    <a:pt x="8288" y="5270"/>
                  </a:cubicBezTo>
                  <a:cubicBezTo>
                    <a:pt x="8288" y="6937"/>
                    <a:pt x="6938" y="8288"/>
                    <a:pt x="5270" y="8288"/>
                  </a:cubicBezTo>
                  <a:cubicBezTo>
                    <a:pt x="3609" y="8288"/>
                    <a:pt x="2253" y="6937"/>
                    <a:pt x="2253" y="5270"/>
                  </a:cubicBezTo>
                  <a:cubicBezTo>
                    <a:pt x="2253" y="3609"/>
                    <a:pt x="3609" y="2258"/>
                    <a:pt x="5270" y="2258"/>
                  </a:cubicBezTo>
                  <a:close/>
                  <a:moveTo>
                    <a:pt x="5270" y="0"/>
                  </a:moveTo>
                  <a:cubicBezTo>
                    <a:pt x="2360" y="0"/>
                    <a:pt x="1" y="2360"/>
                    <a:pt x="1" y="5270"/>
                  </a:cubicBezTo>
                  <a:cubicBezTo>
                    <a:pt x="1" y="8181"/>
                    <a:pt x="2360" y="10546"/>
                    <a:pt x="5270" y="10546"/>
                  </a:cubicBezTo>
                  <a:cubicBezTo>
                    <a:pt x="8180" y="10546"/>
                    <a:pt x="10546" y="8181"/>
                    <a:pt x="10546" y="5270"/>
                  </a:cubicBezTo>
                  <a:cubicBezTo>
                    <a:pt x="10546" y="2360"/>
                    <a:pt x="8180" y="0"/>
                    <a:pt x="5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a:extLst>
                <a:ext uri="{FF2B5EF4-FFF2-40B4-BE49-F238E27FC236}">
                  <a16:creationId xmlns:a16="http://schemas.microsoft.com/office/drawing/2014/main" id="{4ECF6A3E-4C35-0C41-0076-90A0D9F42CEC}"/>
                </a:ext>
              </a:extLst>
            </p:cNvPr>
            <p:cNvSpPr/>
            <p:nvPr/>
          </p:nvSpPr>
          <p:spPr>
            <a:xfrm>
              <a:off x="1225750" y="2405725"/>
              <a:ext cx="511100" cy="511150"/>
            </a:xfrm>
            <a:custGeom>
              <a:avLst/>
              <a:gdLst/>
              <a:ahLst/>
              <a:cxnLst/>
              <a:rect l="l" t="t" r="r" b="b"/>
              <a:pathLst>
                <a:path w="20444" h="20446" extrusionOk="0">
                  <a:moveTo>
                    <a:pt x="10219" y="2687"/>
                  </a:moveTo>
                  <a:cubicBezTo>
                    <a:pt x="14378" y="2687"/>
                    <a:pt x="17752" y="6061"/>
                    <a:pt x="17752" y="10220"/>
                  </a:cubicBezTo>
                  <a:cubicBezTo>
                    <a:pt x="17752" y="14385"/>
                    <a:pt x="14378" y="17754"/>
                    <a:pt x="10219" y="17754"/>
                  </a:cubicBezTo>
                  <a:cubicBezTo>
                    <a:pt x="6060" y="17754"/>
                    <a:pt x="2687" y="14385"/>
                    <a:pt x="2687" y="10220"/>
                  </a:cubicBezTo>
                  <a:cubicBezTo>
                    <a:pt x="2687" y="6061"/>
                    <a:pt x="6060" y="2687"/>
                    <a:pt x="10219" y="2687"/>
                  </a:cubicBezTo>
                  <a:close/>
                  <a:moveTo>
                    <a:pt x="10219" y="1"/>
                  </a:moveTo>
                  <a:cubicBezTo>
                    <a:pt x="4572" y="1"/>
                    <a:pt x="0" y="4573"/>
                    <a:pt x="0" y="10220"/>
                  </a:cubicBezTo>
                  <a:cubicBezTo>
                    <a:pt x="0" y="15868"/>
                    <a:pt x="4572" y="20445"/>
                    <a:pt x="10219" y="20445"/>
                  </a:cubicBezTo>
                  <a:cubicBezTo>
                    <a:pt x="15867" y="20445"/>
                    <a:pt x="20443" y="15868"/>
                    <a:pt x="20443" y="10220"/>
                  </a:cubicBezTo>
                  <a:cubicBezTo>
                    <a:pt x="20443" y="7402"/>
                    <a:pt x="19297" y="4844"/>
                    <a:pt x="17446" y="2993"/>
                  </a:cubicBezTo>
                  <a:cubicBezTo>
                    <a:pt x="15597" y="1143"/>
                    <a:pt x="13043" y="1"/>
                    <a:pt x="10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a:extLst>
                <a:ext uri="{FF2B5EF4-FFF2-40B4-BE49-F238E27FC236}">
                  <a16:creationId xmlns:a16="http://schemas.microsoft.com/office/drawing/2014/main" id="{9507247E-E792-1D36-7AA9-ACB8057D410A}"/>
                </a:ext>
              </a:extLst>
            </p:cNvPr>
            <p:cNvSpPr/>
            <p:nvPr/>
          </p:nvSpPr>
          <p:spPr>
            <a:xfrm>
              <a:off x="1292900" y="2472900"/>
              <a:ext cx="376675" cy="376700"/>
            </a:xfrm>
            <a:custGeom>
              <a:avLst/>
              <a:gdLst/>
              <a:ahLst/>
              <a:cxnLst/>
              <a:rect l="l" t="t" r="r" b="b"/>
              <a:pathLst>
                <a:path w="15067" h="15068" extrusionOk="0">
                  <a:moveTo>
                    <a:pt x="7533" y="2263"/>
                  </a:moveTo>
                  <a:cubicBezTo>
                    <a:pt x="10443" y="2263"/>
                    <a:pt x="12809" y="4623"/>
                    <a:pt x="12809" y="7533"/>
                  </a:cubicBezTo>
                  <a:cubicBezTo>
                    <a:pt x="12809" y="10444"/>
                    <a:pt x="10443" y="12809"/>
                    <a:pt x="7533" y="12809"/>
                  </a:cubicBezTo>
                  <a:cubicBezTo>
                    <a:pt x="4623" y="12809"/>
                    <a:pt x="2264" y="10444"/>
                    <a:pt x="2264" y="7533"/>
                  </a:cubicBezTo>
                  <a:cubicBezTo>
                    <a:pt x="2264" y="4623"/>
                    <a:pt x="4623" y="2263"/>
                    <a:pt x="7533" y="2263"/>
                  </a:cubicBezTo>
                  <a:close/>
                  <a:moveTo>
                    <a:pt x="7533" y="0"/>
                  </a:moveTo>
                  <a:cubicBezTo>
                    <a:pt x="3374" y="0"/>
                    <a:pt x="1" y="3374"/>
                    <a:pt x="1" y="7533"/>
                  </a:cubicBezTo>
                  <a:cubicBezTo>
                    <a:pt x="1" y="11698"/>
                    <a:pt x="3374" y="15067"/>
                    <a:pt x="7533" y="15067"/>
                  </a:cubicBezTo>
                  <a:cubicBezTo>
                    <a:pt x="11692" y="15067"/>
                    <a:pt x="15066" y="11698"/>
                    <a:pt x="15066" y="7533"/>
                  </a:cubicBezTo>
                  <a:cubicBezTo>
                    <a:pt x="15066" y="3374"/>
                    <a:pt x="11692" y="0"/>
                    <a:pt x="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a:extLst>
                <a:ext uri="{FF2B5EF4-FFF2-40B4-BE49-F238E27FC236}">
                  <a16:creationId xmlns:a16="http://schemas.microsoft.com/office/drawing/2014/main" id="{C0C8FBE0-6732-A8D1-21DF-E24C84508E05}"/>
                </a:ext>
              </a:extLst>
            </p:cNvPr>
            <p:cNvSpPr/>
            <p:nvPr/>
          </p:nvSpPr>
          <p:spPr>
            <a:xfrm>
              <a:off x="1017800" y="2197775"/>
              <a:ext cx="927000" cy="927050"/>
            </a:xfrm>
            <a:custGeom>
              <a:avLst/>
              <a:gdLst/>
              <a:ahLst/>
              <a:cxnLst/>
              <a:rect l="l" t="t" r="r" b="b"/>
              <a:pathLst>
                <a:path w="37080" h="37082" extrusionOk="0">
                  <a:moveTo>
                    <a:pt x="18537" y="8319"/>
                  </a:moveTo>
                  <a:cubicBezTo>
                    <a:pt x="24185" y="8319"/>
                    <a:pt x="28761" y="12891"/>
                    <a:pt x="28761" y="18538"/>
                  </a:cubicBezTo>
                  <a:cubicBezTo>
                    <a:pt x="28761" y="21362"/>
                    <a:pt x="27615" y="23915"/>
                    <a:pt x="25764" y="25766"/>
                  </a:cubicBezTo>
                  <a:cubicBezTo>
                    <a:pt x="23915" y="27616"/>
                    <a:pt x="21361" y="28763"/>
                    <a:pt x="18537" y="28763"/>
                  </a:cubicBezTo>
                  <a:cubicBezTo>
                    <a:pt x="12890" y="28763"/>
                    <a:pt x="8318" y="24186"/>
                    <a:pt x="8318" y="18538"/>
                  </a:cubicBezTo>
                  <a:cubicBezTo>
                    <a:pt x="8318" y="12891"/>
                    <a:pt x="12890" y="8319"/>
                    <a:pt x="18537" y="8319"/>
                  </a:cubicBezTo>
                  <a:close/>
                  <a:moveTo>
                    <a:pt x="18537" y="1"/>
                  </a:moveTo>
                  <a:cubicBezTo>
                    <a:pt x="17513" y="1"/>
                    <a:pt x="16677" y="842"/>
                    <a:pt x="16677" y="1861"/>
                  </a:cubicBezTo>
                  <a:lnTo>
                    <a:pt x="16677" y="4818"/>
                  </a:lnTo>
                  <a:cubicBezTo>
                    <a:pt x="14241" y="5143"/>
                    <a:pt x="12014" y="6102"/>
                    <a:pt x="10153" y="7524"/>
                  </a:cubicBezTo>
                  <a:lnTo>
                    <a:pt x="8064" y="5430"/>
                  </a:lnTo>
                  <a:cubicBezTo>
                    <a:pt x="7702" y="5067"/>
                    <a:pt x="7224" y="4886"/>
                    <a:pt x="6746" y="4886"/>
                  </a:cubicBezTo>
                  <a:cubicBezTo>
                    <a:pt x="6268" y="4886"/>
                    <a:pt x="5790" y="5067"/>
                    <a:pt x="5428" y="5430"/>
                  </a:cubicBezTo>
                  <a:cubicBezTo>
                    <a:pt x="4705" y="6153"/>
                    <a:pt x="4705" y="7340"/>
                    <a:pt x="5428" y="8064"/>
                  </a:cubicBezTo>
                  <a:lnTo>
                    <a:pt x="7523" y="10154"/>
                  </a:lnTo>
                  <a:cubicBezTo>
                    <a:pt x="6100" y="12014"/>
                    <a:pt x="5143" y="14242"/>
                    <a:pt x="4816" y="16679"/>
                  </a:cubicBezTo>
                  <a:lnTo>
                    <a:pt x="1861" y="16679"/>
                  </a:lnTo>
                  <a:cubicBezTo>
                    <a:pt x="840" y="16679"/>
                    <a:pt x="0" y="17514"/>
                    <a:pt x="0" y="18538"/>
                  </a:cubicBezTo>
                  <a:cubicBezTo>
                    <a:pt x="0" y="19563"/>
                    <a:pt x="840" y="20403"/>
                    <a:pt x="1861" y="20403"/>
                  </a:cubicBezTo>
                  <a:lnTo>
                    <a:pt x="4816" y="20403"/>
                  </a:lnTo>
                  <a:cubicBezTo>
                    <a:pt x="5143" y="22835"/>
                    <a:pt x="6100" y="25063"/>
                    <a:pt x="7523" y="26928"/>
                  </a:cubicBezTo>
                  <a:lnTo>
                    <a:pt x="5428" y="29013"/>
                  </a:lnTo>
                  <a:cubicBezTo>
                    <a:pt x="4705" y="29742"/>
                    <a:pt x="4705" y="30923"/>
                    <a:pt x="5428" y="31653"/>
                  </a:cubicBezTo>
                  <a:cubicBezTo>
                    <a:pt x="5790" y="32012"/>
                    <a:pt x="6268" y="32192"/>
                    <a:pt x="6746" y="32192"/>
                  </a:cubicBezTo>
                  <a:cubicBezTo>
                    <a:pt x="7224" y="32192"/>
                    <a:pt x="7702" y="32012"/>
                    <a:pt x="8064" y="31653"/>
                  </a:cubicBezTo>
                  <a:lnTo>
                    <a:pt x="10153" y="29558"/>
                  </a:lnTo>
                  <a:cubicBezTo>
                    <a:pt x="12014" y="30980"/>
                    <a:pt x="14241" y="31933"/>
                    <a:pt x="16677" y="32259"/>
                  </a:cubicBezTo>
                  <a:lnTo>
                    <a:pt x="16677" y="35216"/>
                  </a:lnTo>
                  <a:cubicBezTo>
                    <a:pt x="16677" y="36240"/>
                    <a:pt x="17513" y="37081"/>
                    <a:pt x="18537" y="37081"/>
                  </a:cubicBezTo>
                  <a:cubicBezTo>
                    <a:pt x="19562" y="37081"/>
                    <a:pt x="20403" y="36240"/>
                    <a:pt x="20403" y="35216"/>
                  </a:cubicBezTo>
                  <a:lnTo>
                    <a:pt x="20403" y="32259"/>
                  </a:lnTo>
                  <a:cubicBezTo>
                    <a:pt x="22835" y="31933"/>
                    <a:pt x="25061" y="30980"/>
                    <a:pt x="26926" y="29558"/>
                  </a:cubicBezTo>
                  <a:lnTo>
                    <a:pt x="29012" y="31653"/>
                  </a:lnTo>
                  <a:cubicBezTo>
                    <a:pt x="29376" y="32012"/>
                    <a:pt x="29854" y="32192"/>
                    <a:pt x="30331" y="32192"/>
                  </a:cubicBezTo>
                  <a:cubicBezTo>
                    <a:pt x="30808" y="32192"/>
                    <a:pt x="31285" y="32012"/>
                    <a:pt x="31647" y="31653"/>
                  </a:cubicBezTo>
                  <a:cubicBezTo>
                    <a:pt x="32370" y="30923"/>
                    <a:pt x="32370" y="29742"/>
                    <a:pt x="31647" y="29013"/>
                  </a:cubicBezTo>
                  <a:lnTo>
                    <a:pt x="29556" y="26928"/>
                  </a:lnTo>
                  <a:cubicBezTo>
                    <a:pt x="30979" y="25063"/>
                    <a:pt x="31932" y="22835"/>
                    <a:pt x="32259" y="20403"/>
                  </a:cubicBezTo>
                  <a:lnTo>
                    <a:pt x="35214" y="20403"/>
                  </a:lnTo>
                  <a:cubicBezTo>
                    <a:pt x="36239" y="20403"/>
                    <a:pt x="37079" y="19563"/>
                    <a:pt x="37079" y="18538"/>
                  </a:cubicBezTo>
                  <a:cubicBezTo>
                    <a:pt x="37079" y="17514"/>
                    <a:pt x="36239" y="16679"/>
                    <a:pt x="35214" y="16679"/>
                  </a:cubicBezTo>
                  <a:lnTo>
                    <a:pt x="32259" y="16679"/>
                  </a:lnTo>
                  <a:cubicBezTo>
                    <a:pt x="31932" y="14242"/>
                    <a:pt x="30979" y="12014"/>
                    <a:pt x="29556" y="10154"/>
                  </a:cubicBezTo>
                  <a:lnTo>
                    <a:pt x="31647" y="8064"/>
                  </a:lnTo>
                  <a:cubicBezTo>
                    <a:pt x="32370" y="7340"/>
                    <a:pt x="32370" y="6153"/>
                    <a:pt x="31647" y="5430"/>
                  </a:cubicBezTo>
                  <a:cubicBezTo>
                    <a:pt x="31285" y="5067"/>
                    <a:pt x="30808" y="4886"/>
                    <a:pt x="30331" y="4886"/>
                  </a:cubicBezTo>
                  <a:cubicBezTo>
                    <a:pt x="29854" y="4886"/>
                    <a:pt x="29376" y="5067"/>
                    <a:pt x="29012" y="5430"/>
                  </a:cubicBezTo>
                  <a:lnTo>
                    <a:pt x="26926" y="7524"/>
                  </a:lnTo>
                  <a:cubicBezTo>
                    <a:pt x="25061" y="6102"/>
                    <a:pt x="22835" y="5143"/>
                    <a:pt x="20403" y="4818"/>
                  </a:cubicBezTo>
                  <a:lnTo>
                    <a:pt x="20403" y="1861"/>
                  </a:lnTo>
                  <a:cubicBezTo>
                    <a:pt x="20403" y="842"/>
                    <a:pt x="19562" y="1"/>
                    <a:pt x="18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a:extLst>
                <a:ext uri="{FF2B5EF4-FFF2-40B4-BE49-F238E27FC236}">
                  <a16:creationId xmlns:a16="http://schemas.microsoft.com/office/drawing/2014/main" id="{3CB49215-3FC9-BDE9-CA51-3365FB098321}"/>
                </a:ext>
              </a:extLst>
            </p:cNvPr>
            <p:cNvSpPr/>
            <p:nvPr/>
          </p:nvSpPr>
          <p:spPr>
            <a:xfrm>
              <a:off x="1405775" y="2585925"/>
              <a:ext cx="150925" cy="150750"/>
            </a:xfrm>
            <a:custGeom>
              <a:avLst/>
              <a:gdLst/>
              <a:ahLst/>
              <a:cxnLst/>
              <a:rect l="l" t="t" r="r" b="b"/>
              <a:pathLst>
                <a:path w="6037" h="6030" extrusionOk="0">
                  <a:moveTo>
                    <a:pt x="3018" y="0"/>
                  </a:moveTo>
                  <a:cubicBezTo>
                    <a:pt x="1357" y="0"/>
                    <a:pt x="1" y="1351"/>
                    <a:pt x="1" y="3012"/>
                  </a:cubicBezTo>
                  <a:cubicBezTo>
                    <a:pt x="1" y="4679"/>
                    <a:pt x="1357" y="6030"/>
                    <a:pt x="3018" y="6030"/>
                  </a:cubicBezTo>
                  <a:cubicBezTo>
                    <a:pt x="4686" y="6030"/>
                    <a:pt x="6036" y="4679"/>
                    <a:pt x="6036" y="3012"/>
                  </a:cubicBezTo>
                  <a:cubicBezTo>
                    <a:pt x="6036" y="1351"/>
                    <a:pt x="4686"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a:extLst>
                <a:ext uri="{FF2B5EF4-FFF2-40B4-BE49-F238E27FC236}">
                  <a16:creationId xmlns:a16="http://schemas.microsoft.com/office/drawing/2014/main" id="{2FE19A74-A3C3-8340-6A21-E710B6A6F407}"/>
                </a:ext>
              </a:extLst>
            </p:cNvPr>
            <p:cNvSpPr/>
            <p:nvPr/>
          </p:nvSpPr>
          <p:spPr>
            <a:xfrm>
              <a:off x="1979700" y="2163650"/>
              <a:ext cx="180450" cy="180575"/>
            </a:xfrm>
            <a:custGeom>
              <a:avLst/>
              <a:gdLst/>
              <a:ahLst/>
              <a:cxnLst/>
              <a:rect l="l" t="t" r="r" b="b"/>
              <a:pathLst>
                <a:path w="7218" h="7223" extrusionOk="0">
                  <a:moveTo>
                    <a:pt x="3609" y="1"/>
                  </a:moveTo>
                  <a:cubicBezTo>
                    <a:pt x="1616" y="1"/>
                    <a:pt x="0" y="1621"/>
                    <a:pt x="0" y="3614"/>
                  </a:cubicBezTo>
                  <a:cubicBezTo>
                    <a:pt x="0" y="5607"/>
                    <a:pt x="1616" y="7223"/>
                    <a:pt x="3609" y="7223"/>
                  </a:cubicBezTo>
                  <a:cubicBezTo>
                    <a:pt x="5602" y="7223"/>
                    <a:pt x="7218" y="5607"/>
                    <a:pt x="7218" y="3614"/>
                  </a:cubicBezTo>
                  <a:cubicBezTo>
                    <a:pt x="7218" y="1621"/>
                    <a:pt x="5602" y="1"/>
                    <a:pt x="3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a:extLst>
                <a:ext uri="{FF2B5EF4-FFF2-40B4-BE49-F238E27FC236}">
                  <a16:creationId xmlns:a16="http://schemas.microsoft.com/office/drawing/2014/main" id="{4172ECB6-826D-953E-93A3-922943359977}"/>
                </a:ext>
              </a:extLst>
            </p:cNvPr>
            <p:cNvSpPr/>
            <p:nvPr/>
          </p:nvSpPr>
          <p:spPr>
            <a:xfrm>
              <a:off x="1890500" y="2075100"/>
              <a:ext cx="358850" cy="358825"/>
            </a:xfrm>
            <a:custGeom>
              <a:avLst/>
              <a:gdLst/>
              <a:ahLst/>
              <a:cxnLst/>
              <a:rect l="l" t="t" r="r" b="b"/>
              <a:pathLst>
                <a:path w="14354" h="14353" extrusionOk="0">
                  <a:moveTo>
                    <a:pt x="7177" y="1998"/>
                  </a:moveTo>
                  <a:cubicBezTo>
                    <a:pt x="10026" y="1998"/>
                    <a:pt x="12336" y="4307"/>
                    <a:pt x="12336" y="7156"/>
                  </a:cubicBezTo>
                  <a:cubicBezTo>
                    <a:pt x="12336" y="10000"/>
                    <a:pt x="10026" y="12308"/>
                    <a:pt x="7177" y="12308"/>
                  </a:cubicBezTo>
                  <a:cubicBezTo>
                    <a:pt x="4333" y="12308"/>
                    <a:pt x="2025" y="10000"/>
                    <a:pt x="2025" y="7156"/>
                  </a:cubicBezTo>
                  <a:cubicBezTo>
                    <a:pt x="2025" y="4307"/>
                    <a:pt x="4333" y="1998"/>
                    <a:pt x="7177" y="1998"/>
                  </a:cubicBezTo>
                  <a:close/>
                  <a:moveTo>
                    <a:pt x="7177" y="0"/>
                  </a:moveTo>
                  <a:cubicBezTo>
                    <a:pt x="3211" y="0"/>
                    <a:pt x="0" y="3211"/>
                    <a:pt x="0" y="7176"/>
                  </a:cubicBezTo>
                  <a:cubicBezTo>
                    <a:pt x="0" y="11141"/>
                    <a:pt x="3211" y="14353"/>
                    <a:pt x="7177" y="14353"/>
                  </a:cubicBezTo>
                  <a:cubicBezTo>
                    <a:pt x="11143" y="14353"/>
                    <a:pt x="14354" y="11141"/>
                    <a:pt x="14354" y="7176"/>
                  </a:cubicBezTo>
                  <a:cubicBezTo>
                    <a:pt x="14354" y="5194"/>
                    <a:pt x="13554" y="3399"/>
                    <a:pt x="12254" y="2099"/>
                  </a:cubicBezTo>
                  <a:cubicBezTo>
                    <a:pt x="10954" y="800"/>
                    <a:pt x="9160" y="0"/>
                    <a:pt x="7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a:extLst>
                <a:ext uri="{FF2B5EF4-FFF2-40B4-BE49-F238E27FC236}">
                  <a16:creationId xmlns:a16="http://schemas.microsoft.com/office/drawing/2014/main" id="{A347B6A9-C005-8A5E-2D4B-F6318BCEC5F7}"/>
                </a:ext>
              </a:extLst>
            </p:cNvPr>
            <p:cNvSpPr/>
            <p:nvPr/>
          </p:nvSpPr>
          <p:spPr>
            <a:xfrm>
              <a:off x="1941100" y="2125025"/>
              <a:ext cx="257800" cy="257800"/>
            </a:xfrm>
            <a:custGeom>
              <a:avLst/>
              <a:gdLst/>
              <a:ahLst/>
              <a:cxnLst/>
              <a:rect l="l" t="t" r="r" b="b"/>
              <a:pathLst>
                <a:path w="10312" h="10312" extrusionOk="0">
                  <a:moveTo>
                    <a:pt x="5153" y="1546"/>
                  </a:moveTo>
                  <a:cubicBezTo>
                    <a:pt x="7146" y="1546"/>
                    <a:pt x="8762" y="3166"/>
                    <a:pt x="8762" y="5159"/>
                  </a:cubicBezTo>
                  <a:cubicBezTo>
                    <a:pt x="8762" y="7152"/>
                    <a:pt x="7146" y="8768"/>
                    <a:pt x="5153" y="8768"/>
                  </a:cubicBezTo>
                  <a:cubicBezTo>
                    <a:pt x="3160" y="8768"/>
                    <a:pt x="1544" y="7152"/>
                    <a:pt x="1544" y="5159"/>
                  </a:cubicBezTo>
                  <a:cubicBezTo>
                    <a:pt x="1544" y="3166"/>
                    <a:pt x="3160" y="1546"/>
                    <a:pt x="5153" y="1546"/>
                  </a:cubicBezTo>
                  <a:close/>
                  <a:moveTo>
                    <a:pt x="5153" y="1"/>
                  </a:moveTo>
                  <a:cubicBezTo>
                    <a:pt x="2309" y="1"/>
                    <a:pt x="1" y="2310"/>
                    <a:pt x="1" y="5159"/>
                  </a:cubicBezTo>
                  <a:cubicBezTo>
                    <a:pt x="1" y="8003"/>
                    <a:pt x="2309" y="10311"/>
                    <a:pt x="5153" y="10311"/>
                  </a:cubicBezTo>
                  <a:cubicBezTo>
                    <a:pt x="8002" y="10311"/>
                    <a:pt x="10312" y="8003"/>
                    <a:pt x="10312" y="5159"/>
                  </a:cubicBezTo>
                  <a:cubicBezTo>
                    <a:pt x="10312" y="2310"/>
                    <a:pt x="8002" y="1"/>
                    <a:pt x="5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a:extLst>
                <a:ext uri="{FF2B5EF4-FFF2-40B4-BE49-F238E27FC236}">
                  <a16:creationId xmlns:a16="http://schemas.microsoft.com/office/drawing/2014/main" id="{ED4A6933-8974-0530-0CFF-4528CC9E9336}"/>
                </a:ext>
              </a:extLst>
            </p:cNvPr>
            <p:cNvSpPr/>
            <p:nvPr/>
          </p:nvSpPr>
          <p:spPr>
            <a:xfrm>
              <a:off x="1744625" y="1929175"/>
              <a:ext cx="650650" cy="650650"/>
            </a:xfrm>
            <a:custGeom>
              <a:avLst/>
              <a:gdLst/>
              <a:ahLst/>
              <a:cxnLst/>
              <a:rect l="l" t="t" r="r" b="b"/>
              <a:pathLst>
                <a:path w="26026" h="26026" extrusionOk="0">
                  <a:moveTo>
                    <a:pt x="13012" y="5837"/>
                  </a:moveTo>
                  <a:cubicBezTo>
                    <a:pt x="16978" y="5837"/>
                    <a:pt x="20189" y="9048"/>
                    <a:pt x="20189" y="13013"/>
                  </a:cubicBezTo>
                  <a:cubicBezTo>
                    <a:pt x="20189" y="14996"/>
                    <a:pt x="19389" y="16790"/>
                    <a:pt x="18089" y="18084"/>
                  </a:cubicBezTo>
                  <a:cubicBezTo>
                    <a:pt x="16789" y="19385"/>
                    <a:pt x="14995" y="20190"/>
                    <a:pt x="13012" y="20190"/>
                  </a:cubicBezTo>
                  <a:cubicBezTo>
                    <a:pt x="9046" y="20190"/>
                    <a:pt x="5835" y="16978"/>
                    <a:pt x="5835" y="13013"/>
                  </a:cubicBezTo>
                  <a:cubicBezTo>
                    <a:pt x="5835" y="9048"/>
                    <a:pt x="9046" y="5837"/>
                    <a:pt x="13012" y="5837"/>
                  </a:cubicBezTo>
                  <a:close/>
                  <a:moveTo>
                    <a:pt x="13012" y="1"/>
                  </a:moveTo>
                  <a:cubicBezTo>
                    <a:pt x="12294" y="1"/>
                    <a:pt x="11707" y="587"/>
                    <a:pt x="11707" y="1306"/>
                  </a:cubicBezTo>
                  <a:lnTo>
                    <a:pt x="11707" y="3380"/>
                  </a:lnTo>
                  <a:cubicBezTo>
                    <a:pt x="10000" y="3609"/>
                    <a:pt x="8435" y="4282"/>
                    <a:pt x="7126" y="5276"/>
                  </a:cubicBezTo>
                  <a:lnTo>
                    <a:pt x="5663" y="3814"/>
                  </a:lnTo>
                  <a:cubicBezTo>
                    <a:pt x="5408" y="3559"/>
                    <a:pt x="5072" y="3431"/>
                    <a:pt x="4737" y="3431"/>
                  </a:cubicBezTo>
                  <a:cubicBezTo>
                    <a:pt x="4402" y="3431"/>
                    <a:pt x="4067" y="3559"/>
                    <a:pt x="3812" y="3814"/>
                  </a:cubicBezTo>
                  <a:cubicBezTo>
                    <a:pt x="3303" y="4318"/>
                    <a:pt x="3303" y="5148"/>
                    <a:pt x="3812" y="5658"/>
                  </a:cubicBezTo>
                  <a:lnTo>
                    <a:pt x="5280" y="7126"/>
                  </a:lnTo>
                  <a:cubicBezTo>
                    <a:pt x="4282" y="8432"/>
                    <a:pt x="3609" y="9996"/>
                    <a:pt x="3384" y="11704"/>
                  </a:cubicBezTo>
                  <a:lnTo>
                    <a:pt x="1309" y="11704"/>
                  </a:lnTo>
                  <a:cubicBezTo>
                    <a:pt x="586" y="11704"/>
                    <a:pt x="0" y="12295"/>
                    <a:pt x="0" y="13013"/>
                  </a:cubicBezTo>
                  <a:cubicBezTo>
                    <a:pt x="0" y="13732"/>
                    <a:pt x="586" y="14318"/>
                    <a:pt x="1309" y="14318"/>
                  </a:cubicBezTo>
                  <a:lnTo>
                    <a:pt x="3384" y="14318"/>
                  </a:lnTo>
                  <a:cubicBezTo>
                    <a:pt x="3609" y="16026"/>
                    <a:pt x="4282" y="17590"/>
                    <a:pt x="5280" y="18900"/>
                  </a:cubicBezTo>
                  <a:lnTo>
                    <a:pt x="3812" y="20368"/>
                  </a:lnTo>
                  <a:cubicBezTo>
                    <a:pt x="3303" y="20872"/>
                    <a:pt x="3303" y="21704"/>
                    <a:pt x="3812" y="22213"/>
                  </a:cubicBezTo>
                  <a:cubicBezTo>
                    <a:pt x="4067" y="22468"/>
                    <a:pt x="4402" y="22595"/>
                    <a:pt x="4737" y="22595"/>
                  </a:cubicBezTo>
                  <a:cubicBezTo>
                    <a:pt x="5072" y="22595"/>
                    <a:pt x="5408" y="22468"/>
                    <a:pt x="5663" y="22213"/>
                  </a:cubicBezTo>
                  <a:lnTo>
                    <a:pt x="7126" y="20745"/>
                  </a:lnTo>
                  <a:cubicBezTo>
                    <a:pt x="8435" y="21744"/>
                    <a:pt x="10000" y="22417"/>
                    <a:pt x="11707" y="22641"/>
                  </a:cubicBezTo>
                  <a:lnTo>
                    <a:pt x="11707" y="24716"/>
                  </a:lnTo>
                  <a:cubicBezTo>
                    <a:pt x="11707" y="25440"/>
                    <a:pt x="12294" y="26026"/>
                    <a:pt x="13012" y="26026"/>
                  </a:cubicBezTo>
                  <a:cubicBezTo>
                    <a:pt x="13731" y="26026"/>
                    <a:pt x="14322" y="25440"/>
                    <a:pt x="14322" y="24716"/>
                  </a:cubicBezTo>
                  <a:lnTo>
                    <a:pt x="14322" y="22641"/>
                  </a:lnTo>
                  <a:cubicBezTo>
                    <a:pt x="16030" y="22417"/>
                    <a:pt x="17594" y="21744"/>
                    <a:pt x="18900" y="20745"/>
                  </a:cubicBezTo>
                  <a:lnTo>
                    <a:pt x="20367" y="22213"/>
                  </a:lnTo>
                  <a:cubicBezTo>
                    <a:pt x="20622" y="22468"/>
                    <a:pt x="20957" y="22595"/>
                    <a:pt x="21291" y="22595"/>
                  </a:cubicBezTo>
                  <a:cubicBezTo>
                    <a:pt x="21626" y="22595"/>
                    <a:pt x="21960" y="22468"/>
                    <a:pt x="22212" y="22213"/>
                  </a:cubicBezTo>
                  <a:cubicBezTo>
                    <a:pt x="22722" y="21704"/>
                    <a:pt x="22722" y="20872"/>
                    <a:pt x="22212" y="20368"/>
                  </a:cubicBezTo>
                  <a:lnTo>
                    <a:pt x="20749" y="18900"/>
                  </a:lnTo>
                  <a:cubicBezTo>
                    <a:pt x="21744" y="17590"/>
                    <a:pt x="22416" y="16026"/>
                    <a:pt x="22645" y="14318"/>
                  </a:cubicBezTo>
                  <a:lnTo>
                    <a:pt x="24720" y="14318"/>
                  </a:lnTo>
                  <a:cubicBezTo>
                    <a:pt x="25438" y="14318"/>
                    <a:pt x="26025" y="13732"/>
                    <a:pt x="26025" y="13013"/>
                  </a:cubicBezTo>
                  <a:cubicBezTo>
                    <a:pt x="26025" y="12295"/>
                    <a:pt x="25438" y="11704"/>
                    <a:pt x="24720" y="11704"/>
                  </a:cubicBezTo>
                  <a:lnTo>
                    <a:pt x="22645" y="11704"/>
                  </a:lnTo>
                  <a:cubicBezTo>
                    <a:pt x="22416" y="9996"/>
                    <a:pt x="21744" y="8432"/>
                    <a:pt x="20749" y="7126"/>
                  </a:cubicBezTo>
                  <a:lnTo>
                    <a:pt x="22212" y="5658"/>
                  </a:lnTo>
                  <a:cubicBezTo>
                    <a:pt x="22722" y="5148"/>
                    <a:pt x="22722" y="4318"/>
                    <a:pt x="22212" y="3814"/>
                  </a:cubicBezTo>
                  <a:cubicBezTo>
                    <a:pt x="21960" y="3559"/>
                    <a:pt x="21626" y="3431"/>
                    <a:pt x="21291" y="3431"/>
                  </a:cubicBezTo>
                  <a:cubicBezTo>
                    <a:pt x="20957" y="3431"/>
                    <a:pt x="20622" y="3559"/>
                    <a:pt x="20367" y="3814"/>
                  </a:cubicBezTo>
                  <a:lnTo>
                    <a:pt x="18900" y="5276"/>
                  </a:lnTo>
                  <a:cubicBezTo>
                    <a:pt x="17594" y="4282"/>
                    <a:pt x="16030" y="3609"/>
                    <a:pt x="14322" y="3380"/>
                  </a:cubicBezTo>
                  <a:lnTo>
                    <a:pt x="14322" y="1306"/>
                  </a:lnTo>
                  <a:cubicBezTo>
                    <a:pt x="14322" y="587"/>
                    <a:pt x="13731" y="1"/>
                    <a:pt x="1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a:extLst>
                <a:ext uri="{FF2B5EF4-FFF2-40B4-BE49-F238E27FC236}">
                  <a16:creationId xmlns:a16="http://schemas.microsoft.com/office/drawing/2014/main" id="{39A56F79-BAF4-6611-26B1-6291BD9DA5EA}"/>
                </a:ext>
              </a:extLst>
            </p:cNvPr>
            <p:cNvSpPr/>
            <p:nvPr/>
          </p:nvSpPr>
          <p:spPr>
            <a:xfrm>
              <a:off x="1459700" y="1841025"/>
              <a:ext cx="293600" cy="293450"/>
            </a:xfrm>
            <a:custGeom>
              <a:avLst/>
              <a:gdLst/>
              <a:ahLst/>
              <a:cxnLst/>
              <a:rect l="l" t="t" r="r" b="b"/>
              <a:pathLst>
                <a:path w="11744" h="11738" extrusionOk="0">
                  <a:moveTo>
                    <a:pt x="5872" y="2558"/>
                  </a:moveTo>
                  <a:cubicBezTo>
                    <a:pt x="7702" y="2558"/>
                    <a:pt x="9179" y="4042"/>
                    <a:pt x="9179" y="5872"/>
                  </a:cubicBezTo>
                  <a:cubicBezTo>
                    <a:pt x="9179" y="7701"/>
                    <a:pt x="7702" y="9180"/>
                    <a:pt x="5872" y="9180"/>
                  </a:cubicBezTo>
                  <a:cubicBezTo>
                    <a:pt x="4042" y="9180"/>
                    <a:pt x="2559" y="7701"/>
                    <a:pt x="2559" y="5872"/>
                  </a:cubicBezTo>
                  <a:cubicBezTo>
                    <a:pt x="2559" y="4042"/>
                    <a:pt x="4042" y="2558"/>
                    <a:pt x="5872" y="2558"/>
                  </a:cubicBezTo>
                  <a:close/>
                  <a:moveTo>
                    <a:pt x="5872" y="0"/>
                  </a:moveTo>
                  <a:cubicBezTo>
                    <a:pt x="2625" y="0"/>
                    <a:pt x="0" y="2624"/>
                    <a:pt x="0" y="5872"/>
                  </a:cubicBezTo>
                  <a:cubicBezTo>
                    <a:pt x="0" y="9114"/>
                    <a:pt x="2625" y="11737"/>
                    <a:pt x="5872" y="11737"/>
                  </a:cubicBezTo>
                  <a:cubicBezTo>
                    <a:pt x="9113" y="11737"/>
                    <a:pt x="11739" y="9114"/>
                    <a:pt x="11739" y="5872"/>
                  </a:cubicBezTo>
                  <a:lnTo>
                    <a:pt x="11743" y="5872"/>
                  </a:lnTo>
                  <a:cubicBezTo>
                    <a:pt x="11743" y="2624"/>
                    <a:pt x="9113" y="0"/>
                    <a:pt x="5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a:extLst>
                <a:ext uri="{FF2B5EF4-FFF2-40B4-BE49-F238E27FC236}">
                  <a16:creationId xmlns:a16="http://schemas.microsoft.com/office/drawing/2014/main" id="{66FFDCDA-61CE-F5FD-D3E8-22AC77583980}"/>
                </a:ext>
              </a:extLst>
            </p:cNvPr>
            <p:cNvSpPr/>
            <p:nvPr/>
          </p:nvSpPr>
          <p:spPr>
            <a:xfrm>
              <a:off x="1340300" y="1721600"/>
              <a:ext cx="532400" cy="532425"/>
            </a:xfrm>
            <a:custGeom>
              <a:avLst/>
              <a:gdLst/>
              <a:ahLst/>
              <a:cxnLst/>
              <a:rect l="l" t="t" r="r" b="b"/>
              <a:pathLst>
                <a:path w="21296" h="21297" extrusionOk="0">
                  <a:moveTo>
                    <a:pt x="10648" y="4777"/>
                  </a:moveTo>
                  <a:cubicBezTo>
                    <a:pt x="13889" y="4777"/>
                    <a:pt x="16519" y="7401"/>
                    <a:pt x="16519" y="10649"/>
                  </a:cubicBezTo>
                  <a:lnTo>
                    <a:pt x="16515" y="10649"/>
                  </a:lnTo>
                  <a:cubicBezTo>
                    <a:pt x="16515" y="13891"/>
                    <a:pt x="13889" y="16514"/>
                    <a:pt x="10648" y="16514"/>
                  </a:cubicBezTo>
                  <a:cubicBezTo>
                    <a:pt x="7401" y="16514"/>
                    <a:pt x="4776" y="13891"/>
                    <a:pt x="4776" y="10649"/>
                  </a:cubicBezTo>
                  <a:cubicBezTo>
                    <a:pt x="4776" y="7401"/>
                    <a:pt x="7401" y="4777"/>
                    <a:pt x="10648" y="4777"/>
                  </a:cubicBezTo>
                  <a:close/>
                  <a:moveTo>
                    <a:pt x="10648" y="0"/>
                  </a:moveTo>
                  <a:cubicBezTo>
                    <a:pt x="10057" y="0"/>
                    <a:pt x="9577" y="480"/>
                    <a:pt x="9577" y="1071"/>
                  </a:cubicBezTo>
                  <a:lnTo>
                    <a:pt x="9577" y="2769"/>
                  </a:lnTo>
                  <a:cubicBezTo>
                    <a:pt x="8180" y="2957"/>
                    <a:pt x="6901" y="3503"/>
                    <a:pt x="5831" y="4319"/>
                  </a:cubicBezTo>
                  <a:lnTo>
                    <a:pt x="4633" y="3120"/>
                  </a:lnTo>
                  <a:cubicBezTo>
                    <a:pt x="4421" y="2911"/>
                    <a:pt x="4146" y="2807"/>
                    <a:pt x="3872" y="2807"/>
                  </a:cubicBezTo>
                  <a:cubicBezTo>
                    <a:pt x="3598" y="2807"/>
                    <a:pt x="3326" y="2911"/>
                    <a:pt x="3120" y="3120"/>
                  </a:cubicBezTo>
                  <a:cubicBezTo>
                    <a:pt x="2702" y="3533"/>
                    <a:pt x="2702" y="4211"/>
                    <a:pt x="3120" y="4634"/>
                  </a:cubicBezTo>
                  <a:lnTo>
                    <a:pt x="4317" y="5832"/>
                  </a:lnTo>
                  <a:cubicBezTo>
                    <a:pt x="3502" y="6902"/>
                    <a:pt x="2956" y="8182"/>
                    <a:pt x="2768" y="9579"/>
                  </a:cubicBezTo>
                  <a:lnTo>
                    <a:pt x="1071" y="9579"/>
                  </a:lnTo>
                  <a:cubicBezTo>
                    <a:pt x="479" y="9579"/>
                    <a:pt x="1" y="10057"/>
                    <a:pt x="1" y="10649"/>
                  </a:cubicBezTo>
                  <a:cubicBezTo>
                    <a:pt x="1" y="11235"/>
                    <a:pt x="479" y="11719"/>
                    <a:pt x="1071" y="11719"/>
                  </a:cubicBezTo>
                  <a:lnTo>
                    <a:pt x="2768" y="11719"/>
                  </a:lnTo>
                  <a:cubicBezTo>
                    <a:pt x="2956" y="13110"/>
                    <a:pt x="3502" y="14390"/>
                    <a:pt x="4317" y="15460"/>
                  </a:cubicBezTo>
                  <a:lnTo>
                    <a:pt x="3120" y="16662"/>
                  </a:lnTo>
                  <a:cubicBezTo>
                    <a:pt x="2702" y="17076"/>
                    <a:pt x="2702" y="17758"/>
                    <a:pt x="3120" y="18177"/>
                  </a:cubicBezTo>
                  <a:cubicBezTo>
                    <a:pt x="3326" y="18383"/>
                    <a:pt x="3598" y="18486"/>
                    <a:pt x="3872" y="18486"/>
                  </a:cubicBezTo>
                  <a:cubicBezTo>
                    <a:pt x="4146" y="18486"/>
                    <a:pt x="4421" y="18383"/>
                    <a:pt x="4633" y="18177"/>
                  </a:cubicBezTo>
                  <a:lnTo>
                    <a:pt x="5831" y="16973"/>
                  </a:lnTo>
                  <a:cubicBezTo>
                    <a:pt x="6901" y="17789"/>
                    <a:pt x="8180" y="18339"/>
                    <a:pt x="9577" y="18528"/>
                  </a:cubicBezTo>
                  <a:lnTo>
                    <a:pt x="9577" y="20226"/>
                  </a:lnTo>
                  <a:cubicBezTo>
                    <a:pt x="9577" y="20812"/>
                    <a:pt x="10057" y="21296"/>
                    <a:pt x="10648" y="21296"/>
                  </a:cubicBezTo>
                  <a:cubicBezTo>
                    <a:pt x="11234" y="21296"/>
                    <a:pt x="11718" y="20812"/>
                    <a:pt x="11718" y="20226"/>
                  </a:cubicBezTo>
                  <a:lnTo>
                    <a:pt x="11718" y="18528"/>
                  </a:lnTo>
                  <a:cubicBezTo>
                    <a:pt x="13109" y="18339"/>
                    <a:pt x="14389" y="17789"/>
                    <a:pt x="15459" y="16973"/>
                  </a:cubicBezTo>
                  <a:lnTo>
                    <a:pt x="16663" y="18177"/>
                  </a:lnTo>
                  <a:cubicBezTo>
                    <a:pt x="16869" y="18383"/>
                    <a:pt x="17142" y="18486"/>
                    <a:pt x="17417" y="18486"/>
                  </a:cubicBezTo>
                  <a:cubicBezTo>
                    <a:pt x="17691" y="18486"/>
                    <a:pt x="17967" y="18383"/>
                    <a:pt x="18176" y="18177"/>
                  </a:cubicBezTo>
                  <a:cubicBezTo>
                    <a:pt x="18589" y="17758"/>
                    <a:pt x="18589" y="17076"/>
                    <a:pt x="18176" y="16662"/>
                  </a:cubicBezTo>
                  <a:lnTo>
                    <a:pt x="16973" y="15460"/>
                  </a:lnTo>
                  <a:cubicBezTo>
                    <a:pt x="17788" y="14390"/>
                    <a:pt x="18338" y="13110"/>
                    <a:pt x="18528" y="11719"/>
                  </a:cubicBezTo>
                  <a:lnTo>
                    <a:pt x="20225" y="11719"/>
                  </a:lnTo>
                  <a:cubicBezTo>
                    <a:pt x="20811" y="11719"/>
                    <a:pt x="21295" y="11235"/>
                    <a:pt x="21295" y="10649"/>
                  </a:cubicBezTo>
                  <a:cubicBezTo>
                    <a:pt x="21295" y="10057"/>
                    <a:pt x="20811" y="9579"/>
                    <a:pt x="20225" y="9579"/>
                  </a:cubicBezTo>
                  <a:lnTo>
                    <a:pt x="18528" y="9579"/>
                  </a:lnTo>
                  <a:cubicBezTo>
                    <a:pt x="18338" y="8182"/>
                    <a:pt x="17788" y="6902"/>
                    <a:pt x="16973" y="5832"/>
                  </a:cubicBezTo>
                  <a:lnTo>
                    <a:pt x="18176" y="4634"/>
                  </a:lnTo>
                  <a:cubicBezTo>
                    <a:pt x="18589" y="4211"/>
                    <a:pt x="18589" y="3533"/>
                    <a:pt x="18176" y="3120"/>
                  </a:cubicBezTo>
                  <a:cubicBezTo>
                    <a:pt x="17967" y="2911"/>
                    <a:pt x="17691" y="2807"/>
                    <a:pt x="17417" y="2807"/>
                  </a:cubicBezTo>
                  <a:cubicBezTo>
                    <a:pt x="17142" y="2807"/>
                    <a:pt x="16869" y="2911"/>
                    <a:pt x="16663" y="3120"/>
                  </a:cubicBezTo>
                  <a:lnTo>
                    <a:pt x="15459" y="4319"/>
                  </a:lnTo>
                  <a:cubicBezTo>
                    <a:pt x="14389" y="3503"/>
                    <a:pt x="13109" y="2957"/>
                    <a:pt x="11718" y="2769"/>
                  </a:cubicBezTo>
                  <a:lnTo>
                    <a:pt x="11718" y="1071"/>
                  </a:lnTo>
                  <a:cubicBezTo>
                    <a:pt x="11718" y="480"/>
                    <a:pt x="11234" y="0"/>
                    <a:pt x="10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a:extLst>
                <a:ext uri="{FF2B5EF4-FFF2-40B4-BE49-F238E27FC236}">
                  <a16:creationId xmlns:a16="http://schemas.microsoft.com/office/drawing/2014/main" id="{557F586A-B4C6-6B34-2C11-E788539EC37D}"/>
                </a:ext>
              </a:extLst>
            </p:cNvPr>
            <p:cNvSpPr/>
            <p:nvPr/>
          </p:nvSpPr>
          <p:spPr>
            <a:xfrm>
              <a:off x="1523675" y="1904975"/>
              <a:ext cx="165525" cy="165550"/>
            </a:xfrm>
            <a:custGeom>
              <a:avLst/>
              <a:gdLst/>
              <a:ahLst/>
              <a:cxnLst/>
              <a:rect l="l" t="t" r="r" b="b"/>
              <a:pathLst>
                <a:path w="6621" h="6622" extrusionOk="0">
                  <a:moveTo>
                    <a:pt x="3313" y="0"/>
                  </a:moveTo>
                  <a:cubicBezTo>
                    <a:pt x="1483" y="0"/>
                    <a:pt x="0" y="1484"/>
                    <a:pt x="0" y="3314"/>
                  </a:cubicBezTo>
                  <a:cubicBezTo>
                    <a:pt x="0" y="5143"/>
                    <a:pt x="1483" y="6622"/>
                    <a:pt x="3313" y="6622"/>
                  </a:cubicBezTo>
                  <a:cubicBezTo>
                    <a:pt x="5143" y="6622"/>
                    <a:pt x="6620" y="5143"/>
                    <a:pt x="6620" y="3314"/>
                  </a:cubicBezTo>
                  <a:cubicBezTo>
                    <a:pt x="6620" y="1484"/>
                    <a:pt x="514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120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8"/>
                                        </p:tgtEl>
                                        <p:attrNameLst>
                                          <p:attrName>style.visibility</p:attrName>
                                        </p:attrNameLst>
                                      </p:cBhvr>
                                      <p:to>
                                        <p:strVal val="visible"/>
                                      </p:to>
                                    </p:set>
                                    <p:animEffect transition="in" filter="fade">
                                      <p:cBhvr>
                                        <p:cTn id="7" dur="1000"/>
                                        <p:tgtEl>
                                          <p:spTgt spid="14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9"/>
                                        </p:tgtEl>
                                        <p:attrNameLst>
                                          <p:attrName>style.visibility</p:attrName>
                                        </p:attrNameLst>
                                      </p:cBhvr>
                                      <p:to>
                                        <p:strVal val="visible"/>
                                      </p:to>
                                    </p:set>
                                    <p:animEffect transition="in" filter="fade">
                                      <p:cBhvr>
                                        <p:cTn id="12" dur="1000"/>
                                        <p:tgtEl>
                                          <p:spTgt spid="1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eampunk Aesthetics by Slidesgo">
  <a:themeElements>
    <a:clrScheme name="Simple Light">
      <a:dk1>
        <a:srgbClr val="482400"/>
      </a:dk1>
      <a:lt1>
        <a:srgbClr val="8C420F"/>
      </a:lt1>
      <a:dk2>
        <a:srgbClr val="B7581F"/>
      </a:dk2>
      <a:lt2>
        <a:srgbClr val="D76827"/>
      </a:lt2>
      <a:accent1>
        <a:srgbClr val="F8A21C"/>
      </a:accent1>
      <a:accent2>
        <a:srgbClr val="482400"/>
      </a:accent2>
      <a:accent3>
        <a:srgbClr val="8C420F"/>
      </a:accent3>
      <a:accent4>
        <a:srgbClr val="B7581F"/>
      </a:accent4>
      <a:accent5>
        <a:srgbClr val="D76827"/>
      </a:accent5>
      <a:accent6>
        <a:srgbClr val="F8A21C"/>
      </a:accent6>
      <a:hlink>
        <a:srgbClr val="4824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538</Words>
  <Application>Microsoft Office PowerPoint</Application>
  <PresentationFormat>On-screen Show (16:9)</PresentationFormat>
  <Paragraphs>66</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Wingdings</vt:lpstr>
      <vt:lpstr>Bebas Neue</vt:lpstr>
      <vt:lpstr>Barlow</vt:lpstr>
      <vt:lpstr>Arial</vt:lpstr>
      <vt:lpstr>Steampunk Aesthetics by Slidesgo</vt:lpstr>
      <vt:lpstr>Game Engine Archetecutre</vt:lpstr>
      <vt:lpstr>What I have completed so far</vt:lpstr>
      <vt:lpstr>What I have completed so far</vt:lpstr>
      <vt:lpstr>Model loading</vt:lpstr>
      <vt:lpstr>Usage</vt:lpstr>
      <vt:lpstr>texturing</vt:lpstr>
      <vt:lpstr>Texture CPP</vt:lpstr>
      <vt:lpstr>Textured Model Loading demonstrated</vt:lpstr>
      <vt:lpstr>Skybox</vt:lpstr>
      <vt:lpstr>Whats In progress so far</vt:lpstr>
      <vt:lpstr>FPS controller</vt:lpstr>
      <vt:lpstr>Skybox And Fps controller Demonstrated</vt:lpstr>
      <vt:lpstr>Loading 5 models</vt:lpstr>
      <vt:lpstr>Terrain</vt:lpstr>
      <vt:lpstr>WASD Movement</vt:lpstr>
      <vt:lpstr>Planned milestones</vt:lpstr>
      <vt:lpstr>50 – 59%</vt:lpstr>
      <vt:lpstr>60 - 69%</vt:lpstr>
      <vt:lpstr>&gt; 70%</vt:lpstr>
      <vt:lpstr>Framerate, CPU and memory usage</vt:lpstr>
      <vt:lpstr>The game still runs at around 144 fps on my computer, and 60 fps on other monitors</vt:lpstr>
      <vt:lpstr>CPU Usage</vt:lpstr>
      <vt:lpstr>Memory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Engine Archetecutre</dc:title>
  <dc:creator>James Bland</dc:creator>
  <cp:lastModifiedBy>James Bland</cp:lastModifiedBy>
  <cp:revision>21</cp:revision>
  <dcterms:modified xsi:type="dcterms:W3CDTF">2024-02-28T13:23:45Z</dcterms:modified>
</cp:coreProperties>
</file>