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71" r:id="rId7"/>
    <p:sldId id="272" r:id="rId8"/>
    <p:sldId id="273" r:id="rId9"/>
    <p:sldId id="274" r:id="rId10"/>
    <p:sldId id="267" r:id="rId11"/>
    <p:sldId id="265" r:id="rId12"/>
    <p:sldId id="266" r:id="rId13"/>
    <p:sldId id="268" r:id="rId14"/>
    <p:sldId id="269" r:id="rId15"/>
    <p:sldId id="270" r:id="rId16"/>
    <p:sldId id="262" r:id="rId17"/>
    <p:sldId id="260" r:id="rId18"/>
    <p:sldId id="26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69804" autoAdjust="0"/>
  </p:normalViewPr>
  <p:slideViewPr>
    <p:cSldViewPr snapToGrid="0">
      <p:cViewPr varScale="1">
        <p:scale>
          <a:sx n="57" d="100"/>
          <a:sy n="57" d="100"/>
        </p:scale>
        <p:origin x="16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B1562-0651-4676-B15B-D2DD06CB8BF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1AF1E-D24C-4BA5-8E41-991FB2B95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0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this does is assigns an event listener to react to a socket connecting to the server.</a:t>
            </a:r>
          </a:p>
          <a:p>
            <a:endParaRPr lang="en-GB" dirty="0"/>
          </a:p>
          <a:p>
            <a:r>
              <a:rPr lang="en-GB" dirty="0"/>
              <a:t>This callback will be ran for each socket when they connect to the server. Each socket represents a two way communication between server </a:t>
            </a:r>
            <a:r>
              <a:rPr lang="en-GB"/>
              <a:t>and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1AF1E-D24C-4BA5-8E41-991FB2B95C4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6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AA68-68B4-9D2D-11E9-996476C57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F4967-5A23-7B1D-6D16-83BEB4C46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1183-CD23-0E0C-B094-BC60F3C4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D148-218F-AC18-68C1-ED85AFB9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683E-EF01-0443-C6CF-819B4718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6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4EC5-8603-23F6-FDA0-9570808E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A897E-B915-00B7-56D7-DE907484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FB45-5975-0170-614E-6A793E85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55CF-1A6B-88EF-E0A5-F8EF09B5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F8FC-BF59-895E-0501-642EB59B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52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272F5-70E8-8E96-FB28-4AECC83AE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D01C5-6FD0-DB6F-11C3-B1A40A97F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1CF5-94D8-D3CD-8FCE-1A05D4BD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86632-FF42-6288-C468-5D59032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A747-66A5-FF42-D9C6-F33F2A28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45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5017-B63D-E55B-397C-3D78F0D3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2FEE-3E0E-186E-827B-2987AF29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C88C-34FB-8205-FE77-3DA8CCDB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9724F-798E-FB71-55C3-2259844E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E331-90F7-9771-12D3-4F52C23B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17EA-6487-2178-EE3D-8B03C697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582B4-11C3-CC6B-299F-68F15C32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9167-C0C8-2D52-A82E-72D7C22F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EF12-DFA0-92E1-6419-FE96628F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B4CA-B08A-B6EC-74EA-44DDDAAF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0D00-FC45-5035-D738-C7AB6A26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2323-1348-49FE-5311-6A9908740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AC30-E067-3E30-E890-78FB9264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9D564-47FA-9655-FB1E-CED0E20A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AD05A-B863-2A18-396A-F2D10221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D8E1E-8D26-451A-99A6-2AB3D0BE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09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35F2-B564-A4A7-D073-50EB8B83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DBF32-6AEA-2EBD-8740-43C68C455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736D-271B-597C-41AF-1712E964B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75850-FB8F-7669-1A88-FA626E342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4AB75-F966-BE76-207A-D851F4ED5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ABA23-D72B-DA61-48F8-3A78560A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EC06C-A8FF-2D07-AC3C-A4F5C48B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EE9E1-0D4A-A4D1-8864-B89F4C49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5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EDEB-69E5-F72F-F534-A8E87B85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62AB1-0E83-BCBF-ABE4-3E1C56F7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30E25-2679-DF63-6ABC-C8DB1BC1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2A5E1-4AD3-F696-C95D-8A278CCF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0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5E214-7B53-0A09-90BB-0AD151D0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E1384-96C3-549B-B20D-15337012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B94CB-9985-686E-AA9F-F42EB718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53DB-85BE-9A80-0488-3C2C32AD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429D-2CF8-B264-6DA7-E5B7F808D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EEA58-5164-C6C4-4F8F-6E81F17A5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EFC9-4BAB-D6AA-768D-D87ABAD9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52188-856B-1E7D-B00D-BE522225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C71E8-325A-B07E-0175-45F9BA31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08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6318-F0A1-C962-E4B7-67789A99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D3EAF-19BA-42A8-4884-0D4E5BF53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A9D24-078F-8871-7565-298C0CC6B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39D34-B594-27FF-D97E-4ACDD073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FD73B-70F2-719D-3349-9728FE14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48F41-8FC9-791F-1988-9B5BAA56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2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E3CD9-05E9-D1AF-BA4B-E7B9DA83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54F0E-0096-36EC-FED9-82ED0CE9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3984-F0D1-9559-C504-A624E5B30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60630-C391-3B45-F45C-FCA301A2D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94A9-6E0D-0D97-D6B0-E39B06AF9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8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3F26-8DEA-AD50-9DB5-40E67C67B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Multiplayer web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6CD6E-3CFA-E577-07A9-FCB01C954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Guide on how to use socket io in conjunction with three </a:t>
            </a:r>
            <a:r>
              <a:rPr lang="en-GB" dirty="0" err="1"/>
              <a:t>js</a:t>
            </a:r>
            <a:r>
              <a:rPr lang="en-GB" dirty="0"/>
              <a:t> to create a multiplayer game. </a:t>
            </a:r>
          </a:p>
        </p:txBody>
      </p:sp>
    </p:spTree>
    <p:extLst>
      <p:ext uri="{BB962C8B-B14F-4D97-AF65-F5344CB8AC3E}">
        <p14:creationId xmlns:p14="http://schemas.microsoft.com/office/powerpoint/2010/main" val="216211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BE92-F0B9-6C3E-6D57-E4BA1AFE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Side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A470-FAE8-6757-EE71-FF216C0C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90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0FA1-CF08-585F-FF47-AFD7C163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A41B947-8996-21C4-DA25-2D7B6BBB4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99" y="1825625"/>
            <a:ext cx="896800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CEC26F-0A62-619C-A65E-A24AA9F09E2F}"/>
              </a:ext>
            </a:extLst>
          </p:cNvPr>
          <p:cNvSpPr txBox="1"/>
          <p:nvPr/>
        </p:nvSpPr>
        <p:spPr>
          <a:xfrm>
            <a:off x="176980" y="1825625"/>
            <a:ext cx="546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Assume io here is an object accessible from this scope</a:t>
            </a:r>
          </a:p>
        </p:txBody>
      </p:sp>
    </p:spTree>
    <p:extLst>
      <p:ext uri="{BB962C8B-B14F-4D97-AF65-F5344CB8AC3E}">
        <p14:creationId xmlns:p14="http://schemas.microsoft.com/office/powerpoint/2010/main" val="220766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988F-9C97-4A28-2543-B68C057C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0C2B391-E1B7-0764-4D19-80A09C70D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94" y="1825625"/>
            <a:ext cx="83250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7F3A9-EB4F-9747-8385-16995CE21352}"/>
              </a:ext>
            </a:extLst>
          </p:cNvPr>
          <p:cNvSpPr txBox="1"/>
          <p:nvPr/>
        </p:nvSpPr>
        <p:spPr>
          <a:xfrm>
            <a:off x="176980" y="1825625"/>
            <a:ext cx="546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Assume socket here is an object accessible from this scope</a:t>
            </a:r>
          </a:p>
        </p:txBody>
      </p:sp>
    </p:spTree>
    <p:extLst>
      <p:ext uri="{BB962C8B-B14F-4D97-AF65-F5344CB8AC3E}">
        <p14:creationId xmlns:p14="http://schemas.microsoft.com/office/powerpoint/2010/main" val="26991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0EC7-1FAD-8E2C-25D2-9551601E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DD67B21-641E-8B4C-1A9C-651760FFF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71" y="1825625"/>
            <a:ext cx="901465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A93AD-E37C-CA42-66BF-3D9FCFEFD39C}"/>
              </a:ext>
            </a:extLst>
          </p:cNvPr>
          <p:cNvSpPr txBox="1"/>
          <p:nvPr/>
        </p:nvSpPr>
        <p:spPr>
          <a:xfrm>
            <a:off x="176980" y="1825625"/>
            <a:ext cx="546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Assume socket here is an object accessible from this scope</a:t>
            </a:r>
          </a:p>
        </p:txBody>
      </p:sp>
    </p:spTree>
    <p:extLst>
      <p:ext uri="{BB962C8B-B14F-4D97-AF65-F5344CB8AC3E}">
        <p14:creationId xmlns:p14="http://schemas.microsoft.com/office/powerpoint/2010/main" val="371786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8490-D0AF-03A7-0860-634403F8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78815D2-50F8-CC08-0C56-C9870C2B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86" y="1825625"/>
            <a:ext cx="688502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403C6-3D75-191C-3F29-97885911C9F5}"/>
              </a:ext>
            </a:extLst>
          </p:cNvPr>
          <p:cNvSpPr txBox="1"/>
          <p:nvPr/>
        </p:nvSpPr>
        <p:spPr>
          <a:xfrm>
            <a:off x="176980" y="1825625"/>
            <a:ext cx="546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Assume socket here is an object accessible from this scope</a:t>
            </a:r>
          </a:p>
        </p:txBody>
      </p:sp>
    </p:spTree>
    <p:extLst>
      <p:ext uri="{BB962C8B-B14F-4D97-AF65-F5344CB8AC3E}">
        <p14:creationId xmlns:p14="http://schemas.microsoft.com/office/powerpoint/2010/main" val="356935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29D8-919A-09EE-7DDD-19DADA3C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Together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3D18305-61C7-2CD2-A3E0-116BE3C2F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82" y="1825625"/>
            <a:ext cx="6611435" cy="4351338"/>
          </a:xfrm>
        </p:spPr>
      </p:pic>
    </p:spTree>
    <p:extLst>
      <p:ext uri="{BB962C8B-B14F-4D97-AF65-F5344CB8AC3E}">
        <p14:creationId xmlns:p14="http://schemas.microsoft.com/office/powerpoint/2010/main" val="192328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37CB-1BB5-1BF3-BB54-D48CCCE2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recommendation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EE692-E268-A401-D457-C59824E9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 used </a:t>
            </a:r>
            <a:r>
              <a:rPr lang="en-GB" dirty="0" err="1"/>
              <a:t>Jetbrains</a:t>
            </a:r>
            <a:r>
              <a:rPr lang="en-GB" dirty="0"/>
              <a:t> Rider as my ide for this </a:t>
            </a:r>
          </a:p>
          <a:p>
            <a:endParaRPr lang="en-GB" dirty="0"/>
          </a:p>
          <a:p>
            <a:r>
              <a:rPr lang="en-GB" dirty="0"/>
              <a:t>And it was leagues above any other ide’s that </a:t>
            </a:r>
            <a:r>
              <a:rPr lang="en-GB" dirty="0" err="1"/>
              <a:t>ive</a:t>
            </a:r>
            <a:r>
              <a:rPr lang="en-GB" dirty="0"/>
              <a:t> used so far.</a:t>
            </a:r>
          </a:p>
          <a:p>
            <a:endParaRPr lang="en-GB" dirty="0"/>
          </a:p>
          <a:p>
            <a:r>
              <a:rPr lang="en-GB" dirty="0"/>
              <a:t>It actually has IntelliSense you can be confident in and also has IntelliSense for all the THREEjs symbols which was very useful.</a:t>
            </a:r>
          </a:p>
          <a:p>
            <a:endParaRPr lang="en-GB" dirty="0"/>
          </a:p>
          <a:p>
            <a:r>
              <a:rPr lang="en-GB" dirty="0"/>
              <a:t>Its recently became free via a community licence but is also available to students </a:t>
            </a:r>
          </a:p>
          <a:p>
            <a:endParaRPr lang="en-GB" dirty="0"/>
          </a:p>
          <a:p>
            <a:r>
              <a:rPr lang="en-GB" dirty="0"/>
              <a:t>So yeah… get rider its great!</a:t>
            </a:r>
          </a:p>
        </p:txBody>
      </p:sp>
    </p:spTree>
    <p:extLst>
      <p:ext uri="{BB962C8B-B14F-4D97-AF65-F5344CB8AC3E}">
        <p14:creationId xmlns:p14="http://schemas.microsoft.com/office/powerpoint/2010/main" val="2079870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3F06-589E-58CB-DA4E-FEFD46FA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3602-AA5B-65AF-3266-AD3C4337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70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3332-7F4B-48A4-3AF4-4DC747EB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it's made part 1 setting up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9FF7-8747-7421-0EF4-81F246B8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97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AA5A-CEDA-407F-98BC-FD501E15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BEAF-9171-431F-8E81-746B2184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6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026-4A75-C166-B2DB-7E408AA3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3A1E-F2D2-4D03-EBA6-499F44DE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follow a client server model when designing our networking</a:t>
            </a:r>
          </a:p>
          <a:p>
            <a:r>
              <a:rPr lang="en-GB" dirty="0"/>
              <a:t>This means if client a wants to communicate with client be they must send a message to the server who will relay that message to the appropriate client</a:t>
            </a:r>
          </a:p>
          <a:p>
            <a:endParaRPr lang="en-GB" dirty="0"/>
          </a:p>
          <a:p>
            <a:r>
              <a:rPr lang="en-GB" dirty="0"/>
              <a:t>We will use a client authoritative model, trust the client.</a:t>
            </a:r>
          </a:p>
        </p:txBody>
      </p:sp>
    </p:spTree>
    <p:extLst>
      <p:ext uri="{BB962C8B-B14F-4D97-AF65-F5344CB8AC3E}">
        <p14:creationId xmlns:p14="http://schemas.microsoft.com/office/powerpoint/2010/main" val="188020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FBBD-108C-D5A6-6A22-93315F52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E636-8969-4F6F-DB00-9A8C36D8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be using socket io to do our networking. Socket io is a library which makes working with </a:t>
            </a:r>
            <a:r>
              <a:rPr lang="en-GB" dirty="0" err="1"/>
              <a:t>websockets</a:t>
            </a:r>
            <a:r>
              <a:rPr lang="en-GB" dirty="0"/>
              <a:t> super easy and convenient.</a:t>
            </a:r>
          </a:p>
        </p:txBody>
      </p:sp>
    </p:spTree>
    <p:extLst>
      <p:ext uri="{BB962C8B-B14F-4D97-AF65-F5344CB8AC3E}">
        <p14:creationId xmlns:p14="http://schemas.microsoft.com/office/powerpoint/2010/main" val="393197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BD34-0F6D-6273-4548-DBA6646E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39A1-4D05-7393-048A-21824BF5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socket is a communication protocol allowing for a persistent two-way connection between devices facilitating real time data transfer.</a:t>
            </a:r>
          </a:p>
        </p:txBody>
      </p:sp>
    </p:spTree>
    <p:extLst>
      <p:ext uri="{BB962C8B-B14F-4D97-AF65-F5344CB8AC3E}">
        <p14:creationId xmlns:p14="http://schemas.microsoft.com/office/powerpoint/2010/main" val="65917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29F1-B5B0-E797-8313-ADAFE9F1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80 / 20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5EF2-29E2-C3C7-7A27-72B68F88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80 / 20 rule states that 80% of outcomes come from 20% of causes. </a:t>
            </a:r>
          </a:p>
          <a:p>
            <a:endParaRPr lang="en-GB" dirty="0"/>
          </a:p>
          <a:p>
            <a:r>
              <a:rPr lang="en-GB" dirty="0"/>
              <a:t>In the case of socket io there is just a few functions (20%) that are used very commonly across the project (80%). So if you can know these few functions you will have enough knowledge to create a multiplayer game.</a:t>
            </a:r>
          </a:p>
          <a:p>
            <a:endParaRPr lang="en-GB" dirty="0"/>
          </a:p>
          <a:p>
            <a:r>
              <a:rPr lang="en-GB" dirty="0"/>
              <a:t>So what are these functions?</a:t>
            </a:r>
          </a:p>
        </p:txBody>
      </p:sp>
    </p:spTree>
    <p:extLst>
      <p:ext uri="{BB962C8B-B14F-4D97-AF65-F5344CB8AC3E}">
        <p14:creationId xmlns:p14="http://schemas.microsoft.com/office/powerpoint/2010/main" val="182342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BD1C-8F9C-0F2C-117A-80E1D0B7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B15F-BA8F-89B0-1EEE-BF1F9281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2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072F-BBFC-FB2E-784B-F8BE5D7E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56069E5-C506-36C6-5A59-9B8C715EA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30" y="1825625"/>
            <a:ext cx="60593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E04AD-39B4-92F8-7549-E94EA39762E6}"/>
              </a:ext>
            </a:extLst>
          </p:cNvPr>
          <p:cNvSpPr txBox="1"/>
          <p:nvPr/>
        </p:nvSpPr>
        <p:spPr>
          <a:xfrm>
            <a:off x="176980" y="1825625"/>
            <a:ext cx="546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Assume socket here is an object accessible from this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A8BD1-BFC1-D7A0-4F51-3C8136DED1BF}"/>
              </a:ext>
            </a:extLst>
          </p:cNvPr>
          <p:cNvSpPr txBox="1"/>
          <p:nvPr/>
        </p:nvSpPr>
        <p:spPr>
          <a:xfrm>
            <a:off x="6548284" y="6123543"/>
            <a:ext cx="546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how to react to messages from the server</a:t>
            </a:r>
          </a:p>
        </p:txBody>
      </p:sp>
    </p:spTree>
    <p:extLst>
      <p:ext uri="{BB962C8B-B14F-4D97-AF65-F5344CB8AC3E}">
        <p14:creationId xmlns:p14="http://schemas.microsoft.com/office/powerpoint/2010/main" val="8705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F9A9-A46B-4632-D868-D09F174C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DB9AC-20EC-25FA-00DC-E69419D69758}"/>
              </a:ext>
            </a:extLst>
          </p:cNvPr>
          <p:cNvSpPr txBox="1"/>
          <p:nvPr/>
        </p:nvSpPr>
        <p:spPr>
          <a:xfrm>
            <a:off x="176980" y="1825625"/>
            <a:ext cx="546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Assume socket here is an object accessible from this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70F5-A5C3-9C86-DD08-62064AF5F8DD}"/>
              </a:ext>
            </a:extLst>
          </p:cNvPr>
          <p:cNvSpPr txBox="1"/>
          <p:nvPr/>
        </p:nvSpPr>
        <p:spPr>
          <a:xfrm>
            <a:off x="6548284" y="6123543"/>
            <a:ext cx="546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how to send messages to the server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60DCB8A-DDAC-4F68-BA98-F4D25B33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51" y="2076655"/>
            <a:ext cx="6701298" cy="40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7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3F41-5B2F-A9E3-B73B-BCA7488B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THAT’S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EA28-7BF4-2D4C-F52A-6BA43D09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your client’s code at least</a:t>
            </a:r>
          </a:p>
        </p:txBody>
      </p:sp>
    </p:spTree>
    <p:extLst>
      <p:ext uri="{BB962C8B-B14F-4D97-AF65-F5344CB8AC3E}">
        <p14:creationId xmlns:p14="http://schemas.microsoft.com/office/powerpoint/2010/main" val="44164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422</Words>
  <Application>Microsoft Office PowerPoint</Application>
  <PresentationFormat>Widescreen</PresentationFormat>
  <Paragraphs>46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Multiplayer web games</vt:lpstr>
      <vt:lpstr>Design</vt:lpstr>
      <vt:lpstr>Library</vt:lpstr>
      <vt:lpstr>What is a socket</vt:lpstr>
      <vt:lpstr>80 / 20 rule</vt:lpstr>
      <vt:lpstr>Client Functions</vt:lpstr>
      <vt:lpstr>PowerPoint Presentation</vt:lpstr>
      <vt:lpstr>PowerPoint Presentation</vt:lpstr>
      <vt:lpstr>THAT’S IT!</vt:lpstr>
      <vt:lpstr>Server Side Functions</vt:lpstr>
      <vt:lpstr>PowerPoint Presentation</vt:lpstr>
      <vt:lpstr>PowerPoint Presentation</vt:lpstr>
      <vt:lpstr>PowerPoint Presentation</vt:lpstr>
      <vt:lpstr>PowerPoint Presentation</vt:lpstr>
      <vt:lpstr>All Together</vt:lpstr>
      <vt:lpstr>Quick recommendation before we start</vt:lpstr>
      <vt:lpstr>Demo Scene</vt:lpstr>
      <vt:lpstr>How it's made part 1 setting up the scene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Bland</dc:creator>
  <cp:lastModifiedBy>James Bland</cp:lastModifiedBy>
  <cp:revision>3</cp:revision>
  <dcterms:created xsi:type="dcterms:W3CDTF">2024-12-01T00:12:41Z</dcterms:created>
  <dcterms:modified xsi:type="dcterms:W3CDTF">2024-12-01T01:01:06Z</dcterms:modified>
</cp:coreProperties>
</file>