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AA68-68B4-9D2D-11E9-996476C57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F4967-5A23-7B1D-6D16-83BEB4C46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71183-CD23-0E0C-B094-BC60F3C4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6C62-C02E-4ECE-AE8C-36B47EAC8EF3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0D148-218F-AC18-68C1-ED85AFB92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3683E-EF01-0443-C6CF-819B4718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DC65-D828-42B1-8F56-0D8594B6E2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6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D4EC5-8603-23F6-FDA0-9570808E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A897E-B915-00B7-56D7-DE9074846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DFB45-5975-0170-614E-6A793E85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6C62-C02E-4ECE-AE8C-36B47EAC8EF3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55CF-1A6B-88EF-E0A5-F8EF09B57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DF8FC-BF59-895E-0501-642EB59B1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DC65-D828-42B1-8F56-0D8594B6E2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52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E272F5-70E8-8E96-FB28-4AECC83AE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D01C5-6FD0-DB6F-11C3-B1A40A97F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91CF5-94D8-D3CD-8FCE-1A05D4BDC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6C62-C02E-4ECE-AE8C-36B47EAC8EF3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86632-FF42-6288-C468-5D59032C9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BA747-66A5-FF42-D9C6-F33F2A287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DC65-D828-42B1-8F56-0D8594B6E2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45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5017-B63D-E55B-397C-3D78F0D3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12FEE-3E0E-186E-827B-2987AF292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8C88C-34FB-8205-FE77-3DA8CCDB9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6C62-C02E-4ECE-AE8C-36B47EAC8EF3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9724F-798E-FB71-55C3-2259844E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BE331-90F7-9771-12D3-4F52C23B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DC65-D828-42B1-8F56-0D8594B6E2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17EA-6487-2178-EE3D-8B03C6975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582B4-11C3-CC6B-299F-68F15C329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9167-C0C8-2D52-A82E-72D7C22FE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6C62-C02E-4ECE-AE8C-36B47EAC8EF3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EEF12-DFA0-92E1-6419-FE96628F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6B4CA-B08A-B6EC-74EA-44DDDAAFB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DC65-D828-42B1-8F56-0D8594B6E2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2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0D00-FC45-5035-D738-C7AB6A26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A2323-1348-49FE-5311-6A9908740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EAC30-E067-3E30-E890-78FB9264A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9D564-47FA-9655-FB1E-CED0E20A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6C62-C02E-4ECE-AE8C-36B47EAC8EF3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AD05A-B863-2A18-396A-F2D10221A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D8E1E-8D26-451A-99A6-2AB3D0BE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DC65-D828-42B1-8F56-0D8594B6E2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09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35F2-B564-A4A7-D073-50EB8B83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DBF32-6AEA-2EBD-8740-43C68C455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7736D-271B-597C-41AF-1712E964B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75850-FB8F-7669-1A88-FA626E342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4AB75-F966-BE76-207A-D851F4ED5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7ABA23-D72B-DA61-48F8-3A78560A5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6C62-C02E-4ECE-AE8C-36B47EAC8EF3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6EC06C-A8FF-2D07-AC3C-A4F5C48B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7EE9E1-0D4A-A4D1-8864-B89F4C494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DC65-D828-42B1-8F56-0D8594B6E2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35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8EDEB-69E5-F72F-F534-A8E87B85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862AB1-0E83-BCBF-ABE4-3E1C56F7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6C62-C02E-4ECE-AE8C-36B47EAC8EF3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30E25-2679-DF63-6ABC-C8DB1BC1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2A5E1-4AD3-F696-C95D-8A278CCF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DC65-D828-42B1-8F56-0D8594B6E2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08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75E214-7B53-0A09-90BB-0AD151D03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6C62-C02E-4ECE-AE8C-36B47EAC8EF3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AE1384-96C3-549B-B20D-15337012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B94CB-9985-686E-AA9F-F42EB718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DC65-D828-42B1-8F56-0D8594B6E2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2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53DB-85BE-9A80-0488-3C2C32ADB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D429D-2CF8-B264-6DA7-E5B7F808D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EEA58-5164-C6C4-4F8F-6E81F17A5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EFC9-4BAB-D6AA-768D-D87ABAD93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6C62-C02E-4ECE-AE8C-36B47EAC8EF3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52188-856B-1E7D-B00D-BE522225B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C71E8-325A-B07E-0175-45F9BA31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DC65-D828-42B1-8F56-0D8594B6E2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080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B6318-F0A1-C962-E4B7-67789A992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ED3EAF-19BA-42A8-4884-0D4E5BF53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A9D24-078F-8871-7565-298C0CC6B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39D34-B594-27FF-D97E-4ACDD073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6C62-C02E-4ECE-AE8C-36B47EAC8EF3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FD73B-70F2-719D-3349-9728FE14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48F41-8FC9-791F-1988-9B5BAA56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DC65-D828-42B1-8F56-0D8594B6E2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62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3E3CD9-05E9-D1AF-BA4B-E7B9DA83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54F0E-0096-36EC-FED9-82ED0CE97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83984-F0D1-9559-C504-A624E5B309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476C62-C02E-4ECE-AE8C-36B47EAC8EF3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60630-C391-3B45-F45C-FCA301A2D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F94A9-6E0D-0D97-D6B0-E39B06AF9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C5DC65-D828-42B1-8F56-0D8594B6E2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78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23F26-8DEA-AD50-9DB5-40E67C67BF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Multiplayer web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6CD6E-3CFA-E577-07A9-FCB01C9546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Guide on how to use socket io in conjunction with three </a:t>
            </a:r>
            <a:r>
              <a:rPr lang="en-GB" dirty="0" err="1"/>
              <a:t>js</a:t>
            </a:r>
            <a:r>
              <a:rPr lang="en-GB" dirty="0"/>
              <a:t> to create a multiplayer game. </a:t>
            </a:r>
          </a:p>
        </p:txBody>
      </p:sp>
    </p:spTree>
    <p:extLst>
      <p:ext uri="{BB962C8B-B14F-4D97-AF65-F5344CB8AC3E}">
        <p14:creationId xmlns:p14="http://schemas.microsoft.com/office/powerpoint/2010/main" val="216211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B026-4A75-C166-B2DB-7E408AA3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D3A1E-F2D2-4D03-EBA6-499F44DE0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follow a client server model when designing our networking</a:t>
            </a:r>
          </a:p>
          <a:p>
            <a:r>
              <a:rPr lang="en-GB" dirty="0"/>
              <a:t>This means if client a wants to communicate with client be they must send a message to the server who will relay that message to the appropriate client</a:t>
            </a:r>
          </a:p>
          <a:p>
            <a:endParaRPr lang="en-GB" dirty="0"/>
          </a:p>
          <a:p>
            <a:r>
              <a:rPr lang="en-GB" dirty="0"/>
              <a:t>We will use a client authoritative model, trust the client.</a:t>
            </a:r>
          </a:p>
        </p:txBody>
      </p:sp>
    </p:spTree>
    <p:extLst>
      <p:ext uri="{BB962C8B-B14F-4D97-AF65-F5344CB8AC3E}">
        <p14:creationId xmlns:p14="http://schemas.microsoft.com/office/powerpoint/2010/main" val="188020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6FBBD-108C-D5A6-6A22-93315F52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5E636-8969-4F6F-DB00-9A8C36D8A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be using socket io to do our networking. Socket io is a library which makes working with </a:t>
            </a:r>
            <a:r>
              <a:rPr lang="en-GB" dirty="0" err="1"/>
              <a:t>websockets</a:t>
            </a:r>
            <a:r>
              <a:rPr lang="en-GB" dirty="0"/>
              <a:t> super easy and convenient.</a:t>
            </a:r>
          </a:p>
        </p:txBody>
      </p:sp>
    </p:spTree>
    <p:extLst>
      <p:ext uri="{BB962C8B-B14F-4D97-AF65-F5344CB8AC3E}">
        <p14:creationId xmlns:p14="http://schemas.microsoft.com/office/powerpoint/2010/main" val="3931973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8BD34-0F6D-6273-4548-DBA6646E8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socket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239A1-4D05-7393-048A-21824BF5E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socket is a communication protocol allowing for a persistent two-way connection between devices facilitating real time data transfer.</a:t>
            </a:r>
          </a:p>
        </p:txBody>
      </p:sp>
    </p:spTree>
    <p:extLst>
      <p:ext uri="{BB962C8B-B14F-4D97-AF65-F5344CB8AC3E}">
        <p14:creationId xmlns:p14="http://schemas.microsoft.com/office/powerpoint/2010/main" val="659179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3F06-589E-58CB-DA4E-FEFD46FAB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Scene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D3602-AA5B-65AF-3266-AD3C43373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870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13332-7F4B-48A4-3AF4-4DC747EB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its made part 1 setting up </a:t>
            </a:r>
            <a:r>
              <a:rPr lang="en-GB"/>
              <a:t>the scene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39FF7-8747-7421-0EF4-81F246B84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972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136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Multiplayer web games</vt:lpstr>
      <vt:lpstr>Design</vt:lpstr>
      <vt:lpstr>Library</vt:lpstr>
      <vt:lpstr>What is a socket</vt:lpstr>
      <vt:lpstr>Demo Scene</vt:lpstr>
      <vt:lpstr>How its made part 1 setting up the scene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Bland</dc:creator>
  <cp:lastModifiedBy>James Bland</cp:lastModifiedBy>
  <cp:revision>1</cp:revision>
  <dcterms:created xsi:type="dcterms:W3CDTF">2024-12-01T00:12:41Z</dcterms:created>
  <dcterms:modified xsi:type="dcterms:W3CDTF">2024-12-01T00:21:19Z</dcterms:modified>
</cp:coreProperties>
</file>