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9" r:id="rId6"/>
    <p:sldId id="261" r:id="rId7"/>
    <p:sldId id="260" r:id="rId8"/>
    <p:sldId id="262" r:id="rId9"/>
    <p:sldId id="263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8" autoAdjust="0"/>
    <p:restoredTop sz="87604" autoAdjust="0"/>
  </p:normalViewPr>
  <p:slideViewPr>
    <p:cSldViewPr snapToGrid="0">
      <p:cViewPr varScale="1">
        <p:scale>
          <a:sx n="121" d="100"/>
          <a:sy n="121" d="100"/>
        </p:scale>
        <p:origin x="-114" y="-5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2958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F104E-BC78-4F79-A7DD-960BA4F5CE58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92089-F491-4D78-A855-54CCF09683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020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Good</a:t>
            </a:r>
            <a:r>
              <a:rPr lang="en-GB" baseline="0" dirty="0" smtClean="0"/>
              <a:t> evening</a:t>
            </a:r>
            <a:r>
              <a:rPr lang="en-GB" dirty="0" smtClean="0"/>
              <a:t> and welcome to our final project in the Skill Boot camp course</a:t>
            </a:r>
          </a:p>
          <a:p>
            <a:endParaRPr lang="en-GB" dirty="0" smtClean="0"/>
          </a:p>
          <a:p>
            <a:r>
              <a:rPr lang="en-GB" dirty="0" smtClean="0"/>
              <a:t>This presentation will</a:t>
            </a:r>
            <a:r>
              <a:rPr lang="en-GB" baseline="0" dirty="0" smtClean="0"/>
              <a:t> cover the design and implementation of our </a:t>
            </a:r>
            <a:r>
              <a:rPr lang="en-GB" dirty="0" smtClean="0"/>
              <a:t>Full Stack Web </a:t>
            </a:r>
            <a:r>
              <a:rPr lang="en-GB" dirty="0" smtClean="0"/>
              <a:t>Application,</a:t>
            </a:r>
            <a:r>
              <a:rPr lang="en-GB" baseline="0" dirty="0" smtClean="0"/>
              <a:t> </a:t>
            </a:r>
            <a:r>
              <a:rPr lang="en-GB" baseline="0" dirty="0" smtClean="0"/>
              <a:t>b</a:t>
            </a:r>
            <a:r>
              <a:rPr lang="en-GB" dirty="0" smtClean="0"/>
              <a:t>uilt using React. We will cover the team members and their roles, the project outline, along with challenges and key achievements.</a:t>
            </a:r>
          </a:p>
          <a:p>
            <a:endParaRPr lang="en-GB" dirty="0" smtClean="0"/>
          </a:p>
          <a:p>
            <a:r>
              <a:rPr lang="en-GB" dirty="0" smtClean="0"/>
              <a:t>We are </a:t>
            </a:r>
            <a:r>
              <a:rPr lang="en-GB" baseline="0" dirty="0" smtClean="0"/>
              <a:t>Guru’s of the Apocalypse (Or simply ‘Guru’s),  not to be confused with imposters (the other Gurus of the Apocalypse) ,  (know simply as Apocalypse).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2089-F491-4D78-A855-54CCF096831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950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 Above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2089-F491-4D78-A855-54CCF096831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526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 Above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2089-F491-4D78-A855-54CCF096831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106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All team members contributed to the delivery of the final project, this slide provides</a:t>
            </a:r>
            <a:r>
              <a:rPr lang="en-GB" baseline="0" dirty="0" smtClean="0"/>
              <a:t> a </a:t>
            </a:r>
            <a:r>
              <a:rPr lang="en-GB" dirty="0" smtClean="0"/>
              <a:t>summary of our tasks allocation.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2089-F491-4D78-A855-54CCF096831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065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started on a</a:t>
            </a:r>
            <a:r>
              <a:rPr lang="en-GB" baseline="0" dirty="0" smtClean="0"/>
              <a:t> design using </a:t>
            </a:r>
            <a:r>
              <a:rPr lang="en-GB" baseline="0" dirty="0" err="1" smtClean="0"/>
              <a:t>Figma</a:t>
            </a:r>
            <a:r>
              <a:rPr lang="en-GB" baseline="0" dirty="0" smtClean="0"/>
              <a:t> to wireframe out a basic structure.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For our colour scheme was decided to use earthy based colours , green, brown and blue, all of which are key colour in the world round us. Fitting for a Travel blog</a:t>
            </a:r>
          </a:p>
          <a:p>
            <a:endParaRPr lang="en-GB" baseline="0" dirty="0" smtClean="0"/>
          </a:p>
          <a:p>
            <a:r>
              <a:rPr lang="en-GB" baseline="0" dirty="0" smtClean="0"/>
              <a:t>We created our own branding logo and graphics, including a series of travel tags.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We also want to make our images in the header, blend into the page without using clean edges</a:t>
            </a:r>
            <a:r>
              <a:rPr lang="en-GB" baseline="0" dirty="0" smtClean="0"/>
              <a:t>.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The goal was to avoid our page being broken up into clear obvious sections, it should blend. A white background covers the whole page, we wanted to avoid  using different colours for footer or </a:t>
            </a:r>
            <a:r>
              <a:rPr lang="en-GB" baseline="0" dirty="0" err="1" smtClean="0"/>
              <a:t>navbar</a:t>
            </a:r>
            <a:r>
              <a:rPr lang="en-GB" baseline="0" dirty="0" smtClean="0"/>
              <a:t> to help with this concept of blending.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We wanted to implement a </a:t>
            </a:r>
            <a:r>
              <a:rPr lang="en-GB" baseline="0" dirty="0" err="1" smtClean="0"/>
              <a:t>Navbar</a:t>
            </a:r>
            <a:r>
              <a:rPr lang="en-GB" baseline="0" dirty="0" smtClean="0"/>
              <a:t> and a Footer which would add consistency through out the application.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We decided that the header should contain an image with a floating glass effect overlay, adding depth to the page</a:t>
            </a:r>
          </a:p>
          <a:p>
            <a:endParaRPr lang="en-GB" baseline="0" dirty="0" smtClean="0"/>
          </a:p>
          <a:p>
            <a:r>
              <a:rPr lang="en-GB" baseline="0" dirty="0" smtClean="0"/>
              <a:t>And there some small animations added to various elements throughout to keep the user engaged.</a:t>
            </a:r>
          </a:p>
          <a:p>
            <a:r>
              <a:rPr lang="en-GB" baseline="0" dirty="0" smtClean="0"/>
              <a:t> </a:t>
            </a:r>
          </a:p>
          <a:p>
            <a:r>
              <a:rPr lang="en-GB" baseline="0" dirty="0" smtClean="0"/>
              <a:t>The main layout should be where all the changes take place, depending on which link in the </a:t>
            </a:r>
            <a:r>
              <a:rPr lang="en-GB" baseline="0" dirty="0" err="1" smtClean="0"/>
              <a:t>navbar</a:t>
            </a:r>
            <a:r>
              <a:rPr lang="en-GB" baseline="0" dirty="0" smtClean="0"/>
              <a:t> is selected. The idea was to keep the interface simple, not too cluttered and as consistent as possible throughout.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I will now hand you over to </a:t>
            </a:r>
            <a:r>
              <a:rPr lang="en-GB" baseline="0" dirty="0" err="1" smtClean="0"/>
              <a:t>Rafia</a:t>
            </a:r>
            <a:r>
              <a:rPr lang="en-GB" baseline="0" dirty="0" smtClean="0"/>
              <a:t>, who will cover the Technologies, Challenges, Achievements and Product Features.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2089-F491-4D78-A855-54CCF096831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482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2089-F491-4D78-A855-54CCF096831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54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2089-F491-4D78-A855-54CCF096831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63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07BC3EB-6D1F-F240-B668-1384FE73F4AF}" type="datetimeFigureOut">
              <a:rPr lang="en-US" smtClean="0"/>
              <a:t>8/21/2025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40" y="1144724"/>
            <a:ext cx="9828286" cy="93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14D7F9-D053-DE69-E782-1D762858D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5453" y="375449"/>
            <a:ext cx="6747990" cy="1114236"/>
          </a:xfrm>
        </p:spPr>
        <p:txBody>
          <a:bodyPr/>
          <a:lstStyle/>
          <a:p>
            <a:r>
              <a:rPr lang="en-US" dirty="0" smtClean="0"/>
              <a:t>Guru’s Travel Blog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3287F84-6728-DD31-BB5D-5513EA304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699" y="1866981"/>
            <a:ext cx="6995261" cy="1735041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sz="3500" b="1" dirty="0" smtClean="0"/>
              <a:t>Live Event </a:t>
            </a:r>
            <a:r>
              <a:rPr lang="en-US" sz="3500" dirty="0" smtClean="0"/>
              <a:t>@ Step8Up, Thursday 21</a:t>
            </a:r>
            <a:r>
              <a:rPr lang="en-US" sz="3500" baseline="30000" dirty="0" smtClean="0"/>
              <a:t>st</a:t>
            </a:r>
            <a:r>
              <a:rPr lang="en-US" sz="3500" dirty="0" smtClean="0"/>
              <a:t> August</a:t>
            </a:r>
          </a:p>
          <a:p>
            <a:endParaRPr lang="en-US" sz="3500" dirty="0" smtClean="0"/>
          </a:p>
          <a:p>
            <a:pPr algn="ctr"/>
            <a:r>
              <a:rPr lang="en-US" sz="3500" b="1" dirty="0" smtClean="0"/>
              <a:t>Headline Act</a:t>
            </a:r>
            <a:r>
              <a:rPr lang="en-US" sz="3500" dirty="0" smtClean="0"/>
              <a:t>:  </a:t>
            </a:r>
            <a:r>
              <a:rPr lang="en-US" sz="3500" dirty="0" smtClean="0">
                <a:solidFill>
                  <a:schemeClr val="accent2">
                    <a:lumMod val="75000"/>
                  </a:schemeClr>
                </a:solidFill>
              </a:rPr>
              <a:t>Guru’s of the Apocalypse (</a:t>
            </a:r>
            <a:r>
              <a:rPr lang="en-US" sz="3500" dirty="0" smtClean="0">
                <a:solidFill>
                  <a:srgbClr val="FFC000"/>
                </a:solidFill>
              </a:rPr>
              <a:t>the original and best</a:t>
            </a:r>
            <a:r>
              <a:rPr lang="en-US" sz="35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endParaRPr lang="en-US" sz="3500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Support Acts Include</a:t>
            </a:r>
            <a:r>
              <a:rPr lang="en-US" dirty="0" smtClean="0"/>
              <a:t>: The other Guru’s of the Apocalypse and many, many more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73457" y="611013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James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995" y="3669928"/>
            <a:ext cx="3068266" cy="2503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973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B92B45-A229-8482-A2AF-0DE14920A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40" y="1144724"/>
            <a:ext cx="9828286" cy="93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371F4-C10D-C51C-1BC9-5DB1A752A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567" y="1590109"/>
            <a:ext cx="10058400" cy="965366"/>
          </a:xfrm>
        </p:spPr>
        <p:txBody>
          <a:bodyPr/>
          <a:lstStyle/>
          <a:p>
            <a:r>
              <a:rPr lang="en-US" dirty="0" smtClean="0"/>
              <a:t>Application Demo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31EA7BB-D728-E7FA-0CAF-131F57325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9345" y="2786113"/>
            <a:ext cx="8969413" cy="2990844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 smtClean="0"/>
              <a:t>Home </a:t>
            </a:r>
            <a:r>
              <a:rPr lang="en-US" dirty="0" smtClean="0"/>
              <a:t>Page</a:t>
            </a:r>
            <a:endParaRPr lang="en-US" dirty="0" smtClean="0"/>
          </a:p>
          <a:p>
            <a:r>
              <a:rPr lang="en-US" dirty="0" smtClean="0"/>
              <a:t>About </a:t>
            </a:r>
            <a:endParaRPr lang="en-US" dirty="0"/>
          </a:p>
          <a:p>
            <a:r>
              <a:rPr lang="en-US" dirty="0"/>
              <a:t>Blog Page </a:t>
            </a:r>
            <a:endParaRPr lang="en-US" dirty="0" smtClean="0"/>
          </a:p>
          <a:p>
            <a:r>
              <a:rPr lang="en-US" dirty="0" smtClean="0"/>
              <a:t>Register</a:t>
            </a:r>
            <a:endParaRPr lang="en-US" dirty="0"/>
          </a:p>
          <a:p>
            <a:r>
              <a:rPr lang="en-US" dirty="0" smtClean="0"/>
              <a:t>Login</a:t>
            </a:r>
          </a:p>
          <a:p>
            <a:r>
              <a:rPr lang="en-US" dirty="0"/>
              <a:t>Categories</a:t>
            </a:r>
          </a:p>
          <a:p>
            <a:r>
              <a:rPr lang="en-US" dirty="0" smtClean="0"/>
              <a:t>CRUD </a:t>
            </a:r>
          </a:p>
          <a:p>
            <a:r>
              <a:rPr lang="en-US" dirty="0" smtClean="0"/>
              <a:t>Comments</a:t>
            </a:r>
          </a:p>
          <a:p>
            <a:r>
              <a:rPr lang="en-US" dirty="0" smtClean="0"/>
              <a:t>Logout</a:t>
            </a:r>
          </a:p>
        </p:txBody>
      </p:sp>
      <p:pic>
        <p:nvPicPr>
          <p:cNvPr id="4" name="Picture 2" descr="D:\bootcamp\gurus-travel-blog\Client\public\logo-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634" y="306273"/>
            <a:ext cx="1110562" cy="91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574048" y="6110130"/>
            <a:ext cx="145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Sravya</a:t>
            </a:r>
            <a:r>
              <a:rPr lang="en-GB" dirty="0" smtClean="0"/>
              <a:t> / </a:t>
            </a:r>
            <a:r>
              <a:rPr lang="en-GB" dirty="0" err="1" smtClean="0"/>
              <a:t>Jigna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01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27A31A9-FD59-B347-39B2-DEF5F96A5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40" y="1144724"/>
            <a:ext cx="9828286" cy="93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745C66-E77F-7476-D61F-BF8C49BA8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178" y="1765723"/>
            <a:ext cx="10058400" cy="1013812"/>
          </a:xfrm>
        </p:spPr>
        <p:txBody>
          <a:bodyPr/>
          <a:lstStyle/>
          <a:p>
            <a:r>
              <a:rPr lang="en-US" dirty="0"/>
              <a:t>Future developments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223984B-46C5-94D7-DA29-A76C78E2F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8368" y="2857926"/>
            <a:ext cx="8615680" cy="35190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 smtClean="0"/>
              <a:t>pages that provide travel </a:t>
            </a:r>
            <a:r>
              <a:rPr lang="en-US" dirty="0" smtClean="0"/>
              <a:t>advise</a:t>
            </a:r>
            <a:r>
              <a:rPr lang="en-US" dirty="0" smtClean="0"/>
              <a:t>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Pet friendly, family friendly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Blog owner able to delete any comments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Add advertising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detailed profile of the user and links to their own blogs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2" descr="D:\bootcamp\gurus-travel-blog\Client\public\logo-m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688" y="366830"/>
            <a:ext cx="1110562" cy="91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574048" y="6110130"/>
            <a:ext cx="145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Sravya</a:t>
            </a:r>
            <a:r>
              <a:rPr lang="en-GB" dirty="0" smtClean="0"/>
              <a:t> / </a:t>
            </a:r>
            <a:r>
              <a:rPr lang="en-GB" dirty="0" err="1" smtClean="0"/>
              <a:t>Jigna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207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B3D9F21-97B0-89E1-3927-28202CA1B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40" y="1144724"/>
            <a:ext cx="9828286" cy="93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2382CB-78A5-6A4E-50D8-488EA4E9A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905002"/>
            <a:ext cx="10058400" cy="892700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93660C4-C0A6-73A7-2176-7019836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567" y="3197372"/>
            <a:ext cx="8615680" cy="2688700"/>
          </a:xfrm>
        </p:spPr>
        <p:txBody>
          <a:bodyPr>
            <a:normAutofit/>
          </a:bodyPr>
          <a:lstStyle/>
          <a:p>
            <a:r>
              <a:rPr lang="en-US" b="1" dirty="0" smtClean="0"/>
              <a:t>Suggestions</a:t>
            </a:r>
          </a:p>
          <a:p>
            <a:endParaRPr lang="en-US" dirty="0" smtClean="0"/>
          </a:p>
          <a:p>
            <a:r>
              <a:rPr lang="en-US" dirty="0" smtClean="0"/>
              <a:t>What’s our favorite colour 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D:\bootcamp\gurus-travel-blog\Client\public\logo-m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353" y="306273"/>
            <a:ext cx="1110562" cy="91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18714" y="6110130"/>
            <a:ext cx="288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James / </a:t>
            </a:r>
            <a:r>
              <a:rPr lang="en-GB" dirty="0" err="1" smtClean="0"/>
              <a:t>Rafia</a:t>
            </a:r>
            <a:r>
              <a:rPr lang="en-GB" dirty="0" smtClean="0"/>
              <a:t> / </a:t>
            </a:r>
            <a:r>
              <a:rPr lang="en-GB" dirty="0" err="1" smtClean="0"/>
              <a:t>Sravya</a:t>
            </a:r>
            <a:r>
              <a:rPr lang="en-GB" dirty="0" smtClean="0"/>
              <a:t> / </a:t>
            </a:r>
            <a:r>
              <a:rPr lang="en-GB" dirty="0" err="1" smtClean="0"/>
              <a:t>Jigna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82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D3FA10B-48AB-63D8-A067-54BD39A90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6F5B1C-AC83-0F00-BE3C-4DFB058EE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233" y="1756132"/>
            <a:ext cx="10058400" cy="117479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AFA00E6-F0C4-C9E4-0C63-C4F9E34D6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623" y="3754490"/>
            <a:ext cx="8615680" cy="106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hope you enjoyed our demo.</a:t>
            </a:r>
          </a:p>
          <a:p>
            <a:endParaRPr lang="en-US" dirty="0"/>
          </a:p>
          <a:p>
            <a:r>
              <a:rPr lang="en-US" dirty="0" smtClean="0"/>
              <a:t>If you want to employ any of us, please contact us directly.</a:t>
            </a:r>
            <a:endParaRPr lang="en-US" dirty="0"/>
          </a:p>
        </p:txBody>
      </p:sp>
      <p:pic>
        <p:nvPicPr>
          <p:cNvPr id="4" name="Picture 2" descr="D:\bootcamp\gurus-travel-blog\Client\public\logo-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910" y="403163"/>
            <a:ext cx="1110562" cy="91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36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888B3EB-C64A-828F-C3C8-E398BA142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40" y="1144724"/>
            <a:ext cx="9828286" cy="93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EE2880-7CA8-0F97-9AC9-C61E700E6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0" y="1617168"/>
            <a:ext cx="10058400" cy="998969"/>
          </a:xfrm>
        </p:spPr>
        <p:txBody>
          <a:bodyPr/>
          <a:lstStyle/>
          <a:p>
            <a:r>
              <a:rPr lang="en-US" dirty="0" smtClean="0"/>
              <a:t>Key  Requirement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7E1E50-EB8E-2F1A-5A50-CDC467EBA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903" y="2702963"/>
            <a:ext cx="8615680" cy="1057187"/>
          </a:xfrm>
        </p:spPr>
        <p:txBody>
          <a:bodyPr/>
          <a:lstStyle/>
          <a:p>
            <a:r>
              <a:rPr lang="en-US" dirty="0" smtClean="0"/>
              <a:t>Requirements:  Design and build a Travel Blog, using all the skills learnt during the 12 week boot camp course. The blog must use ‘Long Form’ (1000+ words) use CRUD operations and allow images to be added.</a:t>
            </a:r>
            <a:endParaRPr lang="en-US" dirty="0"/>
          </a:p>
        </p:txBody>
      </p:sp>
      <p:pic>
        <p:nvPicPr>
          <p:cNvPr id="1028" name="Picture 4" descr="D:\bootcamp\gurus-travel-blog\Client\public\ho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5104">
            <a:off x="5292078" y="4260732"/>
            <a:ext cx="837106" cy="117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8268">
            <a:off x="4829900" y="4013201"/>
            <a:ext cx="575594" cy="84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291" y="4913280"/>
            <a:ext cx="665962" cy="98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64516">
            <a:off x="4240215" y="4027622"/>
            <a:ext cx="617284" cy="93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2795">
            <a:off x="5779663" y="4861364"/>
            <a:ext cx="838630" cy="1251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D:\bootcamp\gurus-travel-blog\Client\public\lond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50324">
            <a:off x="4708044" y="4718910"/>
            <a:ext cx="919634" cy="137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bootcamp\gurus-travel-blog\Client\public\logo-med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462" y="256896"/>
            <a:ext cx="1110562" cy="91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0073457" y="611013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3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ED13AA4-AAE1-02DC-CA6A-944856562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40" y="1144724"/>
            <a:ext cx="9828286" cy="93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1BE7DF-F77C-1A38-CE96-294745904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954" y="1923169"/>
            <a:ext cx="10058400" cy="826088"/>
          </a:xfrm>
        </p:spPr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EA7EC85-F81A-0AD5-C993-FB0CB8EE0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233" y="3076258"/>
            <a:ext cx="8615680" cy="24767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 a user I want to be able to view a travel blog page for inspiration and ideas. I’d like to be able to contribute to the blog, being able to create, read, update and delete my own posts. I also like to be able to view and comment on other bloggers posts.</a:t>
            </a:r>
          </a:p>
          <a:p>
            <a:endParaRPr lang="en-US" dirty="0"/>
          </a:p>
          <a:p>
            <a:r>
              <a:rPr lang="en-US" dirty="0" smtClean="0"/>
              <a:t>As well as being able to view all blogs, I’d like to be able to select blogs by category so I can narrow down my search criteria to find exactly what I'm looking for.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D:\bootcamp\gurus-travel-blog\Client\public\logo-m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462" y="306273"/>
            <a:ext cx="1110562" cy="91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073457" y="611013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733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BE1982C-E50D-B0F5-EE3F-DDC2C48ED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40" y="1144724"/>
            <a:ext cx="9828286" cy="93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C2D2F6-9A23-BD4E-19ED-04BDB437C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488" y="1482368"/>
            <a:ext cx="10058400" cy="1189425"/>
          </a:xfrm>
        </p:spPr>
        <p:txBody>
          <a:bodyPr/>
          <a:lstStyle/>
          <a:p>
            <a:r>
              <a:rPr lang="en-US" dirty="0"/>
              <a:t>Team Roles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044712"/>
              </p:ext>
            </p:extLst>
          </p:nvPr>
        </p:nvGraphicFramePr>
        <p:xfrm>
          <a:off x="546053" y="2743200"/>
          <a:ext cx="9754573" cy="2432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303"/>
                <a:gridCol w="8577270"/>
              </a:tblGrid>
              <a:tr h="454273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Roles</a:t>
                      </a:r>
                      <a:endParaRPr lang="en-GB" dirty="0"/>
                    </a:p>
                  </a:txBody>
                  <a:tcPr/>
                </a:tc>
              </a:tr>
              <a:tr h="445885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Rafia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Database  </a:t>
                      </a:r>
                      <a:r>
                        <a:rPr lang="en-GB" dirty="0" smtClean="0"/>
                        <a:t>Models– Login</a:t>
                      </a:r>
                      <a:r>
                        <a:rPr lang="en-GB" baseline="0" dirty="0" smtClean="0"/>
                        <a:t> and Logout – Edit and </a:t>
                      </a:r>
                      <a:r>
                        <a:rPr lang="en-GB" baseline="0" dirty="0" smtClean="0"/>
                        <a:t>Delete – Categories Filter</a:t>
                      </a:r>
                      <a:endParaRPr lang="en-GB" dirty="0"/>
                    </a:p>
                  </a:txBody>
                  <a:tcPr/>
                </a:tc>
              </a:tr>
              <a:tr h="445885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Sravya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Seeding – Connections &amp; Middleware</a:t>
                      </a:r>
                      <a:r>
                        <a:rPr lang="en-GB" baseline="0" dirty="0" smtClean="0"/>
                        <a:t> -  Login Logic – Blog Logic</a:t>
                      </a:r>
                      <a:endParaRPr lang="en-GB" dirty="0"/>
                    </a:p>
                  </a:txBody>
                  <a:tcPr/>
                </a:tc>
              </a:tr>
              <a:tr h="445885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Jigna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Routes –  Server Connectivity – Fetching Blogs / Details - Seeding – Front End Enhancements</a:t>
                      </a:r>
                      <a:endParaRPr lang="en-GB" dirty="0"/>
                    </a:p>
                  </a:txBody>
                  <a:tcPr/>
                </a:tc>
              </a:tr>
              <a:tr h="445885">
                <a:tc>
                  <a:txBody>
                    <a:bodyPr/>
                    <a:lstStyle/>
                    <a:p>
                      <a:r>
                        <a:rPr lang="en-GB" dirty="0" smtClean="0"/>
                        <a:t>James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Front End – Branding – </a:t>
                      </a:r>
                      <a:r>
                        <a:rPr lang="en-GB" dirty="0" err="1" smtClean="0"/>
                        <a:t>Github</a:t>
                      </a:r>
                      <a:r>
                        <a:rPr lang="en-GB" dirty="0" smtClean="0"/>
                        <a:t> –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Multer</a:t>
                      </a:r>
                      <a:r>
                        <a:rPr lang="en-GB" baseline="0" dirty="0" smtClean="0"/>
                        <a:t> file uploads – Documentation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 descr="D:\bootcamp\gurus-travel-blog\Client\public\logo-m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462" y="306273"/>
            <a:ext cx="1110562" cy="91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073457" y="611013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James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07578" y="5426580"/>
            <a:ext cx="974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All team members contributed to the delivery of the final project, summary of our tasks are above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572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BE1982C-E50D-B0F5-EE3F-DDC2C48ED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40" y="1007988"/>
            <a:ext cx="9828286" cy="93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C2D2F6-9A23-BD4E-19ED-04BDB437C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198" y="1414344"/>
            <a:ext cx="4170107" cy="1189425"/>
          </a:xfrm>
        </p:spPr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6" name="Picture 2" descr="D:\bootcamp\gurus-travel-blog\Client\public\logo-m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462" y="306273"/>
            <a:ext cx="1110562" cy="91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073457" y="611013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James</a:t>
            </a:r>
            <a:endParaRPr lang="en-GB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483" y="1596266"/>
            <a:ext cx="4447636" cy="425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160" y="5180994"/>
            <a:ext cx="2362716" cy="636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287" y="3157676"/>
            <a:ext cx="2007858" cy="2007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D:\bootcamp\gurus-travel-blog\Client\public\logo-m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08626"/>
            <a:ext cx="1709804" cy="141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:\bootcamp\gurus-travel-blog\Client\public\lond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449" y="3288004"/>
            <a:ext cx="771138" cy="115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398291" y="2677246"/>
            <a:ext cx="144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Colour</a:t>
            </a:r>
            <a:r>
              <a:rPr lang="en-GB" dirty="0" smtClean="0"/>
              <a:t> Palette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" y="2639339"/>
            <a:ext cx="188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Logo </a:t>
            </a:r>
            <a:r>
              <a:rPr lang="en-GB" sz="1600" dirty="0" smtClean="0"/>
              <a:t>and</a:t>
            </a:r>
            <a:r>
              <a:rPr lang="en-GB" dirty="0" smtClean="0"/>
              <a:t> images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478416" y="5879216"/>
            <a:ext cx="1255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Blended edges</a:t>
            </a:r>
            <a:endParaRPr lang="en-GB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635723" y="5838250"/>
            <a:ext cx="1126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Wire frame</a:t>
            </a:r>
            <a:endParaRPr lang="en-GB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03" y="4751462"/>
            <a:ext cx="2174890" cy="109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168248" y="5879216"/>
            <a:ext cx="102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Glass effect</a:t>
            </a:r>
            <a:endParaRPr lang="en-GB" sz="1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869" y="5254110"/>
            <a:ext cx="1149814" cy="350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33785" y="5543429"/>
            <a:ext cx="1675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dirty="0" smtClean="0"/>
              <a:t>e </a:t>
            </a:r>
            <a:r>
              <a:rPr lang="en-GB" sz="1200" b="1" dirty="0" smtClean="0">
                <a:solidFill>
                  <a:srgbClr val="FF0000"/>
                </a:solidFill>
              </a:rPr>
              <a:t>didn’t</a:t>
            </a:r>
            <a:r>
              <a:rPr lang="en-GB" sz="1200" dirty="0" smtClean="0"/>
              <a:t> use a counter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01224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ADCEEC4-839D-0F84-F967-317C52B7E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40" y="1144724"/>
            <a:ext cx="9828286" cy="93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E71309-E7CF-3D11-2B7D-16CB3EADB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345" y="1742760"/>
            <a:ext cx="10058400" cy="971423"/>
          </a:xfrm>
        </p:spPr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4A0FB08-6ACB-DAF0-1EA9-583C52327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903" y="2767422"/>
            <a:ext cx="8615680" cy="33548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Sequelize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Bootstrap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Multer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Node </a:t>
            </a:r>
            <a:r>
              <a:rPr lang="en-US" dirty="0" err="1" smtClean="0"/>
              <a:t>Js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Express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MY 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D:\bootcamp\gurus-travel-blog\Client\public\logo-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462" y="306273"/>
            <a:ext cx="1110562" cy="91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073457" y="611013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RAFIA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17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36B4EBA-A3A3-2980-90E6-924A9AB8B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40" y="1144724"/>
            <a:ext cx="9828286" cy="93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23B087-F605-0CE9-AF53-99CE252BE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066" y="1941336"/>
            <a:ext cx="10058400" cy="759475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9E620D1-03CE-50AB-707B-FB8AC4816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6790" y="2803757"/>
            <a:ext cx="8615680" cy="368182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Github</a:t>
            </a:r>
            <a:r>
              <a:rPr lang="en-US" dirty="0" smtClean="0"/>
              <a:t> – We started off working with </a:t>
            </a:r>
            <a:r>
              <a:rPr lang="en-US" dirty="0" err="1" smtClean="0"/>
              <a:t>Gitbub</a:t>
            </a:r>
            <a:r>
              <a:rPr lang="en-US" dirty="0" smtClean="0"/>
              <a:t> really well, zero merge conflicts but as the project progressed we hit multiple issues with conflicts and at times this slowed us down dramatically.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Multer</a:t>
            </a:r>
            <a:r>
              <a:rPr lang="en-US" dirty="0" smtClean="0"/>
              <a:t> – Using this package to save files to file system and storing the data and the link to the image in the DB was complicated. It was a new concept and took a lot of time to get working.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Working on a strategy for the login, register and create blog, we had to really stop and think about the best strategy for the UX. Deciding if it flowed correctly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2" descr="D:\bootcamp\gurus-travel-blog\Client\public\logo-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468" y="397107"/>
            <a:ext cx="1110562" cy="91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073457" y="611013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RAFIA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421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B092E0A-5576-7504-9E32-1C6E3BCD0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40" y="1144724"/>
            <a:ext cx="9828286" cy="93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11F101-1ED5-FCA1-88C1-CD79D4C25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905002"/>
            <a:ext cx="10058400" cy="922977"/>
          </a:xfrm>
        </p:spPr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B84EC66-560B-CF48-FA72-52D51DDD8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289" y="3124705"/>
            <a:ext cx="8615680" cy="3294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Working together, collaborating and completing the project was a huge achievement, we hit many issues but over come them all to complete the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Creating and modifying our own images and creating our own branding, made the project more unique. It added more work to the project but was worth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Getting </a:t>
            </a:r>
            <a:r>
              <a:rPr lang="en-US" dirty="0" err="1" smtClean="0"/>
              <a:t>Multer</a:t>
            </a:r>
            <a:r>
              <a:rPr lang="en-US" dirty="0" smtClean="0"/>
              <a:t> to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2" descr="D:\bootcamp\gurus-travel-blog\Client\public\logo-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410" y="306273"/>
            <a:ext cx="1110562" cy="91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073457" y="611013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RAFIA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83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E651E68-164B-902C-0DC4-2B48649A5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40" y="1144724"/>
            <a:ext cx="9828286" cy="93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46C5D4-5B6C-4140-EBD5-4AFB4B81A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511" y="1668832"/>
            <a:ext cx="10058400" cy="953256"/>
          </a:xfrm>
        </p:spPr>
        <p:txBody>
          <a:bodyPr/>
          <a:lstStyle/>
          <a:p>
            <a:r>
              <a:rPr lang="en-US" dirty="0"/>
              <a:t>Product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ABEED1-9847-1634-6132-944D17F6A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511" y="2779534"/>
            <a:ext cx="8615680" cy="371815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Visitor to website will be able to see all blogs and filter by category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If visitor wants to create a blog, he or she will be prompted to register/login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Registered users can create blogs, edit and delete own blogs, add comments to any blog and can delete their own comments (only).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Login</a:t>
            </a:r>
            <a:r>
              <a:rPr lang="en-US" dirty="0" smtClean="0"/>
              <a:t>, Register and Create Blog features all work as intended. Users can register and account, then </a:t>
            </a:r>
            <a:r>
              <a:rPr lang="en-US" dirty="0" smtClean="0"/>
              <a:t>login and </a:t>
            </a:r>
            <a:r>
              <a:rPr lang="en-US" dirty="0" smtClean="0"/>
              <a:t>perform crud operations on their blogs for ‘edit and ‘delete’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2" descr="D:\bootcamp\gurus-travel-blog\Client\public\logo-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576" y="306273"/>
            <a:ext cx="1110562" cy="91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073457" y="611013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RAFIA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119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5281</TotalTime>
  <Words>1024</Words>
  <Application>Microsoft Office PowerPoint</Application>
  <PresentationFormat>Custom</PresentationFormat>
  <Paragraphs>149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Guru’s Travel Blog</vt:lpstr>
      <vt:lpstr>Key  Requirement</vt:lpstr>
      <vt:lpstr>User Story</vt:lpstr>
      <vt:lpstr>Team Roles</vt:lpstr>
      <vt:lpstr>Design</vt:lpstr>
      <vt:lpstr>Technologies</vt:lpstr>
      <vt:lpstr>Challenges</vt:lpstr>
      <vt:lpstr>Achievements</vt:lpstr>
      <vt:lpstr>Product Features</vt:lpstr>
      <vt:lpstr>Application Demo </vt:lpstr>
      <vt:lpstr>Future developments</vt:lpstr>
      <vt:lpstr>Q&amp;A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Guru’s Travel Blog</dc:title>
  <dc:creator>Jason Sammon</dc:creator>
  <cp:lastModifiedBy>james bampton</cp:lastModifiedBy>
  <cp:revision>47</cp:revision>
  <dcterms:created xsi:type="dcterms:W3CDTF">2024-12-12T18:51:01Z</dcterms:created>
  <dcterms:modified xsi:type="dcterms:W3CDTF">2025-08-21T18:16:49Z</dcterms:modified>
</cp:coreProperties>
</file>