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1" r:id="rId3"/>
    <p:sldId id="270" r:id="rId4"/>
    <p:sldId id="258" r:id="rId5"/>
    <p:sldId id="259" r:id="rId6"/>
    <p:sldId id="272" r:id="rId7"/>
    <p:sldId id="273" r:id="rId8"/>
    <p:sldId id="267" r:id="rId9"/>
    <p:sldId id="268" r:id="rId10"/>
    <p:sldId id="262" r:id="rId11"/>
    <p:sldId id="263" r:id="rId12"/>
    <p:sldId id="264" r:id="rId13"/>
    <p:sldId id="265" r:id="rId14"/>
    <p:sldId id="269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5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0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6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59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0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7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24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1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45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0" y="3122102"/>
            <a:ext cx="9144000" cy="1673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43000" y="5505330"/>
            <a:ext cx="3482800" cy="31445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369" y="2419990"/>
            <a:ext cx="6858000" cy="1790700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AngularJS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369" y="4156654"/>
            <a:ext cx="6858000" cy="1241822"/>
          </a:xfrm>
        </p:spPr>
        <p:txBody>
          <a:bodyPr>
            <a:normAutofit/>
          </a:bodyPr>
          <a:lstStyle/>
          <a:p>
            <a:pPr algn="r"/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</a:rPr>
              <a:t>For the .Net Developer</a:t>
            </a:r>
            <a:endParaRPr 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7165" y="434709"/>
            <a:ext cx="3834515" cy="5381862"/>
            <a:chOff x="837165" y="434709"/>
            <a:chExt cx="3834515" cy="5381862"/>
          </a:xfrm>
        </p:grpSpPr>
        <p:grpSp>
          <p:nvGrpSpPr>
            <p:cNvPr id="20" name="Group 19"/>
            <p:cNvGrpSpPr>
              <a:grpSpLocks noChangeAspect="1"/>
            </p:cNvGrpSpPr>
            <p:nvPr/>
          </p:nvGrpSpPr>
          <p:grpSpPr bwMode="auto">
            <a:xfrm rot="20606820">
              <a:off x="837165" y="434709"/>
              <a:ext cx="3834515" cy="5381862"/>
              <a:chOff x="434" y="326"/>
              <a:chExt cx="2322" cy="3259"/>
            </a:xfrm>
            <a:effectLst/>
            <a:scene3d>
              <a:camera prst="perspectiveContrastingRightFacing" fov="2400000">
                <a:rot lat="20463305" lon="19441849" rev="21256711"/>
              </a:camera>
              <a:lightRig rig="threePt" dir="t"/>
            </a:scene3d>
          </p:grpSpPr>
          <p:sp>
            <p:nvSpPr>
              <p:cNvPr id="21" name="AutoShape 18"/>
              <p:cNvSpPr>
                <a:spLocks noChangeAspect="1" noChangeArrowheads="1" noTextEdit="1"/>
              </p:cNvSpPr>
              <p:nvPr/>
            </p:nvSpPr>
            <p:spPr bwMode="auto">
              <a:xfrm>
                <a:off x="434" y="326"/>
                <a:ext cx="2322" cy="3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434" y="1368"/>
                <a:ext cx="2322" cy="579"/>
              </a:xfrm>
              <a:custGeom>
                <a:avLst/>
                <a:gdLst>
                  <a:gd name="T0" fmla="*/ 0 w 2322"/>
                  <a:gd name="T1" fmla="*/ 403 h 579"/>
                  <a:gd name="T2" fmla="*/ 0 w 2322"/>
                  <a:gd name="T3" fmla="*/ 579 h 579"/>
                  <a:gd name="T4" fmla="*/ 2322 w 2322"/>
                  <a:gd name="T5" fmla="*/ 171 h 579"/>
                  <a:gd name="T6" fmla="*/ 2322 w 2322"/>
                  <a:gd name="T7" fmla="*/ 0 h 579"/>
                  <a:gd name="T8" fmla="*/ 0 w 2322"/>
                  <a:gd name="T9" fmla="*/ 40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579">
                    <a:moveTo>
                      <a:pt x="0" y="403"/>
                    </a:moveTo>
                    <a:lnTo>
                      <a:pt x="0" y="579"/>
                    </a:lnTo>
                    <a:lnTo>
                      <a:pt x="2322" y="171"/>
                    </a:lnTo>
                    <a:lnTo>
                      <a:pt x="2322" y="0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34" y="2907"/>
                <a:ext cx="2322" cy="678"/>
              </a:xfrm>
              <a:custGeom>
                <a:avLst/>
                <a:gdLst>
                  <a:gd name="T0" fmla="*/ 292 w 2322"/>
                  <a:gd name="T1" fmla="*/ 678 h 678"/>
                  <a:gd name="T2" fmla="*/ 2030 w 2322"/>
                  <a:gd name="T3" fmla="*/ 678 h 678"/>
                  <a:gd name="T4" fmla="*/ 2030 w 2322"/>
                  <a:gd name="T5" fmla="*/ 678 h 678"/>
                  <a:gd name="T6" fmla="*/ 2090 w 2322"/>
                  <a:gd name="T7" fmla="*/ 672 h 678"/>
                  <a:gd name="T8" fmla="*/ 2146 w 2322"/>
                  <a:gd name="T9" fmla="*/ 656 h 678"/>
                  <a:gd name="T10" fmla="*/ 2195 w 2322"/>
                  <a:gd name="T11" fmla="*/ 628 h 678"/>
                  <a:gd name="T12" fmla="*/ 2239 w 2322"/>
                  <a:gd name="T13" fmla="*/ 595 h 678"/>
                  <a:gd name="T14" fmla="*/ 2272 w 2322"/>
                  <a:gd name="T15" fmla="*/ 551 h 678"/>
                  <a:gd name="T16" fmla="*/ 2300 w 2322"/>
                  <a:gd name="T17" fmla="*/ 502 h 678"/>
                  <a:gd name="T18" fmla="*/ 2316 w 2322"/>
                  <a:gd name="T19" fmla="*/ 446 h 678"/>
                  <a:gd name="T20" fmla="*/ 2322 w 2322"/>
                  <a:gd name="T21" fmla="*/ 391 h 678"/>
                  <a:gd name="T22" fmla="*/ 2322 w 2322"/>
                  <a:gd name="T23" fmla="*/ 0 h 678"/>
                  <a:gd name="T24" fmla="*/ 0 w 2322"/>
                  <a:gd name="T25" fmla="*/ 408 h 678"/>
                  <a:gd name="T26" fmla="*/ 0 w 2322"/>
                  <a:gd name="T27" fmla="*/ 408 h 678"/>
                  <a:gd name="T28" fmla="*/ 11 w 2322"/>
                  <a:gd name="T29" fmla="*/ 463 h 678"/>
                  <a:gd name="T30" fmla="*/ 28 w 2322"/>
                  <a:gd name="T31" fmla="*/ 513 h 678"/>
                  <a:gd name="T32" fmla="*/ 55 w 2322"/>
                  <a:gd name="T33" fmla="*/ 562 h 678"/>
                  <a:gd name="T34" fmla="*/ 94 w 2322"/>
                  <a:gd name="T35" fmla="*/ 601 h 678"/>
                  <a:gd name="T36" fmla="*/ 132 w 2322"/>
                  <a:gd name="T37" fmla="*/ 634 h 678"/>
                  <a:gd name="T38" fmla="*/ 182 w 2322"/>
                  <a:gd name="T39" fmla="*/ 661 h 678"/>
                  <a:gd name="T40" fmla="*/ 237 w 2322"/>
                  <a:gd name="T41" fmla="*/ 672 h 678"/>
                  <a:gd name="T42" fmla="*/ 292 w 2322"/>
                  <a:gd name="T43" fmla="*/ 678 h 678"/>
                  <a:gd name="T44" fmla="*/ 292 w 2322"/>
                  <a:gd name="T45" fmla="*/ 6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678">
                    <a:moveTo>
                      <a:pt x="292" y="678"/>
                    </a:moveTo>
                    <a:lnTo>
                      <a:pt x="2030" y="678"/>
                    </a:lnTo>
                    <a:lnTo>
                      <a:pt x="2030" y="678"/>
                    </a:lnTo>
                    <a:lnTo>
                      <a:pt x="2090" y="672"/>
                    </a:lnTo>
                    <a:lnTo>
                      <a:pt x="2146" y="656"/>
                    </a:lnTo>
                    <a:lnTo>
                      <a:pt x="2195" y="628"/>
                    </a:lnTo>
                    <a:lnTo>
                      <a:pt x="2239" y="595"/>
                    </a:lnTo>
                    <a:lnTo>
                      <a:pt x="2272" y="551"/>
                    </a:lnTo>
                    <a:lnTo>
                      <a:pt x="2300" y="502"/>
                    </a:lnTo>
                    <a:lnTo>
                      <a:pt x="2316" y="446"/>
                    </a:lnTo>
                    <a:lnTo>
                      <a:pt x="2322" y="391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11" y="463"/>
                    </a:lnTo>
                    <a:lnTo>
                      <a:pt x="28" y="513"/>
                    </a:lnTo>
                    <a:lnTo>
                      <a:pt x="55" y="562"/>
                    </a:lnTo>
                    <a:lnTo>
                      <a:pt x="94" y="601"/>
                    </a:lnTo>
                    <a:lnTo>
                      <a:pt x="132" y="634"/>
                    </a:lnTo>
                    <a:lnTo>
                      <a:pt x="182" y="661"/>
                    </a:lnTo>
                    <a:lnTo>
                      <a:pt x="237" y="672"/>
                    </a:lnTo>
                    <a:lnTo>
                      <a:pt x="292" y="678"/>
                    </a:lnTo>
                    <a:lnTo>
                      <a:pt x="292" y="678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434" y="2306"/>
                <a:ext cx="2322" cy="722"/>
              </a:xfrm>
              <a:custGeom>
                <a:avLst/>
                <a:gdLst>
                  <a:gd name="T0" fmla="*/ 0 w 2322"/>
                  <a:gd name="T1" fmla="*/ 722 h 722"/>
                  <a:gd name="T2" fmla="*/ 2322 w 2322"/>
                  <a:gd name="T3" fmla="*/ 314 h 722"/>
                  <a:gd name="T4" fmla="*/ 2322 w 2322"/>
                  <a:gd name="T5" fmla="*/ 0 h 722"/>
                  <a:gd name="T6" fmla="*/ 0 w 2322"/>
                  <a:gd name="T7" fmla="*/ 408 h 722"/>
                  <a:gd name="T8" fmla="*/ 0 w 2322"/>
                  <a:gd name="T9" fmla="*/ 722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722">
                    <a:moveTo>
                      <a:pt x="0" y="722"/>
                    </a:moveTo>
                    <a:lnTo>
                      <a:pt x="2322" y="314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72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34" y="326"/>
                <a:ext cx="2322" cy="783"/>
              </a:xfrm>
              <a:custGeom>
                <a:avLst/>
                <a:gdLst>
                  <a:gd name="T0" fmla="*/ 2322 w 2322"/>
                  <a:gd name="T1" fmla="*/ 292 h 783"/>
                  <a:gd name="T2" fmla="*/ 2322 w 2322"/>
                  <a:gd name="T3" fmla="*/ 292 h 783"/>
                  <a:gd name="T4" fmla="*/ 2316 w 2322"/>
                  <a:gd name="T5" fmla="*/ 232 h 783"/>
                  <a:gd name="T6" fmla="*/ 2300 w 2322"/>
                  <a:gd name="T7" fmla="*/ 176 h 783"/>
                  <a:gd name="T8" fmla="*/ 2272 w 2322"/>
                  <a:gd name="T9" fmla="*/ 127 h 783"/>
                  <a:gd name="T10" fmla="*/ 2239 w 2322"/>
                  <a:gd name="T11" fmla="*/ 88 h 783"/>
                  <a:gd name="T12" fmla="*/ 2195 w 2322"/>
                  <a:gd name="T13" fmla="*/ 50 h 783"/>
                  <a:gd name="T14" fmla="*/ 2146 w 2322"/>
                  <a:gd name="T15" fmla="*/ 22 h 783"/>
                  <a:gd name="T16" fmla="*/ 2090 w 2322"/>
                  <a:gd name="T17" fmla="*/ 6 h 783"/>
                  <a:gd name="T18" fmla="*/ 2030 w 2322"/>
                  <a:gd name="T19" fmla="*/ 0 h 783"/>
                  <a:gd name="T20" fmla="*/ 292 w 2322"/>
                  <a:gd name="T21" fmla="*/ 0 h 783"/>
                  <a:gd name="T22" fmla="*/ 292 w 2322"/>
                  <a:gd name="T23" fmla="*/ 0 h 783"/>
                  <a:gd name="T24" fmla="*/ 232 w 2322"/>
                  <a:gd name="T25" fmla="*/ 6 h 783"/>
                  <a:gd name="T26" fmla="*/ 176 w 2322"/>
                  <a:gd name="T27" fmla="*/ 22 h 783"/>
                  <a:gd name="T28" fmla="*/ 127 w 2322"/>
                  <a:gd name="T29" fmla="*/ 50 h 783"/>
                  <a:gd name="T30" fmla="*/ 88 w 2322"/>
                  <a:gd name="T31" fmla="*/ 88 h 783"/>
                  <a:gd name="T32" fmla="*/ 50 w 2322"/>
                  <a:gd name="T33" fmla="*/ 127 h 783"/>
                  <a:gd name="T34" fmla="*/ 22 w 2322"/>
                  <a:gd name="T35" fmla="*/ 176 h 783"/>
                  <a:gd name="T36" fmla="*/ 6 w 2322"/>
                  <a:gd name="T37" fmla="*/ 232 h 783"/>
                  <a:gd name="T38" fmla="*/ 0 w 2322"/>
                  <a:gd name="T39" fmla="*/ 292 h 783"/>
                  <a:gd name="T40" fmla="*/ 0 w 2322"/>
                  <a:gd name="T41" fmla="*/ 783 h 783"/>
                  <a:gd name="T42" fmla="*/ 2322 w 2322"/>
                  <a:gd name="T43" fmla="*/ 375 h 783"/>
                  <a:gd name="T44" fmla="*/ 2322 w 2322"/>
                  <a:gd name="T45" fmla="*/ 292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783">
                    <a:moveTo>
                      <a:pt x="2322" y="292"/>
                    </a:moveTo>
                    <a:lnTo>
                      <a:pt x="2322" y="292"/>
                    </a:lnTo>
                    <a:lnTo>
                      <a:pt x="2316" y="232"/>
                    </a:lnTo>
                    <a:lnTo>
                      <a:pt x="2300" y="176"/>
                    </a:lnTo>
                    <a:lnTo>
                      <a:pt x="2272" y="127"/>
                    </a:lnTo>
                    <a:lnTo>
                      <a:pt x="2239" y="88"/>
                    </a:lnTo>
                    <a:lnTo>
                      <a:pt x="2195" y="50"/>
                    </a:lnTo>
                    <a:lnTo>
                      <a:pt x="2146" y="22"/>
                    </a:lnTo>
                    <a:lnTo>
                      <a:pt x="2090" y="6"/>
                    </a:lnTo>
                    <a:lnTo>
                      <a:pt x="2030" y="0"/>
                    </a:lnTo>
                    <a:lnTo>
                      <a:pt x="292" y="0"/>
                    </a:lnTo>
                    <a:lnTo>
                      <a:pt x="292" y="0"/>
                    </a:lnTo>
                    <a:lnTo>
                      <a:pt x="232" y="6"/>
                    </a:lnTo>
                    <a:lnTo>
                      <a:pt x="176" y="22"/>
                    </a:lnTo>
                    <a:lnTo>
                      <a:pt x="127" y="50"/>
                    </a:lnTo>
                    <a:lnTo>
                      <a:pt x="88" y="88"/>
                    </a:lnTo>
                    <a:lnTo>
                      <a:pt x="50" y="127"/>
                    </a:lnTo>
                    <a:lnTo>
                      <a:pt x="22" y="176"/>
                    </a:lnTo>
                    <a:lnTo>
                      <a:pt x="6" y="232"/>
                    </a:lnTo>
                    <a:lnTo>
                      <a:pt x="0" y="292"/>
                    </a:lnTo>
                    <a:lnTo>
                      <a:pt x="0" y="783"/>
                    </a:lnTo>
                    <a:lnTo>
                      <a:pt x="2322" y="375"/>
                    </a:lnTo>
                    <a:lnTo>
                      <a:pt x="2322" y="29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434" y="701"/>
                <a:ext cx="2322" cy="1070"/>
              </a:xfrm>
              <a:custGeom>
                <a:avLst/>
                <a:gdLst>
                  <a:gd name="T0" fmla="*/ 2322 w 2322"/>
                  <a:gd name="T1" fmla="*/ 0 h 1070"/>
                  <a:gd name="T2" fmla="*/ 0 w 2322"/>
                  <a:gd name="T3" fmla="*/ 408 h 1070"/>
                  <a:gd name="T4" fmla="*/ 0 w 2322"/>
                  <a:gd name="T5" fmla="*/ 1070 h 1070"/>
                  <a:gd name="T6" fmla="*/ 2322 w 2322"/>
                  <a:gd name="T7" fmla="*/ 667 h 1070"/>
                  <a:gd name="T8" fmla="*/ 2322 w 2322"/>
                  <a:gd name="T9" fmla="*/ 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070">
                    <a:moveTo>
                      <a:pt x="2322" y="0"/>
                    </a:moveTo>
                    <a:lnTo>
                      <a:pt x="0" y="408"/>
                    </a:lnTo>
                    <a:lnTo>
                      <a:pt x="0" y="1070"/>
                    </a:lnTo>
                    <a:lnTo>
                      <a:pt x="2322" y="667"/>
                    </a:lnTo>
                    <a:lnTo>
                      <a:pt x="2322" y="0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34" y="2620"/>
                <a:ext cx="2322" cy="695"/>
              </a:xfrm>
              <a:custGeom>
                <a:avLst/>
                <a:gdLst>
                  <a:gd name="T0" fmla="*/ 0 w 2322"/>
                  <a:gd name="T1" fmla="*/ 678 h 695"/>
                  <a:gd name="T2" fmla="*/ 0 w 2322"/>
                  <a:gd name="T3" fmla="*/ 678 h 695"/>
                  <a:gd name="T4" fmla="*/ 0 w 2322"/>
                  <a:gd name="T5" fmla="*/ 695 h 695"/>
                  <a:gd name="T6" fmla="*/ 2322 w 2322"/>
                  <a:gd name="T7" fmla="*/ 287 h 695"/>
                  <a:gd name="T8" fmla="*/ 2322 w 2322"/>
                  <a:gd name="T9" fmla="*/ 0 h 695"/>
                  <a:gd name="T10" fmla="*/ 0 w 2322"/>
                  <a:gd name="T11" fmla="*/ 408 h 695"/>
                  <a:gd name="T12" fmla="*/ 0 w 2322"/>
                  <a:gd name="T13" fmla="*/ 678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2" h="695">
                    <a:moveTo>
                      <a:pt x="0" y="678"/>
                    </a:moveTo>
                    <a:lnTo>
                      <a:pt x="0" y="678"/>
                    </a:lnTo>
                    <a:lnTo>
                      <a:pt x="0" y="695"/>
                    </a:lnTo>
                    <a:lnTo>
                      <a:pt x="2322" y="28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678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434" y="1539"/>
                <a:ext cx="2322" cy="1175"/>
              </a:xfrm>
              <a:custGeom>
                <a:avLst/>
                <a:gdLst>
                  <a:gd name="T0" fmla="*/ 0 w 2322"/>
                  <a:gd name="T1" fmla="*/ 1175 h 1175"/>
                  <a:gd name="T2" fmla="*/ 2322 w 2322"/>
                  <a:gd name="T3" fmla="*/ 767 h 1175"/>
                  <a:gd name="T4" fmla="*/ 2322 w 2322"/>
                  <a:gd name="T5" fmla="*/ 0 h 1175"/>
                  <a:gd name="T6" fmla="*/ 0 w 2322"/>
                  <a:gd name="T7" fmla="*/ 408 h 1175"/>
                  <a:gd name="T8" fmla="*/ 0 w 2322"/>
                  <a:gd name="T9" fmla="*/ 1175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175">
                    <a:moveTo>
                      <a:pt x="0" y="1175"/>
                    </a:moveTo>
                    <a:lnTo>
                      <a:pt x="2322" y="76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1175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1515" y="3442"/>
                <a:ext cx="160" cy="99"/>
              </a:xfrm>
              <a:custGeom>
                <a:avLst/>
                <a:gdLst>
                  <a:gd name="T0" fmla="*/ 83 w 160"/>
                  <a:gd name="T1" fmla="*/ 38 h 99"/>
                  <a:gd name="T2" fmla="*/ 83 w 160"/>
                  <a:gd name="T3" fmla="*/ 38 h 99"/>
                  <a:gd name="T4" fmla="*/ 55 w 160"/>
                  <a:gd name="T5" fmla="*/ 38 h 99"/>
                  <a:gd name="T6" fmla="*/ 39 w 160"/>
                  <a:gd name="T7" fmla="*/ 27 h 99"/>
                  <a:gd name="T8" fmla="*/ 17 w 160"/>
                  <a:gd name="T9" fmla="*/ 16 h 99"/>
                  <a:gd name="T10" fmla="*/ 6 w 160"/>
                  <a:gd name="T11" fmla="*/ 0 h 99"/>
                  <a:gd name="T12" fmla="*/ 6 w 160"/>
                  <a:gd name="T13" fmla="*/ 0 h 99"/>
                  <a:gd name="T14" fmla="*/ 0 w 160"/>
                  <a:gd name="T15" fmla="*/ 22 h 99"/>
                  <a:gd name="T16" fmla="*/ 0 w 160"/>
                  <a:gd name="T17" fmla="*/ 22 h 99"/>
                  <a:gd name="T18" fmla="*/ 6 w 160"/>
                  <a:gd name="T19" fmla="*/ 49 h 99"/>
                  <a:gd name="T20" fmla="*/ 22 w 160"/>
                  <a:gd name="T21" fmla="*/ 77 h 99"/>
                  <a:gd name="T22" fmla="*/ 50 w 160"/>
                  <a:gd name="T23" fmla="*/ 93 h 99"/>
                  <a:gd name="T24" fmla="*/ 83 w 160"/>
                  <a:gd name="T25" fmla="*/ 99 h 99"/>
                  <a:gd name="T26" fmla="*/ 83 w 160"/>
                  <a:gd name="T27" fmla="*/ 99 h 99"/>
                  <a:gd name="T28" fmla="*/ 110 w 160"/>
                  <a:gd name="T29" fmla="*/ 93 h 99"/>
                  <a:gd name="T30" fmla="*/ 138 w 160"/>
                  <a:gd name="T31" fmla="*/ 77 h 99"/>
                  <a:gd name="T32" fmla="*/ 154 w 160"/>
                  <a:gd name="T33" fmla="*/ 49 h 99"/>
                  <a:gd name="T34" fmla="*/ 160 w 160"/>
                  <a:gd name="T35" fmla="*/ 22 h 99"/>
                  <a:gd name="T36" fmla="*/ 160 w 160"/>
                  <a:gd name="T37" fmla="*/ 22 h 99"/>
                  <a:gd name="T38" fmla="*/ 154 w 160"/>
                  <a:gd name="T39" fmla="*/ 0 h 99"/>
                  <a:gd name="T40" fmla="*/ 154 w 160"/>
                  <a:gd name="T41" fmla="*/ 0 h 99"/>
                  <a:gd name="T42" fmla="*/ 143 w 160"/>
                  <a:gd name="T43" fmla="*/ 16 h 99"/>
                  <a:gd name="T44" fmla="*/ 121 w 160"/>
                  <a:gd name="T45" fmla="*/ 27 h 99"/>
                  <a:gd name="T46" fmla="*/ 105 w 160"/>
                  <a:gd name="T47" fmla="*/ 38 h 99"/>
                  <a:gd name="T48" fmla="*/ 83 w 160"/>
                  <a:gd name="T49" fmla="*/ 38 h 99"/>
                  <a:gd name="T50" fmla="*/ 83 w 160"/>
                  <a:gd name="T51" fmla="*/ 3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0" h="99">
                    <a:moveTo>
                      <a:pt x="83" y="38"/>
                    </a:moveTo>
                    <a:lnTo>
                      <a:pt x="83" y="38"/>
                    </a:lnTo>
                    <a:lnTo>
                      <a:pt x="55" y="38"/>
                    </a:lnTo>
                    <a:lnTo>
                      <a:pt x="39" y="27"/>
                    </a:lnTo>
                    <a:lnTo>
                      <a:pt x="17" y="1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49"/>
                    </a:lnTo>
                    <a:lnTo>
                      <a:pt x="22" y="77"/>
                    </a:lnTo>
                    <a:lnTo>
                      <a:pt x="50" y="93"/>
                    </a:lnTo>
                    <a:lnTo>
                      <a:pt x="83" y="99"/>
                    </a:lnTo>
                    <a:lnTo>
                      <a:pt x="83" y="99"/>
                    </a:lnTo>
                    <a:lnTo>
                      <a:pt x="110" y="93"/>
                    </a:lnTo>
                    <a:lnTo>
                      <a:pt x="138" y="77"/>
                    </a:lnTo>
                    <a:lnTo>
                      <a:pt x="154" y="49"/>
                    </a:lnTo>
                    <a:lnTo>
                      <a:pt x="160" y="22"/>
                    </a:lnTo>
                    <a:lnTo>
                      <a:pt x="160" y="2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43" y="16"/>
                    </a:lnTo>
                    <a:lnTo>
                      <a:pt x="121" y="27"/>
                    </a:lnTo>
                    <a:lnTo>
                      <a:pt x="105" y="38"/>
                    </a:lnTo>
                    <a:lnTo>
                      <a:pt x="83" y="38"/>
                    </a:lnTo>
                    <a:lnTo>
                      <a:pt x="83" y="38"/>
                    </a:lnTo>
                    <a:close/>
                  </a:path>
                </a:pathLst>
              </a:custGeom>
              <a:solidFill>
                <a:srgbClr val="DEDFE0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1521" y="3381"/>
                <a:ext cx="148" cy="99"/>
              </a:xfrm>
              <a:custGeom>
                <a:avLst/>
                <a:gdLst>
                  <a:gd name="T0" fmla="*/ 77 w 148"/>
                  <a:gd name="T1" fmla="*/ 99 h 99"/>
                  <a:gd name="T2" fmla="*/ 77 w 148"/>
                  <a:gd name="T3" fmla="*/ 99 h 99"/>
                  <a:gd name="T4" fmla="*/ 99 w 148"/>
                  <a:gd name="T5" fmla="*/ 99 h 99"/>
                  <a:gd name="T6" fmla="*/ 115 w 148"/>
                  <a:gd name="T7" fmla="*/ 88 h 99"/>
                  <a:gd name="T8" fmla="*/ 137 w 148"/>
                  <a:gd name="T9" fmla="*/ 77 h 99"/>
                  <a:gd name="T10" fmla="*/ 148 w 148"/>
                  <a:gd name="T11" fmla="*/ 61 h 99"/>
                  <a:gd name="T12" fmla="*/ 148 w 148"/>
                  <a:gd name="T13" fmla="*/ 61 h 99"/>
                  <a:gd name="T14" fmla="*/ 137 w 148"/>
                  <a:gd name="T15" fmla="*/ 39 h 99"/>
                  <a:gd name="T16" fmla="*/ 121 w 148"/>
                  <a:gd name="T17" fmla="*/ 22 h 99"/>
                  <a:gd name="T18" fmla="*/ 99 w 148"/>
                  <a:gd name="T19" fmla="*/ 5 h 99"/>
                  <a:gd name="T20" fmla="*/ 77 w 148"/>
                  <a:gd name="T21" fmla="*/ 0 h 99"/>
                  <a:gd name="T22" fmla="*/ 77 w 148"/>
                  <a:gd name="T23" fmla="*/ 0 h 99"/>
                  <a:gd name="T24" fmla="*/ 49 w 148"/>
                  <a:gd name="T25" fmla="*/ 5 h 99"/>
                  <a:gd name="T26" fmla="*/ 27 w 148"/>
                  <a:gd name="T27" fmla="*/ 22 h 99"/>
                  <a:gd name="T28" fmla="*/ 11 w 148"/>
                  <a:gd name="T29" fmla="*/ 39 h 99"/>
                  <a:gd name="T30" fmla="*/ 0 w 148"/>
                  <a:gd name="T31" fmla="*/ 61 h 99"/>
                  <a:gd name="T32" fmla="*/ 0 w 148"/>
                  <a:gd name="T33" fmla="*/ 61 h 99"/>
                  <a:gd name="T34" fmla="*/ 11 w 148"/>
                  <a:gd name="T35" fmla="*/ 77 h 99"/>
                  <a:gd name="T36" fmla="*/ 33 w 148"/>
                  <a:gd name="T37" fmla="*/ 88 h 99"/>
                  <a:gd name="T38" fmla="*/ 49 w 148"/>
                  <a:gd name="T39" fmla="*/ 99 h 99"/>
                  <a:gd name="T40" fmla="*/ 77 w 148"/>
                  <a:gd name="T41" fmla="*/ 99 h 99"/>
                  <a:gd name="T42" fmla="*/ 77 w 148"/>
                  <a:gd name="T4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8" h="99">
                    <a:moveTo>
                      <a:pt x="77" y="99"/>
                    </a:moveTo>
                    <a:lnTo>
                      <a:pt x="77" y="99"/>
                    </a:lnTo>
                    <a:lnTo>
                      <a:pt x="99" y="99"/>
                    </a:lnTo>
                    <a:lnTo>
                      <a:pt x="115" y="88"/>
                    </a:lnTo>
                    <a:lnTo>
                      <a:pt x="137" y="77"/>
                    </a:lnTo>
                    <a:lnTo>
                      <a:pt x="148" y="61"/>
                    </a:lnTo>
                    <a:lnTo>
                      <a:pt x="148" y="61"/>
                    </a:lnTo>
                    <a:lnTo>
                      <a:pt x="137" y="39"/>
                    </a:lnTo>
                    <a:lnTo>
                      <a:pt x="121" y="22"/>
                    </a:lnTo>
                    <a:lnTo>
                      <a:pt x="99" y="5"/>
                    </a:lnTo>
                    <a:lnTo>
                      <a:pt x="77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27" y="22"/>
                    </a:lnTo>
                    <a:lnTo>
                      <a:pt x="11" y="39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11" y="77"/>
                    </a:lnTo>
                    <a:lnTo>
                      <a:pt x="33" y="88"/>
                    </a:lnTo>
                    <a:lnTo>
                      <a:pt x="49" y="99"/>
                    </a:lnTo>
                    <a:lnTo>
                      <a:pt x="77" y="99"/>
                    </a:lnTo>
                    <a:lnTo>
                      <a:pt x="77" y="99"/>
                    </a:lnTo>
                    <a:close/>
                  </a:path>
                </a:pathLst>
              </a:custGeom>
              <a:solidFill>
                <a:srgbClr val="F6F6F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627" y="1633"/>
                <a:ext cx="1936" cy="1676"/>
              </a:xfrm>
              <a:custGeom>
                <a:avLst/>
                <a:gdLst>
                  <a:gd name="T0" fmla="*/ 1936 w 1936"/>
                  <a:gd name="T1" fmla="*/ 0 h 1676"/>
                  <a:gd name="T2" fmla="*/ 1936 w 1936"/>
                  <a:gd name="T3" fmla="*/ 0 h 1676"/>
                  <a:gd name="T4" fmla="*/ 1892 w 1936"/>
                  <a:gd name="T5" fmla="*/ 94 h 1676"/>
                  <a:gd name="T6" fmla="*/ 1848 w 1936"/>
                  <a:gd name="T7" fmla="*/ 182 h 1676"/>
                  <a:gd name="T8" fmla="*/ 1798 w 1936"/>
                  <a:gd name="T9" fmla="*/ 270 h 1676"/>
                  <a:gd name="T10" fmla="*/ 1748 w 1936"/>
                  <a:gd name="T11" fmla="*/ 347 h 1676"/>
                  <a:gd name="T12" fmla="*/ 1693 w 1936"/>
                  <a:gd name="T13" fmla="*/ 425 h 1676"/>
                  <a:gd name="T14" fmla="*/ 1638 w 1936"/>
                  <a:gd name="T15" fmla="*/ 496 h 1676"/>
                  <a:gd name="T16" fmla="*/ 1577 w 1936"/>
                  <a:gd name="T17" fmla="*/ 557 h 1676"/>
                  <a:gd name="T18" fmla="*/ 1517 w 1936"/>
                  <a:gd name="T19" fmla="*/ 618 h 1676"/>
                  <a:gd name="T20" fmla="*/ 1456 w 1936"/>
                  <a:gd name="T21" fmla="*/ 667 h 1676"/>
                  <a:gd name="T22" fmla="*/ 1390 w 1936"/>
                  <a:gd name="T23" fmla="*/ 717 h 1676"/>
                  <a:gd name="T24" fmla="*/ 1324 w 1936"/>
                  <a:gd name="T25" fmla="*/ 755 h 1676"/>
                  <a:gd name="T26" fmla="*/ 1252 w 1936"/>
                  <a:gd name="T27" fmla="*/ 788 h 1676"/>
                  <a:gd name="T28" fmla="*/ 1180 w 1936"/>
                  <a:gd name="T29" fmla="*/ 811 h 1676"/>
                  <a:gd name="T30" fmla="*/ 1109 w 1936"/>
                  <a:gd name="T31" fmla="*/ 833 h 1676"/>
                  <a:gd name="T32" fmla="*/ 1031 w 1936"/>
                  <a:gd name="T33" fmla="*/ 844 h 1676"/>
                  <a:gd name="T34" fmla="*/ 960 w 1936"/>
                  <a:gd name="T35" fmla="*/ 849 h 1676"/>
                  <a:gd name="T36" fmla="*/ 960 w 1936"/>
                  <a:gd name="T37" fmla="*/ 849 h 1676"/>
                  <a:gd name="T38" fmla="*/ 888 w 1936"/>
                  <a:gd name="T39" fmla="*/ 844 h 1676"/>
                  <a:gd name="T40" fmla="*/ 816 w 1936"/>
                  <a:gd name="T41" fmla="*/ 833 h 1676"/>
                  <a:gd name="T42" fmla="*/ 745 w 1936"/>
                  <a:gd name="T43" fmla="*/ 816 h 1676"/>
                  <a:gd name="T44" fmla="*/ 673 w 1936"/>
                  <a:gd name="T45" fmla="*/ 788 h 1676"/>
                  <a:gd name="T46" fmla="*/ 607 w 1936"/>
                  <a:gd name="T47" fmla="*/ 761 h 1676"/>
                  <a:gd name="T48" fmla="*/ 541 w 1936"/>
                  <a:gd name="T49" fmla="*/ 722 h 1676"/>
                  <a:gd name="T50" fmla="*/ 474 w 1936"/>
                  <a:gd name="T51" fmla="*/ 678 h 1676"/>
                  <a:gd name="T52" fmla="*/ 414 w 1936"/>
                  <a:gd name="T53" fmla="*/ 629 h 1676"/>
                  <a:gd name="T54" fmla="*/ 353 w 1936"/>
                  <a:gd name="T55" fmla="*/ 573 h 1676"/>
                  <a:gd name="T56" fmla="*/ 298 w 1936"/>
                  <a:gd name="T57" fmla="*/ 513 h 1676"/>
                  <a:gd name="T58" fmla="*/ 243 w 1936"/>
                  <a:gd name="T59" fmla="*/ 447 h 1676"/>
                  <a:gd name="T60" fmla="*/ 188 w 1936"/>
                  <a:gd name="T61" fmla="*/ 375 h 1676"/>
                  <a:gd name="T62" fmla="*/ 138 w 1936"/>
                  <a:gd name="T63" fmla="*/ 298 h 1676"/>
                  <a:gd name="T64" fmla="*/ 88 w 1936"/>
                  <a:gd name="T65" fmla="*/ 220 h 1676"/>
                  <a:gd name="T66" fmla="*/ 44 w 1936"/>
                  <a:gd name="T67" fmla="*/ 132 h 1676"/>
                  <a:gd name="T68" fmla="*/ 0 w 1936"/>
                  <a:gd name="T69" fmla="*/ 44 h 1676"/>
                  <a:gd name="T70" fmla="*/ 0 w 1936"/>
                  <a:gd name="T71" fmla="*/ 281 h 1676"/>
                  <a:gd name="T72" fmla="*/ 0 w 1936"/>
                  <a:gd name="T73" fmla="*/ 1505 h 1676"/>
                  <a:gd name="T74" fmla="*/ 6 w 1936"/>
                  <a:gd name="T75" fmla="*/ 1505 h 1676"/>
                  <a:gd name="T76" fmla="*/ 6 w 1936"/>
                  <a:gd name="T77" fmla="*/ 1583 h 1676"/>
                  <a:gd name="T78" fmla="*/ 6 w 1936"/>
                  <a:gd name="T79" fmla="*/ 1583 h 1676"/>
                  <a:gd name="T80" fmla="*/ 6 w 1936"/>
                  <a:gd name="T81" fmla="*/ 1599 h 1676"/>
                  <a:gd name="T82" fmla="*/ 11 w 1936"/>
                  <a:gd name="T83" fmla="*/ 1616 h 1676"/>
                  <a:gd name="T84" fmla="*/ 22 w 1936"/>
                  <a:gd name="T85" fmla="*/ 1632 h 1676"/>
                  <a:gd name="T86" fmla="*/ 33 w 1936"/>
                  <a:gd name="T87" fmla="*/ 1649 h 1676"/>
                  <a:gd name="T88" fmla="*/ 33 w 1936"/>
                  <a:gd name="T89" fmla="*/ 1649 h 1676"/>
                  <a:gd name="T90" fmla="*/ 50 w 1936"/>
                  <a:gd name="T91" fmla="*/ 1660 h 1676"/>
                  <a:gd name="T92" fmla="*/ 61 w 1936"/>
                  <a:gd name="T93" fmla="*/ 1671 h 1676"/>
                  <a:gd name="T94" fmla="*/ 83 w 1936"/>
                  <a:gd name="T95" fmla="*/ 1676 h 1676"/>
                  <a:gd name="T96" fmla="*/ 99 w 1936"/>
                  <a:gd name="T97" fmla="*/ 1676 h 1676"/>
                  <a:gd name="T98" fmla="*/ 1842 w 1936"/>
                  <a:gd name="T99" fmla="*/ 1671 h 1676"/>
                  <a:gd name="T100" fmla="*/ 1842 w 1936"/>
                  <a:gd name="T101" fmla="*/ 1671 h 1676"/>
                  <a:gd name="T102" fmla="*/ 1864 w 1936"/>
                  <a:gd name="T103" fmla="*/ 1671 h 1676"/>
                  <a:gd name="T104" fmla="*/ 1892 w 1936"/>
                  <a:gd name="T105" fmla="*/ 1660 h 1676"/>
                  <a:gd name="T106" fmla="*/ 1892 w 1936"/>
                  <a:gd name="T107" fmla="*/ 1660 h 1676"/>
                  <a:gd name="T108" fmla="*/ 1908 w 1936"/>
                  <a:gd name="T109" fmla="*/ 1643 h 1676"/>
                  <a:gd name="T110" fmla="*/ 1925 w 1936"/>
                  <a:gd name="T111" fmla="*/ 1627 h 1676"/>
                  <a:gd name="T112" fmla="*/ 1936 w 1936"/>
                  <a:gd name="T113" fmla="*/ 1599 h 1676"/>
                  <a:gd name="T114" fmla="*/ 1936 w 1936"/>
                  <a:gd name="T115" fmla="*/ 1577 h 1676"/>
                  <a:gd name="T116" fmla="*/ 1936 w 1936"/>
                  <a:gd name="T117" fmla="*/ 281 h 1676"/>
                  <a:gd name="T118" fmla="*/ 1936 w 1936"/>
                  <a:gd name="T119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36" h="1676">
                    <a:moveTo>
                      <a:pt x="1936" y="0"/>
                    </a:moveTo>
                    <a:lnTo>
                      <a:pt x="1936" y="0"/>
                    </a:lnTo>
                    <a:lnTo>
                      <a:pt x="1892" y="94"/>
                    </a:lnTo>
                    <a:lnTo>
                      <a:pt x="1848" y="182"/>
                    </a:lnTo>
                    <a:lnTo>
                      <a:pt x="1798" y="270"/>
                    </a:lnTo>
                    <a:lnTo>
                      <a:pt x="1748" y="347"/>
                    </a:lnTo>
                    <a:lnTo>
                      <a:pt x="1693" y="425"/>
                    </a:lnTo>
                    <a:lnTo>
                      <a:pt x="1638" y="496"/>
                    </a:lnTo>
                    <a:lnTo>
                      <a:pt x="1577" y="557"/>
                    </a:lnTo>
                    <a:lnTo>
                      <a:pt x="1517" y="618"/>
                    </a:lnTo>
                    <a:lnTo>
                      <a:pt x="1456" y="667"/>
                    </a:lnTo>
                    <a:lnTo>
                      <a:pt x="1390" y="717"/>
                    </a:lnTo>
                    <a:lnTo>
                      <a:pt x="1324" y="755"/>
                    </a:lnTo>
                    <a:lnTo>
                      <a:pt x="1252" y="788"/>
                    </a:lnTo>
                    <a:lnTo>
                      <a:pt x="1180" y="811"/>
                    </a:lnTo>
                    <a:lnTo>
                      <a:pt x="1109" y="833"/>
                    </a:lnTo>
                    <a:lnTo>
                      <a:pt x="1031" y="844"/>
                    </a:lnTo>
                    <a:lnTo>
                      <a:pt x="960" y="849"/>
                    </a:lnTo>
                    <a:lnTo>
                      <a:pt x="960" y="849"/>
                    </a:lnTo>
                    <a:lnTo>
                      <a:pt x="888" y="844"/>
                    </a:lnTo>
                    <a:lnTo>
                      <a:pt x="816" y="833"/>
                    </a:lnTo>
                    <a:lnTo>
                      <a:pt x="745" y="816"/>
                    </a:lnTo>
                    <a:lnTo>
                      <a:pt x="673" y="788"/>
                    </a:lnTo>
                    <a:lnTo>
                      <a:pt x="607" y="761"/>
                    </a:lnTo>
                    <a:lnTo>
                      <a:pt x="541" y="722"/>
                    </a:lnTo>
                    <a:lnTo>
                      <a:pt x="474" y="678"/>
                    </a:lnTo>
                    <a:lnTo>
                      <a:pt x="414" y="629"/>
                    </a:lnTo>
                    <a:lnTo>
                      <a:pt x="353" y="573"/>
                    </a:lnTo>
                    <a:lnTo>
                      <a:pt x="298" y="513"/>
                    </a:lnTo>
                    <a:lnTo>
                      <a:pt x="243" y="447"/>
                    </a:lnTo>
                    <a:lnTo>
                      <a:pt x="188" y="375"/>
                    </a:lnTo>
                    <a:lnTo>
                      <a:pt x="138" y="298"/>
                    </a:lnTo>
                    <a:lnTo>
                      <a:pt x="88" y="220"/>
                    </a:lnTo>
                    <a:lnTo>
                      <a:pt x="44" y="132"/>
                    </a:lnTo>
                    <a:lnTo>
                      <a:pt x="0" y="44"/>
                    </a:lnTo>
                    <a:lnTo>
                      <a:pt x="0" y="281"/>
                    </a:lnTo>
                    <a:lnTo>
                      <a:pt x="0" y="1505"/>
                    </a:lnTo>
                    <a:lnTo>
                      <a:pt x="6" y="1505"/>
                    </a:lnTo>
                    <a:lnTo>
                      <a:pt x="6" y="1583"/>
                    </a:lnTo>
                    <a:lnTo>
                      <a:pt x="6" y="1583"/>
                    </a:lnTo>
                    <a:lnTo>
                      <a:pt x="6" y="1599"/>
                    </a:lnTo>
                    <a:lnTo>
                      <a:pt x="11" y="1616"/>
                    </a:lnTo>
                    <a:lnTo>
                      <a:pt x="22" y="1632"/>
                    </a:lnTo>
                    <a:lnTo>
                      <a:pt x="33" y="1649"/>
                    </a:lnTo>
                    <a:lnTo>
                      <a:pt x="33" y="1649"/>
                    </a:lnTo>
                    <a:lnTo>
                      <a:pt x="50" y="1660"/>
                    </a:lnTo>
                    <a:lnTo>
                      <a:pt x="61" y="1671"/>
                    </a:lnTo>
                    <a:lnTo>
                      <a:pt x="83" y="1676"/>
                    </a:lnTo>
                    <a:lnTo>
                      <a:pt x="99" y="1676"/>
                    </a:lnTo>
                    <a:lnTo>
                      <a:pt x="1842" y="1671"/>
                    </a:lnTo>
                    <a:lnTo>
                      <a:pt x="1842" y="1671"/>
                    </a:lnTo>
                    <a:lnTo>
                      <a:pt x="1864" y="1671"/>
                    </a:lnTo>
                    <a:lnTo>
                      <a:pt x="1892" y="1660"/>
                    </a:lnTo>
                    <a:lnTo>
                      <a:pt x="1892" y="1660"/>
                    </a:lnTo>
                    <a:lnTo>
                      <a:pt x="1908" y="1643"/>
                    </a:lnTo>
                    <a:lnTo>
                      <a:pt x="1925" y="1627"/>
                    </a:lnTo>
                    <a:lnTo>
                      <a:pt x="1936" y="1599"/>
                    </a:lnTo>
                    <a:lnTo>
                      <a:pt x="1936" y="1577"/>
                    </a:lnTo>
                    <a:lnTo>
                      <a:pt x="1936" y="281"/>
                    </a:lnTo>
                    <a:lnTo>
                      <a:pt x="1936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627" y="519"/>
                <a:ext cx="1936" cy="1963"/>
              </a:xfrm>
              <a:custGeom>
                <a:avLst/>
                <a:gdLst>
                  <a:gd name="T0" fmla="*/ 960 w 1936"/>
                  <a:gd name="T1" fmla="*/ 1963 h 1963"/>
                  <a:gd name="T2" fmla="*/ 960 w 1936"/>
                  <a:gd name="T3" fmla="*/ 1963 h 1963"/>
                  <a:gd name="T4" fmla="*/ 1031 w 1936"/>
                  <a:gd name="T5" fmla="*/ 1958 h 1963"/>
                  <a:gd name="T6" fmla="*/ 1109 w 1936"/>
                  <a:gd name="T7" fmla="*/ 1947 h 1963"/>
                  <a:gd name="T8" fmla="*/ 1180 w 1936"/>
                  <a:gd name="T9" fmla="*/ 1925 h 1963"/>
                  <a:gd name="T10" fmla="*/ 1252 w 1936"/>
                  <a:gd name="T11" fmla="*/ 1902 h 1963"/>
                  <a:gd name="T12" fmla="*/ 1324 w 1936"/>
                  <a:gd name="T13" fmla="*/ 1869 h 1963"/>
                  <a:gd name="T14" fmla="*/ 1390 w 1936"/>
                  <a:gd name="T15" fmla="*/ 1831 h 1963"/>
                  <a:gd name="T16" fmla="*/ 1456 w 1936"/>
                  <a:gd name="T17" fmla="*/ 1781 h 1963"/>
                  <a:gd name="T18" fmla="*/ 1517 w 1936"/>
                  <a:gd name="T19" fmla="*/ 1732 h 1963"/>
                  <a:gd name="T20" fmla="*/ 1577 w 1936"/>
                  <a:gd name="T21" fmla="*/ 1671 h 1963"/>
                  <a:gd name="T22" fmla="*/ 1638 w 1936"/>
                  <a:gd name="T23" fmla="*/ 1610 h 1963"/>
                  <a:gd name="T24" fmla="*/ 1693 w 1936"/>
                  <a:gd name="T25" fmla="*/ 1539 h 1963"/>
                  <a:gd name="T26" fmla="*/ 1748 w 1936"/>
                  <a:gd name="T27" fmla="*/ 1461 h 1963"/>
                  <a:gd name="T28" fmla="*/ 1798 w 1936"/>
                  <a:gd name="T29" fmla="*/ 1384 h 1963"/>
                  <a:gd name="T30" fmla="*/ 1848 w 1936"/>
                  <a:gd name="T31" fmla="*/ 1296 h 1963"/>
                  <a:gd name="T32" fmla="*/ 1892 w 1936"/>
                  <a:gd name="T33" fmla="*/ 1208 h 1963"/>
                  <a:gd name="T34" fmla="*/ 1936 w 1936"/>
                  <a:gd name="T35" fmla="*/ 1114 h 1963"/>
                  <a:gd name="T36" fmla="*/ 1936 w 1936"/>
                  <a:gd name="T37" fmla="*/ 99 h 1963"/>
                  <a:gd name="T38" fmla="*/ 1936 w 1936"/>
                  <a:gd name="T39" fmla="*/ 99 h 1963"/>
                  <a:gd name="T40" fmla="*/ 1930 w 1936"/>
                  <a:gd name="T41" fmla="*/ 72 h 1963"/>
                  <a:gd name="T42" fmla="*/ 1919 w 1936"/>
                  <a:gd name="T43" fmla="*/ 50 h 1963"/>
                  <a:gd name="T44" fmla="*/ 1908 w 1936"/>
                  <a:gd name="T45" fmla="*/ 33 h 1963"/>
                  <a:gd name="T46" fmla="*/ 1886 w 1936"/>
                  <a:gd name="T47" fmla="*/ 17 h 1963"/>
                  <a:gd name="T48" fmla="*/ 1886 w 1936"/>
                  <a:gd name="T49" fmla="*/ 17 h 1963"/>
                  <a:gd name="T50" fmla="*/ 1864 w 1936"/>
                  <a:gd name="T51" fmla="*/ 6 h 1963"/>
                  <a:gd name="T52" fmla="*/ 1837 w 1936"/>
                  <a:gd name="T53" fmla="*/ 6 h 1963"/>
                  <a:gd name="T54" fmla="*/ 99 w 1936"/>
                  <a:gd name="T55" fmla="*/ 0 h 1963"/>
                  <a:gd name="T56" fmla="*/ 99 w 1936"/>
                  <a:gd name="T57" fmla="*/ 0 h 1963"/>
                  <a:gd name="T58" fmla="*/ 77 w 1936"/>
                  <a:gd name="T59" fmla="*/ 6 h 1963"/>
                  <a:gd name="T60" fmla="*/ 61 w 1936"/>
                  <a:gd name="T61" fmla="*/ 11 h 1963"/>
                  <a:gd name="T62" fmla="*/ 44 w 1936"/>
                  <a:gd name="T63" fmla="*/ 17 h 1963"/>
                  <a:gd name="T64" fmla="*/ 28 w 1936"/>
                  <a:gd name="T65" fmla="*/ 33 h 1963"/>
                  <a:gd name="T66" fmla="*/ 28 w 1936"/>
                  <a:gd name="T67" fmla="*/ 33 h 1963"/>
                  <a:gd name="T68" fmla="*/ 17 w 1936"/>
                  <a:gd name="T69" fmla="*/ 44 h 1963"/>
                  <a:gd name="T70" fmla="*/ 11 w 1936"/>
                  <a:gd name="T71" fmla="*/ 61 h 1963"/>
                  <a:gd name="T72" fmla="*/ 6 w 1936"/>
                  <a:gd name="T73" fmla="*/ 83 h 1963"/>
                  <a:gd name="T74" fmla="*/ 0 w 1936"/>
                  <a:gd name="T75" fmla="*/ 99 h 1963"/>
                  <a:gd name="T76" fmla="*/ 0 w 1936"/>
                  <a:gd name="T77" fmla="*/ 176 h 1963"/>
                  <a:gd name="T78" fmla="*/ 0 w 1936"/>
                  <a:gd name="T79" fmla="*/ 176 h 1963"/>
                  <a:gd name="T80" fmla="*/ 0 w 1936"/>
                  <a:gd name="T81" fmla="*/ 1158 h 1963"/>
                  <a:gd name="T82" fmla="*/ 0 w 1936"/>
                  <a:gd name="T83" fmla="*/ 1158 h 1963"/>
                  <a:gd name="T84" fmla="*/ 44 w 1936"/>
                  <a:gd name="T85" fmla="*/ 1246 h 1963"/>
                  <a:gd name="T86" fmla="*/ 88 w 1936"/>
                  <a:gd name="T87" fmla="*/ 1334 h 1963"/>
                  <a:gd name="T88" fmla="*/ 138 w 1936"/>
                  <a:gd name="T89" fmla="*/ 1412 h 1963"/>
                  <a:gd name="T90" fmla="*/ 188 w 1936"/>
                  <a:gd name="T91" fmla="*/ 1489 h 1963"/>
                  <a:gd name="T92" fmla="*/ 243 w 1936"/>
                  <a:gd name="T93" fmla="*/ 1561 h 1963"/>
                  <a:gd name="T94" fmla="*/ 298 w 1936"/>
                  <a:gd name="T95" fmla="*/ 1627 h 1963"/>
                  <a:gd name="T96" fmla="*/ 353 w 1936"/>
                  <a:gd name="T97" fmla="*/ 1687 h 1963"/>
                  <a:gd name="T98" fmla="*/ 414 w 1936"/>
                  <a:gd name="T99" fmla="*/ 1743 h 1963"/>
                  <a:gd name="T100" fmla="*/ 474 w 1936"/>
                  <a:gd name="T101" fmla="*/ 1792 h 1963"/>
                  <a:gd name="T102" fmla="*/ 541 w 1936"/>
                  <a:gd name="T103" fmla="*/ 1836 h 1963"/>
                  <a:gd name="T104" fmla="*/ 607 w 1936"/>
                  <a:gd name="T105" fmla="*/ 1875 h 1963"/>
                  <a:gd name="T106" fmla="*/ 673 w 1936"/>
                  <a:gd name="T107" fmla="*/ 1902 h 1963"/>
                  <a:gd name="T108" fmla="*/ 745 w 1936"/>
                  <a:gd name="T109" fmla="*/ 1930 h 1963"/>
                  <a:gd name="T110" fmla="*/ 816 w 1936"/>
                  <a:gd name="T111" fmla="*/ 1947 h 1963"/>
                  <a:gd name="T112" fmla="*/ 888 w 1936"/>
                  <a:gd name="T113" fmla="*/ 1958 h 1963"/>
                  <a:gd name="T114" fmla="*/ 960 w 1936"/>
                  <a:gd name="T115" fmla="*/ 1963 h 1963"/>
                  <a:gd name="T116" fmla="*/ 960 w 1936"/>
                  <a:gd name="T117" fmla="*/ 1963 h 1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36" h="1963">
                    <a:moveTo>
                      <a:pt x="960" y="1963"/>
                    </a:moveTo>
                    <a:lnTo>
                      <a:pt x="960" y="1963"/>
                    </a:lnTo>
                    <a:lnTo>
                      <a:pt x="1031" y="1958"/>
                    </a:lnTo>
                    <a:lnTo>
                      <a:pt x="1109" y="1947"/>
                    </a:lnTo>
                    <a:lnTo>
                      <a:pt x="1180" y="1925"/>
                    </a:lnTo>
                    <a:lnTo>
                      <a:pt x="1252" y="1902"/>
                    </a:lnTo>
                    <a:lnTo>
                      <a:pt x="1324" y="1869"/>
                    </a:lnTo>
                    <a:lnTo>
                      <a:pt x="1390" y="1831"/>
                    </a:lnTo>
                    <a:lnTo>
                      <a:pt x="1456" y="1781"/>
                    </a:lnTo>
                    <a:lnTo>
                      <a:pt x="1517" y="1732"/>
                    </a:lnTo>
                    <a:lnTo>
                      <a:pt x="1577" y="1671"/>
                    </a:lnTo>
                    <a:lnTo>
                      <a:pt x="1638" y="1610"/>
                    </a:lnTo>
                    <a:lnTo>
                      <a:pt x="1693" y="1539"/>
                    </a:lnTo>
                    <a:lnTo>
                      <a:pt x="1748" y="1461"/>
                    </a:lnTo>
                    <a:lnTo>
                      <a:pt x="1798" y="1384"/>
                    </a:lnTo>
                    <a:lnTo>
                      <a:pt x="1848" y="1296"/>
                    </a:lnTo>
                    <a:lnTo>
                      <a:pt x="1892" y="1208"/>
                    </a:ln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158"/>
                    </a:lnTo>
                    <a:lnTo>
                      <a:pt x="44" y="1246"/>
                    </a:lnTo>
                    <a:lnTo>
                      <a:pt x="88" y="1334"/>
                    </a:lnTo>
                    <a:lnTo>
                      <a:pt x="138" y="1412"/>
                    </a:lnTo>
                    <a:lnTo>
                      <a:pt x="188" y="1489"/>
                    </a:lnTo>
                    <a:lnTo>
                      <a:pt x="243" y="1561"/>
                    </a:lnTo>
                    <a:lnTo>
                      <a:pt x="298" y="1627"/>
                    </a:lnTo>
                    <a:lnTo>
                      <a:pt x="353" y="1687"/>
                    </a:lnTo>
                    <a:lnTo>
                      <a:pt x="414" y="1743"/>
                    </a:lnTo>
                    <a:lnTo>
                      <a:pt x="474" y="1792"/>
                    </a:lnTo>
                    <a:lnTo>
                      <a:pt x="541" y="1836"/>
                    </a:lnTo>
                    <a:lnTo>
                      <a:pt x="607" y="1875"/>
                    </a:lnTo>
                    <a:lnTo>
                      <a:pt x="673" y="1902"/>
                    </a:lnTo>
                    <a:lnTo>
                      <a:pt x="745" y="1930"/>
                    </a:lnTo>
                    <a:lnTo>
                      <a:pt x="816" y="1947"/>
                    </a:lnTo>
                    <a:lnTo>
                      <a:pt x="888" y="1958"/>
                    </a:lnTo>
                    <a:lnTo>
                      <a:pt x="960" y="1963"/>
                    </a:lnTo>
                    <a:lnTo>
                      <a:pt x="960" y="196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627" y="519"/>
                <a:ext cx="1936" cy="2790"/>
              </a:xfrm>
              <a:custGeom>
                <a:avLst/>
                <a:gdLst>
                  <a:gd name="T0" fmla="*/ 1936 w 1936"/>
                  <a:gd name="T1" fmla="*/ 1395 h 2790"/>
                  <a:gd name="T2" fmla="*/ 1936 w 1936"/>
                  <a:gd name="T3" fmla="*/ 1114 h 2790"/>
                  <a:gd name="T4" fmla="*/ 1936 w 1936"/>
                  <a:gd name="T5" fmla="*/ 99 h 2790"/>
                  <a:gd name="T6" fmla="*/ 1936 w 1936"/>
                  <a:gd name="T7" fmla="*/ 99 h 2790"/>
                  <a:gd name="T8" fmla="*/ 1930 w 1936"/>
                  <a:gd name="T9" fmla="*/ 72 h 2790"/>
                  <a:gd name="T10" fmla="*/ 1919 w 1936"/>
                  <a:gd name="T11" fmla="*/ 50 h 2790"/>
                  <a:gd name="T12" fmla="*/ 1908 w 1936"/>
                  <a:gd name="T13" fmla="*/ 33 h 2790"/>
                  <a:gd name="T14" fmla="*/ 1886 w 1936"/>
                  <a:gd name="T15" fmla="*/ 17 h 2790"/>
                  <a:gd name="T16" fmla="*/ 1886 w 1936"/>
                  <a:gd name="T17" fmla="*/ 17 h 2790"/>
                  <a:gd name="T18" fmla="*/ 1864 w 1936"/>
                  <a:gd name="T19" fmla="*/ 6 h 2790"/>
                  <a:gd name="T20" fmla="*/ 1837 w 1936"/>
                  <a:gd name="T21" fmla="*/ 6 h 2790"/>
                  <a:gd name="T22" fmla="*/ 99 w 1936"/>
                  <a:gd name="T23" fmla="*/ 0 h 2790"/>
                  <a:gd name="T24" fmla="*/ 99 w 1936"/>
                  <a:gd name="T25" fmla="*/ 0 h 2790"/>
                  <a:gd name="T26" fmla="*/ 77 w 1936"/>
                  <a:gd name="T27" fmla="*/ 6 h 2790"/>
                  <a:gd name="T28" fmla="*/ 61 w 1936"/>
                  <a:gd name="T29" fmla="*/ 11 h 2790"/>
                  <a:gd name="T30" fmla="*/ 44 w 1936"/>
                  <a:gd name="T31" fmla="*/ 17 h 2790"/>
                  <a:gd name="T32" fmla="*/ 28 w 1936"/>
                  <a:gd name="T33" fmla="*/ 33 h 2790"/>
                  <a:gd name="T34" fmla="*/ 28 w 1936"/>
                  <a:gd name="T35" fmla="*/ 33 h 2790"/>
                  <a:gd name="T36" fmla="*/ 17 w 1936"/>
                  <a:gd name="T37" fmla="*/ 44 h 2790"/>
                  <a:gd name="T38" fmla="*/ 11 w 1936"/>
                  <a:gd name="T39" fmla="*/ 61 h 2790"/>
                  <a:gd name="T40" fmla="*/ 6 w 1936"/>
                  <a:gd name="T41" fmla="*/ 83 h 2790"/>
                  <a:gd name="T42" fmla="*/ 0 w 1936"/>
                  <a:gd name="T43" fmla="*/ 99 h 2790"/>
                  <a:gd name="T44" fmla="*/ 0 w 1936"/>
                  <a:gd name="T45" fmla="*/ 176 h 2790"/>
                  <a:gd name="T46" fmla="*/ 0 w 1936"/>
                  <a:gd name="T47" fmla="*/ 176 h 2790"/>
                  <a:gd name="T48" fmla="*/ 0 w 1936"/>
                  <a:gd name="T49" fmla="*/ 1158 h 2790"/>
                  <a:gd name="T50" fmla="*/ 0 w 1936"/>
                  <a:gd name="T51" fmla="*/ 1395 h 2790"/>
                  <a:gd name="T52" fmla="*/ 0 w 1936"/>
                  <a:gd name="T53" fmla="*/ 2619 h 2790"/>
                  <a:gd name="T54" fmla="*/ 6 w 1936"/>
                  <a:gd name="T55" fmla="*/ 2619 h 2790"/>
                  <a:gd name="T56" fmla="*/ 6 w 1936"/>
                  <a:gd name="T57" fmla="*/ 2697 h 2790"/>
                  <a:gd name="T58" fmla="*/ 6 w 1936"/>
                  <a:gd name="T59" fmla="*/ 2697 h 2790"/>
                  <a:gd name="T60" fmla="*/ 6 w 1936"/>
                  <a:gd name="T61" fmla="*/ 2713 h 2790"/>
                  <a:gd name="T62" fmla="*/ 11 w 1936"/>
                  <a:gd name="T63" fmla="*/ 2730 h 2790"/>
                  <a:gd name="T64" fmla="*/ 22 w 1936"/>
                  <a:gd name="T65" fmla="*/ 2746 h 2790"/>
                  <a:gd name="T66" fmla="*/ 33 w 1936"/>
                  <a:gd name="T67" fmla="*/ 2763 h 2790"/>
                  <a:gd name="T68" fmla="*/ 33 w 1936"/>
                  <a:gd name="T69" fmla="*/ 2763 h 2790"/>
                  <a:gd name="T70" fmla="*/ 50 w 1936"/>
                  <a:gd name="T71" fmla="*/ 2774 h 2790"/>
                  <a:gd name="T72" fmla="*/ 61 w 1936"/>
                  <a:gd name="T73" fmla="*/ 2785 h 2790"/>
                  <a:gd name="T74" fmla="*/ 83 w 1936"/>
                  <a:gd name="T75" fmla="*/ 2790 h 2790"/>
                  <a:gd name="T76" fmla="*/ 99 w 1936"/>
                  <a:gd name="T77" fmla="*/ 2790 h 2790"/>
                  <a:gd name="T78" fmla="*/ 1842 w 1936"/>
                  <a:gd name="T79" fmla="*/ 2785 h 2790"/>
                  <a:gd name="T80" fmla="*/ 1842 w 1936"/>
                  <a:gd name="T81" fmla="*/ 2785 h 2790"/>
                  <a:gd name="T82" fmla="*/ 1864 w 1936"/>
                  <a:gd name="T83" fmla="*/ 2785 h 2790"/>
                  <a:gd name="T84" fmla="*/ 1892 w 1936"/>
                  <a:gd name="T85" fmla="*/ 2774 h 2790"/>
                  <a:gd name="T86" fmla="*/ 1892 w 1936"/>
                  <a:gd name="T87" fmla="*/ 2774 h 2790"/>
                  <a:gd name="T88" fmla="*/ 1908 w 1936"/>
                  <a:gd name="T89" fmla="*/ 2757 h 2790"/>
                  <a:gd name="T90" fmla="*/ 1925 w 1936"/>
                  <a:gd name="T91" fmla="*/ 2741 h 2790"/>
                  <a:gd name="T92" fmla="*/ 1936 w 1936"/>
                  <a:gd name="T93" fmla="*/ 2713 h 2790"/>
                  <a:gd name="T94" fmla="*/ 1936 w 1936"/>
                  <a:gd name="T95" fmla="*/ 2691 h 2790"/>
                  <a:gd name="T96" fmla="*/ 1936 w 1936"/>
                  <a:gd name="T97" fmla="*/ 1395 h 2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36" h="2790">
                    <a:moveTo>
                      <a:pt x="1936" y="1395"/>
                    </a:move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395"/>
                    </a:lnTo>
                    <a:lnTo>
                      <a:pt x="0" y="2619"/>
                    </a:lnTo>
                    <a:lnTo>
                      <a:pt x="6" y="2619"/>
                    </a:lnTo>
                    <a:lnTo>
                      <a:pt x="6" y="2697"/>
                    </a:lnTo>
                    <a:lnTo>
                      <a:pt x="6" y="2697"/>
                    </a:lnTo>
                    <a:lnTo>
                      <a:pt x="6" y="2713"/>
                    </a:lnTo>
                    <a:lnTo>
                      <a:pt x="11" y="2730"/>
                    </a:lnTo>
                    <a:lnTo>
                      <a:pt x="22" y="2746"/>
                    </a:lnTo>
                    <a:lnTo>
                      <a:pt x="33" y="2763"/>
                    </a:lnTo>
                    <a:lnTo>
                      <a:pt x="33" y="2763"/>
                    </a:lnTo>
                    <a:lnTo>
                      <a:pt x="50" y="2774"/>
                    </a:lnTo>
                    <a:lnTo>
                      <a:pt x="61" y="2785"/>
                    </a:lnTo>
                    <a:lnTo>
                      <a:pt x="83" y="2790"/>
                    </a:lnTo>
                    <a:lnTo>
                      <a:pt x="99" y="2790"/>
                    </a:lnTo>
                    <a:lnTo>
                      <a:pt x="1842" y="2785"/>
                    </a:lnTo>
                    <a:lnTo>
                      <a:pt x="1842" y="2785"/>
                    </a:lnTo>
                    <a:lnTo>
                      <a:pt x="1864" y="2785"/>
                    </a:lnTo>
                    <a:lnTo>
                      <a:pt x="1892" y="2774"/>
                    </a:lnTo>
                    <a:lnTo>
                      <a:pt x="1892" y="2774"/>
                    </a:lnTo>
                    <a:lnTo>
                      <a:pt x="1908" y="2757"/>
                    </a:lnTo>
                    <a:lnTo>
                      <a:pt x="1925" y="2741"/>
                    </a:lnTo>
                    <a:lnTo>
                      <a:pt x="1936" y="2713"/>
                    </a:lnTo>
                    <a:lnTo>
                      <a:pt x="1936" y="2691"/>
                    </a:lnTo>
                    <a:lnTo>
                      <a:pt x="1936" y="1395"/>
                    </a:lnTo>
                    <a:close/>
                  </a:path>
                </a:pathLst>
              </a:custGeom>
              <a:noFill/>
              <a:ln w="69850">
                <a:noFill/>
                <a:prstDash val="solid"/>
                <a:round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20574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 dirty="0" smtClean="0">
                    <a:solidFill>
                      <a:srgbClr val="44546A"/>
                    </a:solidFill>
                  </a:rPr>
                  <a:t>@</a:t>
                </a:r>
                <a:r>
                  <a:rPr lang="en-US" sz="2400" dirty="0" err="1" smtClean="0">
                    <a:solidFill>
                      <a:srgbClr val="44546A"/>
                    </a:solidFill>
                  </a:rPr>
                  <a:t>jamesbender</a:t>
                </a:r>
                <a:endParaRPr lang="en-US" sz="2400" dirty="0" smtClean="0">
                  <a:solidFill>
                    <a:srgbClr val="44546A"/>
                  </a:solidFill>
                </a:endParaRPr>
              </a:p>
              <a:p>
                <a:pPr algn="ctr"/>
                <a:endParaRPr lang="en-US" sz="2400" dirty="0">
                  <a:solidFill>
                    <a:srgbClr val="44546A"/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rgbClr val="44546A"/>
                    </a:solidFill>
                  </a:rPr>
                  <a:t>@</a:t>
                </a:r>
                <a:r>
                  <a:rPr lang="en-US" sz="2400" dirty="0" err="1" smtClean="0">
                    <a:solidFill>
                      <a:srgbClr val="44546A"/>
                    </a:solidFill>
                  </a:rPr>
                  <a:t>careypayette</a:t>
                </a:r>
                <a:endParaRPr lang="en-US" sz="2400" dirty="0">
                  <a:solidFill>
                    <a:srgbClr val="44546A"/>
                  </a:solidFill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666" y="1217825"/>
              <a:ext cx="1133290" cy="906632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82" y="1819598"/>
            <a:ext cx="36480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6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4" grpId="0" animBg="1"/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-14735" y="5100625"/>
            <a:ext cx="9144000" cy="121966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133656" y="658283"/>
            <a:ext cx="3108107" cy="3976118"/>
            <a:chOff x="1129575" y="1431881"/>
            <a:chExt cx="3969813" cy="5078477"/>
          </a:xfrm>
        </p:grpSpPr>
        <p:sp>
          <p:nvSpPr>
            <p:cNvPr id="46" name="Oval 45"/>
            <p:cNvSpPr/>
            <p:nvPr/>
          </p:nvSpPr>
          <p:spPr>
            <a:xfrm>
              <a:off x="1200487" y="5898355"/>
              <a:ext cx="3898901" cy="6120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 rot="21071689">
              <a:off x="1129575" y="1431881"/>
              <a:ext cx="3285750" cy="4611654"/>
              <a:chOff x="434" y="326"/>
              <a:chExt cx="2322" cy="3259"/>
            </a:xfrm>
            <a:effectLst/>
            <a:scene3d>
              <a:camera prst="orthographicFront"/>
              <a:lightRig rig="threePt" dir="t"/>
            </a:scene3d>
          </p:grpSpPr>
          <p:sp>
            <p:nvSpPr>
              <p:cNvPr id="5" name="AutoShape 18"/>
              <p:cNvSpPr>
                <a:spLocks noChangeAspect="1" noChangeArrowheads="1" noTextEdit="1"/>
              </p:cNvSpPr>
              <p:nvPr/>
            </p:nvSpPr>
            <p:spPr bwMode="auto">
              <a:xfrm>
                <a:off x="434" y="326"/>
                <a:ext cx="2322" cy="3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Freeform 20"/>
              <p:cNvSpPr>
                <a:spLocks/>
              </p:cNvSpPr>
              <p:nvPr/>
            </p:nvSpPr>
            <p:spPr bwMode="auto">
              <a:xfrm>
                <a:off x="434" y="1368"/>
                <a:ext cx="2322" cy="579"/>
              </a:xfrm>
              <a:custGeom>
                <a:avLst/>
                <a:gdLst>
                  <a:gd name="T0" fmla="*/ 0 w 2322"/>
                  <a:gd name="T1" fmla="*/ 403 h 579"/>
                  <a:gd name="T2" fmla="*/ 0 w 2322"/>
                  <a:gd name="T3" fmla="*/ 579 h 579"/>
                  <a:gd name="T4" fmla="*/ 2322 w 2322"/>
                  <a:gd name="T5" fmla="*/ 171 h 579"/>
                  <a:gd name="T6" fmla="*/ 2322 w 2322"/>
                  <a:gd name="T7" fmla="*/ 0 h 579"/>
                  <a:gd name="T8" fmla="*/ 0 w 2322"/>
                  <a:gd name="T9" fmla="*/ 40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579">
                    <a:moveTo>
                      <a:pt x="0" y="403"/>
                    </a:moveTo>
                    <a:lnTo>
                      <a:pt x="0" y="579"/>
                    </a:lnTo>
                    <a:lnTo>
                      <a:pt x="2322" y="171"/>
                    </a:lnTo>
                    <a:lnTo>
                      <a:pt x="2322" y="0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21"/>
              <p:cNvSpPr>
                <a:spLocks/>
              </p:cNvSpPr>
              <p:nvPr/>
            </p:nvSpPr>
            <p:spPr bwMode="auto">
              <a:xfrm>
                <a:off x="434" y="2907"/>
                <a:ext cx="2322" cy="678"/>
              </a:xfrm>
              <a:custGeom>
                <a:avLst/>
                <a:gdLst>
                  <a:gd name="T0" fmla="*/ 292 w 2322"/>
                  <a:gd name="T1" fmla="*/ 678 h 678"/>
                  <a:gd name="T2" fmla="*/ 2030 w 2322"/>
                  <a:gd name="T3" fmla="*/ 678 h 678"/>
                  <a:gd name="T4" fmla="*/ 2030 w 2322"/>
                  <a:gd name="T5" fmla="*/ 678 h 678"/>
                  <a:gd name="T6" fmla="*/ 2090 w 2322"/>
                  <a:gd name="T7" fmla="*/ 672 h 678"/>
                  <a:gd name="T8" fmla="*/ 2146 w 2322"/>
                  <a:gd name="T9" fmla="*/ 656 h 678"/>
                  <a:gd name="T10" fmla="*/ 2195 w 2322"/>
                  <a:gd name="T11" fmla="*/ 628 h 678"/>
                  <a:gd name="T12" fmla="*/ 2239 w 2322"/>
                  <a:gd name="T13" fmla="*/ 595 h 678"/>
                  <a:gd name="T14" fmla="*/ 2272 w 2322"/>
                  <a:gd name="T15" fmla="*/ 551 h 678"/>
                  <a:gd name="T16" fmla="*/ 2300 w 2322"/>
                  <a:gd name="T17" fmla="*/ 502 h 678"/>
                  <a:gd name="T18" fmla="*/ 2316 w 2322"/>
                  <a:gd name="T19" fmla="*/ 446 h 678"/>
                  <a:gd name="T20" fmla="*/ 2322 w 2322"/>
                  <a:gd name="T21" fmla="*/ 391 h 678"/>
                  <a:gd name="T22" fmla="*/ 2322 w 2322"/>
                  <a:gd name="T23" fmla="*/ 0 h 678"/>
                  <a:gd name="T24" fmla="*/ 0 w 2322"/>
                  <a:gd name="T25" fmla="*/ 408 h 678"/>
                  <a:gd name="T26" fmla="*/ 0 w 2322"/>
                  <a:gd name="T27" fmla="*/ 408 h 678"/>
                  <a:gd name="T28" fmla="*/ 11 w 2322"/>
                  <a:gd name="T29" fmla="*/ 463 h 678"/>
                  <a:gd name="T30" fmla="*/ 28 w 2322"/>
                  <a:gd name="T31" fmla="*/ 513 h 678"/>
                  <a:gd name="T32" fmla="*/ 55 w 2322"/>
                  <a:gd name="T33" fmla="*/ 562 h 678"/>
                  <a:gd name="T34" fmla="*/ 94 w 2322"/>
                  <a:gd name="T35" fmla="*/ 601 h 678"/>
                  <a:gd name="T36" fmla="*/ 132 w 2322"/>
                  <a:gd name="T37" fmla="*/ 634 h 678"/>
                  <a:gd name="T38" fmla="*/ 182 w 2322"/>
                  <a:gd name="T39" fmla="*/ 661 h 678"/>
                  <a:gd name="T40" fmla="*/ 237 w 2322"/>
                  <a:gd name="T41" fmla="*/ 672 h 678"/>
                  <a:gd name="T42" fmla="*/ 292 w 2322"/>
                  <a:gd name="T43" fmla="*/ 678 h 678"/>
                  <a:gd name="T44" fmla="*/ 292 w 2322"/>
                  <a:gd name="T45" fmla="*/ 6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678">
                    <a:moveTo>
                      <a:pt x="292" y="678"/>
                    </a:moveTo>
                    <a:lnTo>
                      <a:pt x="2030" y="678"/>
                    </a:lnTo>
                    <a:lnTo>
                      <a:pt x="2030" y="678"/>
                    </a:lnTo>
                    <a:lnTo>
                      <a:pt x="2090" y="672"/>
                    </a:lnTo>
                    <a:lnTo>
                      <a:pt x="2146" y="656"/>
                    </a:lnTo>
                    <a:lnTo>
                      <a:pt x="2195" y="628"/>
                    </a:lnTo>
                    <a:lnTo>
                      <a:pt x="2239" y="595"/>
                    </a:lnTo>
                    <a:lnTo>
                      <a:pt x="2272" y="551"/>
                    </a:lnTo>
                    <a:lnTo>
                      <a:pt x="2300" y="502"/>
                    </a:lnTo>
                    <a:lnTo>
                      <a:pt x="2316" y="446"/>
                    </a:lnTo>
                    <a:lnTo>
                      <a:pt x="2322" y="391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11" y="463"/>
                    </a:lnTo>
                    <a:lnTo>
                      <a:pt x="28" y="513"/>
                    </a:lnTo>
                    <a:lnTo>
                      <a:pt x="55" y="562"/>
                    </a:lnTo>
                    <a:lnTo>
                      <a:pt x="94" y="601"/>
                    </a:lnTo>
                    <a:lnTo>
                      <a:pt x="132" y="634"/>
                    </a:lnTo>
                    <a:lnTo>
                      <a:pt x="182" y="661"/>
                    </a:lnTo>
                    <a:lnTo>
                      <a:pt x="237" y="672"/>
                    </a:lnTo>
                    <a:lnTo>
                      <a:pt x="292" y="678"/>
                    </a:lnTo>
                    <a:lnTo>
                      <a:pt x="292" y="678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2"/>
              <p:cNvSpPr>
                <a:spLocks/>
              </p:cNvSpPr>
              <p:nvPr/>
            </p:nvSpPr>
            <p:spPr bwMode="auto">
              <a:xfrm>
                <a:off x="434" y="2306"/>
                <a:ext cx="2322" cy="722"/>
              </a:xfrm>
              <a:custGeom>
                <a:avLst/>
                <a:gdLst>
                  <a:gd name="T0" fmla="*/ 0 w 2322"/>
                  <a:gd name="T1" fmla="*/ 722 h 722"/>
                  <a:gd name="T2" fmla="*/ 2322 w 2322"/>
                  <a:gd name="T3" fmla="*/ 314 h 722"/>
                  <a:gd name="T4" fmla="*/ 2322 w 2322"/>
                  <a:gd name="T5" fmla="*/ 0 h 722"/>
                  <a:gd name="T6" fmla="*/ 0 w 2322"/>
                  <a:gd name="T7" fmla="*/ 408 h 722"/>
                  <a:gd name="T8" fmla="*/ 0 w 2322"/>
                  <a:gd name="T9" fmla="*/ 722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722">
                    <a:moveTo>
                      <a:pt x="0" y="722"/>
                    </a:moveTo>
                    <a:lnTo>
                      <a:pt x="2322" y="314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72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3"/>
              <p:cNvSpPr>
                <a:spLocks/>
              </p:cNvSpPr>
              <p:nvPr/>
            </p:nvSpPr>
            <p:spPr bwMode="auto">
              <a:xfrm>
                <a:off x="434" y="326"/>
                <a:ext cx="2322" cy="783"/>
              </a:xfrm>
              <a:custGeom>
                <a:avLst/>
                <a:gdLst>
                  <a:gd name="T0" fmla="*/ 2322 w 2322"/>
                  <a:gd name="T1" fmla="*/ 292 h 783"/>
                  <a:gd name="T2" fmla="*/ 2322 w 2322"/>
                  <a:gd name="T3" fmla="*/ 292 h 783"/>
                  <a:gd name="T4" fmla="*/ 2316 w 2322"/>
                  <a:gd name="T5" fmla="*/ 232 h 783"/>
                  <a:gd name="T6" fmla="*/ 2300 w 2322"/>
                  <a:gd name="T7" fmla="*/ 176 h 783"/>
                  <a:gd name="T8" fmla="*/ 2272 w 2322"/>
                  <a:gd name="T9" fmla="*/ 127 h 783"/>
                  <a:gd name="T10" fmla="*/ 2239 w 2322"/>
                  <a:gd name="T11" fmla="*/ 88 h 783"/>
                  <a:gd name="T12" fmla="*/ 2195 w 2322"/>
                  <a:gd name="T13" fmla="*/ 50 h 783"/>
                  <a:gd name="T14" fmla="*/ 2146 w 2322"/>
                  <a:gd name="T15" fmla="*/ 22 h 783"/>
                  <a:gd name="T16" fmla="*/ 2090 w 2322"/>
                  <a:gd name="T17" fmla="*/ 6 h 783"/>
                  <a:gd name="T18" fmla="*/ 2030 w 2322"/>
                  <a:gd name="T19" fmla="*/ 0 h 783"/>
                  <a:gd name="T20" fmla="*/ 292 w 2322"/>
                  <a:gd name="T21" fmla="*/ 0 h 783"/>
                  <a:gd name="T22" fmla="*/ 292 w 2322"/>
                  <a:gd name="T23" fmla="*/ 0 h 783"/>
                  <a:gd name="T24" fmla="*/ 232 w 2322"/>
                  <a:gd name="T25" fmla="*/ 6 h 783"/>
                  <a:gd name="T26" fmla="*/ 176 w 2322"/>
                  <a:gd name="T27" fmla="*/ 22 h 783"/>
                  <a:gd name="T28" fmla="*/ 127 w 2322"/>
                  <a:gd name="T29" fmla="*/ 50 h 783"/>
                  <a:gd name="T30" fmla="*/ 88 w 2322"/>
                  <a:gd name="T31" fmla="*/ 88 h 783"/>
                  <a:gd name="T32" fmla="*/ 50 w 2322"/>
                  <a:gd name="T33" fmla="*/ 127 h 783"/>
                  <a:gd name="T34" fmla="*/ 22 w 2322"/>
                  <a:gd name="T35" fmla="*/ 176 h 783"/>
                  <a:gd name="T36" fmla="*/ 6 w 2322"/>
                  <a:gd name="T37" fmla="*/ 232 h 783"/>
                  <a:gd name="T38" fmla="*/ 0 w 2322"/>
                  <a:gd name="T39" fmla="*/ 292 h 783"/>
                  <a:gd name="T40" fmla="*/ 0 w 2322"/>
                  <a:gd name="T41" fmla="*/ 783 h 783"/>
                  <a:gd name="T42" fmla="*/ 2322 w 2322"/>
                  <a:gd name="T43" fmla="*/ 375 h 783"/>
                  <a:gd name="T44" fmla="*/ 2322 w 2322"/>
                  <a:gd name="T45" fmla="*/ 292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783">
                    <a:moveTo>
                      <a:pt x="2322" y="292"/>
                    </a:moveTo>
                    <a:lnTo>
                      <a:pt x="2322" y="292"/>
                    </a:lnTo>
                    <a:lnTo>
                      <a:pt x="2316" y="232"/>
                    </a:lnTo>
                    <a:lnTo>
                      <a:pt x="2300" y="176"/>
                    </a:lnTo>
                    <a:lnTo>
                      <a:pt x="2272" y="127"/>
                    </a:lnTo>
                    <a:lnTo>
                      <a:pt x="2239" y="88"/>
                    </a:lnTo>
                    <a:lnTo>
                      <a:pt x="2195" y="50"/>
                    </a:lnTo>
                    <a:lnTo>
                      <a:pt x="2146" y="22"/>
                    </a:lnTo>
                    <a:lnTo>
                      <a:pt x="2090" y="6"/>
                    </a:lnTo>
                    <a:lnTo>
                      <a:pt x="2030" y="0"/>
                    </a:lnTo>
                    <a:lnTo>
                      <a:pt x="292" y="0"/>
                    </a:lnTo>
                    <a:lnTo>
                      <a:pt x="292" y="0"/>
                    </a:lnTo>
                    <a:lnTo>
                      <a:pt x="232" y="6"/>
                    </a:lnTo>
                    <a:lnTo>
                      <a:pt x="176" y="22"/>
                    </a:lnTo>
                    <a:lnTo>
                      <a:pt x="127" y="50"/>
                    </a:lnTo>
                    <a:lnTo>
                      <a:pt x="88" y="88"/>
                    </a:lnTo>
                    <a:lnTo>
                      <a:pt x="50" y="127"/>
                    </a:lnTo>
                    <a:lnTo>
                      <a:pt x="22" y="176"/>
                    </a:lnTo>
                    <a:lnTo>
                      <a:pt x="6" y="232"/>
                    </a:lnTo>
                    <a:lnTo>
                      <a:pt x="0" y="292"/>
                    </a:lnTo>
                    <a:lnTo>
                      <a:pt x="0" y="783"/>
                    </a:lnTo>
                    <a:lnTo>
                      <a:pt x="2322" y="375"/>
                    </a:lnTo>
                    <a:lnTo>
                      <a:pt x="2322" y="29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4"/>
              <p:cNvSpPr>
                <a:spLocks/>
              </p:cNvSpPr>
              <p:nvPr/>
            </p:nvSpPr>
            <p:spPr bwMode="auto">
              <a:xfrm>
                <a:off x="434" y="701"/>
                <a:ext cx="2322" cy="1070"/>
              </a:xfrm>
              <a:custGeom>
                <a:avLst/>
                <a:gdLst>
                  <a:gd name="T0" fmla="*/ 2322 w 2322"/>
                  <a:gd name="T1" fmla="*/ 0 h 1070"/>
                  <a:gd name="T2" fmla="*/ 0 w 2322"/>
                  <a:gd name="T3" fmla="*/ 408 h 1070"/>
                  <a:gd name="T4" fmla="*/ 0 w 2322"/>
                  <a:gd name="T5" fmla="*/ 1070 h 1070"/>
                  <a:gd name="T6" fmla="*/ 2322 w 2322"/>
                  <a:gd name="T7" fmla="*/ 667 h 1070"/>
                  <a:gd name="T8" fmla="*/ 2322 w 2322"/>
                  <a:gd name="T9" fmla="*/ 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070">
                    <a:moveTo>
                      <a:pt x="2322" y="0"/>
                    </a:moveTo>
                    <a:lnTo>
                      <a:pt x="0" y="408"/>
                    </a:lnTo>
                    <a:lnTo>
                      <a:pt x="0" y="1070"/>
                    </a:lnTo>
                    <a:lnTo>
                      <a:pt x="2322" y="667"/>
                    </a:lnTo>
                    <a:lnTo>
                      <a:pt x="2322" y="0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5"/>
              <p:cNvSpPr>
                <a:spLocks/>
              </p:cNvSpPr>
              <p:nvPr/>
            </p:nvSpPr>
            <p:spPr bwMode="auto">
              <a:xfrm>
                <a:off x="434" y="2620"/>
                <a:ext cx="2322" cy="695"/>
              </a:xfrm>
              <a:custGeom>
                <a:avLst/>
                <a:gdLst>
                  <a:gd name="T0" fmla="*/ 0 w 2322"/>
                  <a:gd name="T1" fmla="*/ 678 h 695"/>
                  <a:gd name="T2" fmla="*/ 0 w 2322"/>
                  <a:gd name="T3" fmla="*/ 678 h 695"/>
                  <a:gd name="T4" fmla="*/ 0 w 2322"/>
                  <a:gd name="T5" fmla="*/ 695 h 695"/>
                  <a:gd name="T6" fmla="*/ 2322 w 2322"/>
                  <a:gd name="T7" fmla="*/ 287 h 695"/>
                  <a:gd name="T8" fmla="*/ 2322 w 2322"/>
                  <a:gd name="T9" fmla="*/ 0 h 695"/>
                  <a:gd name="T10" fmla="*/ 0 w 2322"/>
                  <a:gd name="T11" fmla="*/ 408 h 695"/>
                  <a:gd name="T12" fmla="*/ 0 w 2322"/>
                  <a:gd name="T13" fmla="*/ 678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2" h="695">
                    <a:moveTo>
                      <a:pt x="0" y="678"/>
                    </a:moveTo>
                    <a:lnTo>
                      <a:pt x="0" y="678"/>
                    </a:lnTo>
                    <a:lnTo>
                      <a:pt x="0" y="695"/>
                    </a:lnTo>
                    <a:lnTo>
                      <a:pt x="2322" y="28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678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6"/>
              <p:cNvSpPr>
                <a:spLocks/>
              </p:cNvSpPr>
              <p:nvPr/>
            </p:nvSpPr>
            <p:spPr bwMode="auto">
              <a:xfrm>
                <a:off x="434" y="1539"/>
                <a:ext cx="2322" cy="1175"/>
              </a:xfrm>
              <a:custGeom>
                <a:avLst/>
                <a:gdLst>
                  <a:gd name="T0" fmla="*/ 0 w 2322"/>
                  <a:gd name="T1" fmla="*/ 1175 h 1175"/>
                  <a:gd name="T2" fmla="*/ 2322 w 2322"/>
                  <a:gd name="T3" fmla="*/ 767 h 1175"/>
                  <a:gd name="T4" fmla="*/ 2322 w 2322"/>
                  <a:gd name="T5" fmla="*/ 0 h 1175"/>
                  <a:gd name="T6" fmla="*/ 0 w 2322"/>
                  <a:gd name="T7" fmla="*/ 408 h 1175"/>
                  <a:gd name="T8" fmla="*/ 0 w 2322"/>
                  <a:gd name="T9" fmla="*/ 1175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175">
                    <a:moveTo>
                      <a:pt x="0" y="1175"/>
                    </a:moveTo>
                    <a:lnTo>
                      <a:pt x="2322" y="76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1175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7"/>
              <p:cNvSpPr>
                <a:spLocks/>
              </p:cNvSpPr>
              <p:nvPr/>
            </p:nvSpPr>
            <p:spPr bwMode="auto">
              <a:xfrm>
                <a:off x="1515" y="3442"/>
                <a:ext cx="160" cy="99"/>
              </a:xfrm>
              <a:custGeom>
                <a:avLst/>
                <a:gdLst>
                  <a:gd name="T0" fmla="*/ 83 w 160"/>
                  <a:gd name="T1" fmla="*/ 38 h 99"/>
                  <a:gd name="T2" fmla="*/ 83 w 160"/>
                  <a:gd name="T3" fmla="*/ 38 h 99"/>
                  <a:gd name="T4" fmla="*/ 55 w 160"/>
                  <a:gd name="T5" fmla="*/ 38 h 99"/>
                  <a:gd name="T6" fmla="*/ 39 w 160"/>
                  <a:gd name="T7" fmla="*/ 27 h 99"/>
                  <a:gd name="T8" fmla="*/ 17 w 160"/>
                  <a:gd name="T9" fmla="*/ 16 h 99"/>
                  <a:gd name="T10" fmla="*/ 6 w 160"/>
                  <a:gd name="T11" fmla="*/ 0 h 99"/>
                  <a:gd name="T12" fmla="*/ 6 w 160"/>
                  <a:gd name="T13" fmla="*/ 0 h 99"/>
                  <a:gd name="T14" fmla="*/ 0 w 160"/>
                  <a:gd name="T15" fmla="*/ 22 h 99"/>
                  <a:gd name="T16" fmla="*/ 0 w 160"/>
                  <a:gd name="T17" fmla="*/ 22 h 99"/>
                  <a:gd name="T18" fmla="*/ 6 w 160"/>
                  <a:gd name="T19" fmla="*/ 49 h 99"/>
                  <a:gd name="T20" fmla="*/ 22 w 160"/>
                  <a:gd name="T21" fmla="*/ 77 h 99"/>
                  <a:gd name="T22" fmla="*/ 50 w 160"/>
                  <a:gd name="T23" fmla="*/ 93 h 99"/>
                  <a:gd name="T24" fmla="*/ 83 w 160"/>
                  <a:gd name="T25" fmla="*/ 99 h 99"/>
                  <a:gd name="T26" fmla="*/ 83 w 160"/>
                  <a:gd name="T27" fmla="*/ 99 h 99"/>
                  <a:gd name="T28" fmla="*/ 110 w 160"/>
                  <a:gd name="T29" fmla="*/ 93 h 99"/>
                  <a:gd name="T30" fmla="*/ 138 w 160"/>
                  <a:gd name="T31" fmla="*/ 77 h 99"/>
                  <a:gd name="T32" fmla="*/ 154 w 160"/>
                  <a:gd name="T33" fmla="*/ 49 h 99"/>
                  <a:gd name="T34" fmla="*/ 160 w 160"/>
                  <a:gd name="T35" fmla="*/ 22 h 99"/>
                  <a:gd name="T36" fmla="*/ 160 w 160"/>
                  <a:gd name="T37" fmla="*/ 22 h 99"/>
                  <a:gd name="T38" fmla="*/ 154 w 160"/>
                  <a:gd name="T39" fmla="*/ 0 h 99"/>
                  <a:gd name="T40" fmla="*/ 154 w 160"/>
                  <a:gd name="T41" fmla="*/ 0 h 99"/>
                  <a:gd name="T42" fmla="*/ 143 w 160"/>
                  <a:gd name="T43" fmla="*/ 16 h 99"/>
                  <a:gd name="T44" fmla="*/ 121 w 160"/>
                  <a:gd name="T45" fmla="*/ 27 h 99"/>
                  <a:gd name="T46" fmla="*/ 105 w 160"/>
                  <a:gd name="T47" fmla="*/ 38 h 99"/>
                  <a:gd name="T48" fmla="*/ 83 w 160"/>
                  <a:gd name="T49" fmla="*/ 38 h 99"/>
                  <a:gd name="T50" fmla="*/ 83 w 160"/>
                  <a:gd name="T51" fmla="*/ 3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0" h="99">
                    <a:moveTo>
                      <a:pt x="83" y="38"/>
                    </a:moveTo>
                    <a:lnTo>
                      <a:pt x="83" y="38"/>
                    </a:lnTo>
                    <a:lnTo>
                      <a:pt x="55" y="38"/>
                    </a:lnTo>
                    <a:lnTo>
                      <a:pt x="39" y="27"/>
                    </a:lnTo>
                    <a:lnTo>
                      <a:pt x="17" y="1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49"/>
                    </a:lnTo>
                    <a:lnTo>
                      <a:pt x="22" y="77"/>
                    </a:lnTo>
                    <a:lnTo>
                      <a:pt x="50" y="93"/>
                    </a:lnTo>
                    <a:lnTo>
                      <a:pt x="83" y="99"/>
                    </a:lnTo>
                    <a:lnTo>
                      <a:pt x="83" y="99"/>
                    </a:lnTo>
                    <a:lnTo>
                      <a:pt x="110" y="93"/>
                    </a:lnTo>
                    <a:lnTo>
                      <a:pt x="138" y="77"/>
                    </a:lnTo>
                    <a:lnTo>
                      <a:pt x="154" y="49"/>
                    </a:lnTo>
                    <a:lnTo>
                      <a:pt x="160" y="22"/>
                    </a:lnTo>
                    <a:lnTo>
                      <a:pt x="160" y="2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43" y="16"/>
                    </a:lnTo>
                    <a:lnTo>
                      <a:pt x="121" y="27"/>
                    </a:lnTo>
                    <a:lnTo>
                      <a:pt x="105" y="38"/>
                    </a:lnTo>
                    <a:lnTo>
                      <a:pt x="83" y="38"/>
                    </a:lnTo>
                    <a:lnTo>
                      <a:pt x="83" y="38"/>
                    </a:lnTo>
                    <a:close/>
                  </a:path>
                </a:pathLst>
              </a:custGeom>
              <a:solidFill>
                <a:srgbClr val="DEDFE0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8"/>
              <p:cNvSpPr>
                <a:spLocks/>
              </p:cNvSpPr>
              <p:nvPr/>
            </p:nvSpPr>
            <p:spPr bwMode="auto">
              <a:xfrm>
                <a:off x="1521" y="3381"/>
                <a:ext cx="148" cy="99"/>
              </a:xfrm>
              <a:custGeom>
                <a:avLst/>
                <a:gdLst>
                  <a:gd name="T0" fmla="*/ 77 w 148"/>
                  <a:gd name="T1" fmla="*/ 99 h 99"/>
                  <a:gd name="T2" fmla="*/ 77 w 148"/>
                  <a:gd name="T3" fmla="*/ 99 h 99"/>
                  <a:gd name="T4" fmla="*/ 99 w 148"/>
                  <a:gd name="T5" fmla="*/ 99 h 99"/>
                  <a:gd name="T6" fmla="*/ 115 w 148"/>
                  <a:gd name="T7" fmla="*/ 88 h 99"/>
                  <a:gd name="T8" fmla="*/ 137 w 148"/>
                  <a:gd name="T9" fmla="*/ 77 h 99"/>
                  <a:gd name="T10" fmla="*/ 148 w 148"/>
                  <a:gd name="T11" fmla="*/ 61 h 99"/>
                  <a:gd name="T12" fmla="*/ 148 w 148"/>
                  <a:gd name="T13" fmla="*/ 61 h 99"/>
                  <a:gd name="T14" fmla="*/ 137 w 148"/>
                  <a:gd name="T15" fmla="*/ 39 h 99"/>
                  <a:gd name="T16" fmla="*/ 121 w 148"/>
                  <a:gd name="T17" fmla="*/ 22 h 99"/>
                  <a:gd name="T18" fmla="*/ 99 w 148"/>
                  <a:gd name="T19" fmla="*/ 5 h 99"/>
                  <a:gd name="T20" fmla="*/ 77 w 148"/>
                  <a:gd name="T21" fmla="*/ 0 h 99"/>
                  <a:gd name="T22" fmla="*/ 77 w 148"/>
                  <a:gd name="T23" fmla="*/ 0 h 99"/>
                  <a:gd name="T24" fmla="*/ 49 w 148"/>
                  <a:gd name="T25" fmla="*/ 5 h 99"/>
                  <a:gd name="T26" fmla="*/ 27 w 148"/>
                  <a:gd name="T27" fmla="*/ 22 h 99"/>
                  <a:gd name="T28" fmla="*/ 11 w 148"/>
                  <a:gd name="T29" fmla="*/ 39 h 99"/>
                  <a:gd name="T30" fmla="*/ 0 w 148"/>
                  <a:gd name="T31" fmla="*/ 61 h 99"/>
                  <a:gd name="T32" fmla="*/ 0 w 148"/>
                  <a:gd name="T33" fmla="*/ 61 h 99"/>
                  <a:gd name="T34" fmla="*/ 11 w 148"/>
                  <a:gd name="T35" fmla="*/ 77 h 99"/>
                  <a:gd name="T36" fmla="*/ 33 w 148"/>
                  <a:gd name="T37" fmla="*/ 88 h 99"/>
                  <a:gd name="T38" fmla="*/ 49 w 148"/>
                  <a:gd name="T39" fmla="*/ 99 h 99"/>
                  <a:gd name="T40" fmla="*/ 77 w 148"/>
                  <a:gd name="T41" fmla="*/ 99 h 99"/>
                  <a:gd name="T42" fmla="*/ 77 w 148"/>
                  <a:gd name="T4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8" h="99">
                    <a:moveTo>
                      <a:pt x="77" y="99"/>
                    </a:moveTo>
                    <a:lnTo>
                      <a:pt x="77" y="99"/>
                    </a:lnTo>
                    <a:lnTo>
                      <a:pt x="99" y="99"/>
                    </a:lnTo>
                    <a:lnTo>
                      <a:pt x="115" y="88"/>
                    </a:lnTo>
                    <a:lnTo>
                      <a:pt x="137" y="77"/>
                    </a:lnTo>
                    <a:lnTo>
                      <a:pt x="148" y="61"/>
                    </a:lnTo>
                    <a:lnTo>
                      <a:pt x="148" y="61"/>
                    </a:lnTo>
                    <a:lnTo>
                      <a:pt x="137" y="39"/>
                    </a:lnTo>
                    <a:lnTo>
                      <a:pt x="121" y="22"/>
                    </a:lnTo>
                    <a:lnTo>
                      <a:pt x="99" y="5"/>
                    </a:lnTo>
                    <a:lnTo>
                      <a:pt x="77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27" y="22"/>
                    </a:lnTo>
                    <a:lnTo>
                      <a:pt x="11" y="39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11" y="77"/>
                    </a:lnTo>
                    <a:lnTo>
                      <a:pt x="33" y="88"/>
                    </a:lnTo>
                    <a:lnTo>
                      <a:pt x="49" y="99"/>
                    </a:lnTo>
                    <a:lnTo>
                      <a:pt x="77" y="99"/>
                    </a:lnTo>
                    <a:lnTo>
                      <a:pt x="77" y="99"/>
                    </a:lnTo>
                    <a:close/>
                  </a:path>
                </a:pathLst>
              </a:custGeom>
              <a:solidFill>
                <a:srgbClr val="F6F6F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9"/>
              <p:cNvSpPr>
                <a:spLocks/>
              </p:cNvSpPr>
              <p:nvPr/>
            </p:nvSpPr>
            <p:spPr bwMode="auto">
              <a:xfrm>
                <a:off x="627" y="1633"/>
                <a:ext cx="1936" cy="1676"/>
              </a:xfrm>
              <a:custGeom>
                <a:avLst/>
                <a:gdLst>
                  <a:gd name="T0" fmla="*/ 1936 w 1936"/>
                  <a:gd name="T1" fmla="*/ 0 h 1676"/>
                  <a:gd name="T2" fmla="*/ 1936 w 1936"/>
                  <a:gd name="T3" fmla="*/ 0 h 1676"/>
                  <a:gd name="T4" fmla="*/ 1892 w 1936"/>
                  <a:gd name="T5" fmla="*/ 94 h 1676"/>
                  <a:gd name="T6" fmla="*/ 1848 w 1936"/>
                  <a:gd name="T7" fmla="*/ 182 h 1676"/>
                  <a:gd name="T8" fmla="*/ 1798 w 1936"/>
                  <a:gd name="T9" fmla="*/ 270 h 1676"/>
                  <a:gd name="T10" fmla="*/ 1748 w 1936"/>
                  <a:gd name="T11" fmla="*/ 347 h 1676"/>
                  <a:gd name="T12" fmla="*/ 1693 w 1936"/>
                  <a:gd name="T13" fmla="*/ 425 h 1676"/>
                  <a:gd name="T14" fmla="*/ 1638 w 1936"/>
                  <a:gd name="T15" fmla="*/ 496 h 1676"/>
                  <a:gd name="T16" fmla="*/ 1577 w 1936"/>
                  <a:gd name="T17" fmla="*/ 557 h 1676"/>
                  <a:gd name="T18" fmla="*/ 1517 w 1936"/>
                  <a:gd name="T19" fmla="*/ 618 h 1676"/>
                  <a:gd name="T20" fmla="*/ 1456 w 1936"/>
                  <a:gd name="T21" fmla="*/ 667 h 1676"/>
                  <a:gd name="T22" fmla="*/ 1390 w 1936"/>
                  <a:gd name="T23" fmla="*/ 717 h 1676"/>
                  <a:gd name="T24" fmla="*/ 1324 w 1936"/>
                  <a:gd name="T25" fmla="*/ 755 h 1676"/>
                  <a:gd name="T26" fmla="*/ 1252 w 1936"/>
                  <a:gd name="T27" fmla="*/ 788 h 1676"/>
                  <a:gd name="T28" fmla="*/ 1180 w 1936"/>
                  <a:gd name="T29" fmla="*/ 811 h 1676"/>
                  <a:gd name="T30" fmla="*/ 1109 w 1936"/>
                  <a:gd name="T31" fmla="*/ 833 h 1676"/>
                  <a:gd name="T32" fmla="*/ 1031 w 1936"/>
                  <a:gd name="T33" fmla="*/ 844 h 1676"/>
                  <a:gd name="T34" fmla="*/ 960 w 1936"/>
                  <a:gd name="T35" fmla="*/ 849 h 1676"/>
                  <a:gd name="T36" fmla="*/ 960 w 1936"/>
                  <a:gd name="T37" fmla="*/ 849 h 1676"/>
                  <a:gd name="T38" fmla="*/ 888 w 1936"/>
                  <a:gd name="T39" fmla="*/ 844 h 1676"/>
                  <a:gd name="T40" fmla="*/ 816 w 1936"/>
                  <a:gd name="T41" fmla="*/ 833 h 1676"/>
                  <a:gd name="T42" fmla="*/ 745 w 1936"/>
                  <a:gd name="T43" fmla="*/ 816 h 1676"/>
                  <a:gd name="T44" fmla="*/ 673 w 1936"/>
                  <a:gd name="T45" fmla="*/ 788 h 1676"/>
                  <a:gd name="T46" fmla="*/ 607 w 1936"/>
                  <a:gd name="T47" fmla="*/ 761 h 1676"/>
                  <a:gd name="T48" fmla="*/ 541 w 1936"/>
                  <a:gd name="T49" fmla="*/ 722 h 1676"/>
                  <a:gd name="T50" fmla="*/ 474 w 1936"/>
                  <a:gd name="T51" fmla="*/ 678 h 1676"/>
                  <a:gd name="T52" fmla="*/ 414 w 1936"/>
                  <a:gd name="T53" fmla="*/ 629 h 1676"/>
                  <a:gd name="T54" fmla="*/ 353 w 1936"/>
                  <a:gd name="T55" fmla="*/ 573 h 1676"/>
                  <a:gd name="T56" fmla="*/ 298 w 1936"/>
                  <a:gd name="T57" fmla="*/ 513 h 1676"/>
                  <a:gd name="T58" fmla="*/ 243 w 1936"/>
                  <a:gd name="T59" fmla="*/ 447 h 1676"/>
                  <a:gd name="T60" fmla="*/ 188 w 1936"/>
                  <a:gd name="T61" fmla="*/ 375 h 1676"/>
                  <a:gd name="T62" fmla="*/ 138 w 1936"/>
                  <a:gd name="T63" fmla="*/ 298 h 1676"/>
                  <a:gd name="T64" fmla="*/ 88 w 1936"/>
                  <a:gd name="T65" fmla="*/ 220 h 1676"/>
                  <a:gd name="T66" fmla="*/ 44 w 1936"/>
                  <a:gd name="T67" fmla="*/ 132 h 1676"/>
                  <a:gd name="T68" fmla="*/ 0 w 1936"/>
                  <a:gd name="T69" fmla="*/ 44 h 1676"/>
                  <a:gd name="T70" fmla="*/ 0 w 1936"/>
                  <a:gd name="T71" fmla="*/ 281 h 1676"/>
                  <a:gd name="T72" fmla="*/ 0 w 1936"/>
                  <a:gd name="T73" fmla="*/ 1505 h 1676"/>
                  <a:gd name="T74" fmla="*/ 6 w 1936"/>
                  <a:gd name="T75" fmla="*/ 1505 h 1676"/>
                  <a:gd name="T76" fmla="*/ 6 w 1936"/>
                  <a:gd name="T77" fmla="*/ 1583 h 1676"/>
                  <a:gd name="T78" fmla="*/ 6 w 1936"/>
                  <a:gd name="T79" fmla="*/ 1583 h 1676"/>
                  <a:gd name="T80" fmla="*/ 6 w 1936"/>
                  <a:gd name="T81" fmla="*/ 1599 h 1676"/>
                  <a:gd name="T82" fmla="*/ 11 w 1936"/>
                  <a:gd name="T83" fmla="*/ 1616 h 1676"/>
                  <a:gd name="T84" fmla="*/ 22 w 1936"/>
                  <a:gd name="T85" fmla="*/ 1632 h 1676"/>
                  <a:gd name="T86" fmla="*/ 33 w 1936"/>
                  <a:gd name="T87" fmla="*/ 1649 h 1676"/>
                  <a:gd name="T88" fmla="*/ 33 w 1936"/>
                  <a:gd name="T89" fmla="*/ 1649 h 1676"/>
                  <a:gd name="T90" fmla="*/ 50 w 1936"/>
                  <a:gd name="T91" fmla="*/ 1660 h 1676"/>
                  <a:gd name="T92" fmla="*/ 61 w 1936"/>
                  <a:gd name="T93" fmla="*/ 1671 h 1676"/>
                  <a:gd name="T94" fmla="*/ 83 w 1936"/>
                  <a:gd name="T95" fmla="*/ 1676 h 1676"/>
                  <a:gd name="T96" fmla="*/ 99 w 1936"/>
                  <a:gd name="T97" fmla="*/ 1676 h 1676"/>
                  <a:gd name="T98" fmla="*/ 1842 w 1936"/>
                  <a:gd name="T99" fmla="*/ 1671 h 1676"/>
                  <a:gd name="T100" fmla="*/ 1842 w 1936"/>
                  <a:gd name="T101" fmla="*/ 1671 h 1676"/>
                  <a:gd name="T102" fmla="*/ 1864 w 1936"/>
                  <a:gd name="T103" fmla="*/ 1671 h 1676"/>
                  <a:gd name="T104" fmla="*/ 1892 w 1936"/>
                  <a:gd name="T105" fmla="*/ 1660 h 1676"/>
                  <a:gd name="T106" fmla="*/ 1892 w 1936"/>
                  <a:gd name="T107" fmla="*/ 1660 h 1676"/>
                  <a:gd name="T108" fmla="*/ 1908 w 1936"/>
                  <a:gd name="T109" fmla="*/ 1643 h 1676"/>
                  <a:gd name="T110" fmla="*/ 1925 w 1936"/>
                  <a:gd name="T111" fmla="*/ 1627 h 1676"/>
                  <a:gd name="T112" fmla="*/ 1936 w 1936"/>
                  <a:gd name="T113" fmla="*/ 1599 h 1676"/>
                  <a:gd name="T114" fmla="*/ 1936 w 1936"/>
                  <a:gd name="T115" fmla="*/ 1577 h 1676"/>
                  <a:gd name="T116" fmla="*/ 1936 w 1936"/>
                  <a:gd name="T117" fmla="*/ 281 h 1676"/>
                  <a:gd name="T118" fmla="*/ 1936 w 1936"/>
                  <a:gd name="T119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36" h="1676">
                    <a:moveTo>
                      <a:pt x="1936" y="0"/>
                    </a:moveTo>
                    <a:lnTo>
                      <a:pt x="1936" y="0"/>
                    </a:lnTo>
                    <a:lnTo>
                      <a:pt x="1892" y="94"/>
                    </a:lnTo>
                    <a:lnTo>
                      <a:pt x="1848" y="182"/>
                    </a:lnTo>
                    <a:lnTo>
                      <a:pt x="1798" y="270"/>
                    </a:lnTo>
                    <a:lnTo>
                      <a:pt x="1748" y="347"/>
                    </a:lnTo>
                    <a:lnTo>
                      <a:pt x="1693" y="425"/>
                    </a:lnTo>
                    <a:lnTo>
                      <a:pt x="1638" y="496"/>
                    </a:lnTo>
                    <a:lnTo>
                      <a:pt x="1577" y="557"/>
                    </a:lnTo>
                    <a:lnTo>
                      <a:pt x="1517" y="618"/>
                    </a:lnTo>
                    <a:lnTo>
                      <a:pt x="1456" y="667"/>
                    </a:lnTo>
                    <a:lnTo>
                      <a:pt x="1390" y="717"/>
                    </a:lnTo>
                    <a:lnTo>
                      <a:pt x="1324" y="755"/>
                    </a:lnTo>
                    <a:lnTo>
                      <a:pt x="1252" y="788"/>
                    </a:lnTo>
                    <a:lnTo>
                      <a:pt x="1180" y="811"/>
                    </a:lnTo>
                    <a:lnTo>
                      <a:pt x="1109" y="833"/>
                    </a:lnTo>
                    <a:lnTo>
                      <a:pt x="1031" y="844"/>
                    </a:lnTo>
                    <a:lnTo>
                      <a:pt x="960" y="849"/>
                    </a:lnTo>
                    <a:lnTo>
                      <a:pt x="960" y="849"/>
                    </a:lnTo>
                    <a:lnTo>
                      <a:pt x="888" y="844"/>
                    </a:lnTo>
                    <a:lnTo>
                      <a:pt x="816" y="833"/>
                    </a:lnTo>
                    <a:lnTo>
                      <a:pt x="745" y="816"/>
                    </a:lnTo>
                    <a:lnTo>
                      <a:pt x="673" y="788"/>
                    </a:lnTo>
                    <a:lnTo>
                      <a:pt x="607" y="761"/>
                    </a:lnTo>
                    <a:lnTo>
                      <a:pt x="541" y="722"/>
                    </a:lnTo>
                    <a:lnTo>
                      <a:pt x="474" y="678"/>
                    </a:lnTo>
                    <a:lnTo>
                      <a:pt x="414" y="629"/>
                    </a:lnTo>
                    <a:lnTo>
                      <a:pt x="353" y="573"/>
                    </a:lnTo>
                    <a:lnTo>
                      <a:pt x="298" y="513"/>
                    </a:lnTo>
                    <a:lnTo>
                      <a:pt x="243" y="447"/>
                    </a:lnTo>
                    <a:lnTo>
                      <a:pt x="188" y="375"/>
                    </a:lnTo>
                    <a:lnTo>
                      <a:pt x="138" y="298"/>
                    </a:lnTo>
                    <a:lnTo>
                      <a:pt x="88" y="220"/>
                    </a:lnTo>
                    <a:lnTo>
                      <a:pt x="44" y="132"/>
                    </a:lnTo>
                    <a:lnTo>
                      <a:pt x="0" y="44"/>
                    </a:lnTo>
                    <a:lnTo>
                      <a:pt x="0" y="281"/>
                    </a:lnTo>
                    <a:lnTo>
                      <a:pt x="0" y="1505"/>
                    </a:lnTo>
                    <a:lnTo>
                      <a:pt x="6" y="1505"/>
                    </a:lnTo>
                    <a:lnTo>
                      <a:pt x="6" y="1583"/>
                    </a:lnTo>
                    <a:lnTo>
                      <a:pt x="6" y="1583"/>
                    </a:lnTo>
                    <a:lnTo>
                      <a:pt x="6" y="1599"/>
                    </a:lnTo>
                    <a:lnTo>
                      <a:pt x="11" y="1616"/>
                    </a:lnTo>
                    <a:lnTo>
                      <a:pt x="22" y="1632"/>
                    </a:lnTo>
                    <a:lnTo>
                      <a:pt x="33" y="1649"/>
                    </a:lnTo>
                    <a:lnTo>
                      <a:pt x="33" y="1649"/>
                    </a:lnTo>
                    <a:lnTo>
                      <a:pt x="50" y="1660"/>
                    </a:lnTo>
                    <a:lnTo>
                      <a:pt x="61" y="1671"/>
                    </a:lnTo>
                    <a:lnTo>
                      <a:pt x="83" y="1676"/>
                    </a:lnTo>
                    <a:lnTo>
                      <a:pt x="99" y="1676"/>
                    </a:lnTo>
                    <a:lnTo>
                      <a:pt x="1842" y="1671"/>
                    </a:lnTo>
                    <a:lnTo>
                      <a:pt x="1842" y="1671"/>
                    </a:lnTo>
                    <a:lnTo>
                      <a:pt x="1864" y="1671"/>
                    </a:lnTo>
                    <a:lnTo>
                      <a:pt x="1892" y="1660"/>
                    </a:lnTo>
                    <a:lnTo>
                      <a:pt x="1892" y="1660"/>
                    </a:lnTo>
                    <a:lnTo>
                      <a:pt x="1908" y="1643"/>
                    </a:lnTo>
                    <a:lnTo>
                      <a:pt x="1925" y="1627"/>
                    </a:lnTo>
                    <a:lnTo>
                      <a:pt x="1936" y="1599"/>
                    </a:lnTo>
                    <a:lnTo>
                      <a:pt x="1936" y="1577"/>
                    </a:lnTo>
                    <a:lnTo>
                      <a:pt x="1936" y="281"/>
                    </a:lnTo>
                    <a:lnTo>
                      <a:pt x="1936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30"/>
              <p:cNvSpPr>
                <a:spLocks/>
              </p:cNvSpPr>
              <p:nvPr/>
            </p:nvSpPr>
            <p:spPr bwMode="auto">
              <a:xfrm>
                <a:off x="627" y="519"/>
                <a:ext cx="1936" cy="1963"/>
              </a:xfrm>
              <a:custGeom>
                <a:avLst/>
                <a:gdLst>
                  <a:gd name="T0" fmla="*/ 960 w 1936"/>
                  <a:gd name="T1" fmla="*/ 1963 h 1963"/>
                  <a:gd name="T2" fmla="*/ 960 w 1936"/>
                  <a:gd name="T3" fmla="*/ 1963 h 1963"/>
                  <a:gd name="T4" fmla="*/ 1031 w 1936"/>
                  <a:gd name="T5" fmla="*/ 1958 h 1963"/>
                  <a:gd name="T6" fmla="*/ 1109 w 1936"/>
                  <a:gd name="T7" fmla="*/ 1947 h 1963"/>
                  <a:gd name="T8" fmla="*/ 1180 w 1936"/>
                  <a:gd name="T9" fmla="*/ 1925 h 1963"/>
                  <a:gd name="T10" fmla="*/ 1252 w 1936"/>
                  <a:gd name="T11" fmla="*/ 1902 h 1963"/>
                  <a:gd name="T12" fmla="*/ 1324 w 1936"/>
                  <a:gd name="T13" fmla="*/ 1869 h 1963"/>
                  <a:gd name="T14" fmla="*/ 1390 w 1936"/>
                  <a:gd name="T15" fmla="*/ 1831 h 1963"/>
                  <a:gd name="T16" fmla="*/ 1456 w 1936"/>
                  <a:gd name="T17" fmla="*/ 1781 h 1963"/>
                  <a:gd name="T18" fmla="*/ 1517 w 1936"/>
                  <a:gd name="T19" fmla="*/ 1732 h 1963"/>
                  <a:gd name="T20" fmla="*/ 1577 w 1936"/>
                  <a:gd name="T21" fmla="*/ 1671 h 1963"/>
                  <a:gd name="T22" fmla="*/ 1638 w 1936"/>
                  <a:gd name="T23" fmla="*/ 1610 h 1963"/>
                  <a:gd name="T24" fmla="*/ 1693 w 1936"/>
                  <a:gd name="T25" fmla="*/ 1539 h 1963"/>
                  <a:gd name="T26" fmla="*/ 1748 w 1936"/>
                  <a:gd name="T27" fmla="*/ 1461 h 1963"/>
                  <a:gd name="T28" fmla="*/ 1798 w 1936"/>
                  <a:gd name="T29" fmla="*/ 1384 h 1963"/>
                  <a:gd name="T30" fmla="*/ 1848 w 1936"/>
                  <a:gd name="T31" fmla="*/ 1296 h 1963"/>
                  <a:gd name="T32" fmla="*/ 1892 w 1936"/>
                  <a:gd name="T33" fmla="*/ 1208 h 1963"/>
                  <a:gd name="T34" fmla="*/ 1936 w 1936"/>
                  <a:gd name="T35" fmla="*/ 1114 h 1963"/>
                  <a:gd name="T36" fmla="*/ 1936 w 1936"/>
                  <a:gd name="T37" fmla="*/ 99 h 1963"/>
                  <a:gd name="T38" fmla="*/ 1936 w 1936"/>
                  <a:gd name="T39" fmla="*/ 99 h 1963"/>
                  <a:gd name="T40" fmla="*/ 1930 w 1936"/>
                  <a:gd name="T41" fmla="*/ 72 h 1963"/>
                  <a:gd name="T42" fmla="*/ 1919 w 1936"/>
                  <a:gd name="T43" fmla="*/ 50 h 1963"/>
                  <a:gd name="T44" fmla="*/ 1908 w 1936"/>
                  <a:gd name="T45" fmla="*/ 33 h 1963"/>
                  <a:gd name="T46" fmla="*/ 1886 w 1936"/>
                  <a:gd name="T47" fmla="*/ 17 h 1963"/>
                  <a:gd name="T48" fmla="*/ 1886 w 1936"/>
                  <a:gd name="T49" fmla="*/ 17 h 1963"/>
                  <a:gd name="T50" fmla="*/ 1864 w 1936"/>
                  <a:gd name="T51" fmla="*/ 6 h 1963"/>
                  <a:gd name="T52" fmla="*/ 1837 w 1936"/>
                  <a:gd name="T53" fmla="*/ 6 h 1963"/>
                  <a:gd name="T54" fmla="*/ 99 w 1936"/>
                  <a:gd name="T55" fmla="*/ 0 h 1963"/>
                  <a:gd name="T56" fmla="*/ 99 w 1936"/>
                  <a:gd name="T57" fmla="*/ 0 h 1963"/>
                  <a:gd name="T58" fmla="*/ 77 w 1936"/>
                  <a:gd name="T59" fmla="*/ 6 h 1963"/>
                  <a:gd name="T60" fmla="*/ 61 w 1936"/>
                  <a:gd name="T61" fmla="*/ 11 h 1963"/>
                  <a:gd name="T62" fmla="*/ 44 w 1936"/>
                  <a:gd name="T63" fmla="*/ 17 h 1963"/>
                  <a:gd name="T64" fmla="*/ 28 w 1936"/>
                  <a:gd name="T65" fmla="*/ 33 h 1963"/>
                  <a:gd name="T66" fmla="*/ 28 w 1936"/>
                  <a:gd name="T67" fmla="*/ 33 h 1963"/>
                  <a:gd name="T68" fmla="*/ 17 w 1936"/>
                  <a:gd name="T69" fmla="*/ 44 h 1963"/>
                  <a:gd name="T70" fmla="*/ 11 w 1936"/>
                  <a:gd name="T71" fmla="*/ 61 h 1963"/>
                  <a:gd name="T72" fmla="*/ 6 w 1936"/>
                  <a:gd name="T73" fmla="*/ 83 h 1963"/>
                  <a:gd name="T74" fmla="*/ 0 w 1936"/>
                  <a:gd name="T75" fmla="*/ 99 h 1963"/>
                  <a:gd name="T76" fmla="*/ 0 w 1936"/>
                  <a:gd name="T77" fmla="*/ 176 h 1963"/>
                  <a:gd name="T78" fmla="*/ 0 w 1936"/>
                  <a:gd name="T79" fmla="*/ 176 h 1963"/>
                  <a:gd name="T80" fmla="*/ 0 w 1936"/>
                  <a:gd name="T81" fmla="*/ 1158 h 1963"/>
                  <a:gd name="T82" fmla="*/ 0 w 1936"/>
                  <a:gd name="T83" fmla="*/ 1158 h 1963"/>
                  <a:gd name="T84" fmla="*/ 44 w 1936"/>
                  <a:gd name="T85" fmla="*/ 1246 h 1963"/>
                  <a:gd name="T86" fmla="*/ 88 w 1936"/>
                  <a:gd name="T87" fmla="*/ 1334 h 1963"/>
                  <a:gd name="T88" fmla="*/ 138 w 1936"/>
                  <a:gd name="T89" fmla="*/ 1412 h 1963"/>
                  <a:gd name="T90" fmla="*/ 188 w 1936"/>
                  <a:gd name="T91" fmla="*/ 1489 h 1963"/>
                  <a:gd name="T92" fmla="*/ 243 w 1936"/>
                  <a:gd name="T93" fmla="*/ 1561 h 1963"/>
                  <a:gd name="T94" fmla="*/ 298 w 1936"/>
                  <a:gd name="T95" fmla="*/ 1627 h 1963"/>
                  <a:gd name="T96" fmla="*/ 353 w 1936"/>
                  <a:gd name="T97" fmla="*/ 1687 h 1963"/>
                  <a:gd name="T98" fmla="*/ 414 w 1936"/>
                  <a:gd name="T99" fmla="*/ 1743 h 1963"/>
                  <a:gd name="T100" fmla="*/ 474 w 1936"/>
                  <a:gd name="T101" fmla="*/ 1792 h 1963"/>
                  <a:gd name="T102" fmla="*/ 541 w 1936"/>
                  <a:gd name="T103" fmla="*/ 1836 h 1963"/>
                  <a:gd name="T104" fmla="*/ 607 w 1936"/>
                  <a:gd name="T105" fmla="*/ 1875 h 1963"/>
                  <a:gd name="T106" fmla="*/ 673 w 1936"/>
                  <a:gd name="T107" fmla="*/ 1902 h 1963"/>
                  <a:gd name="T108" fmla="*/ 745 w 1936"/>
                  <a:gd name="T109" fmla="*/ 1930 h 1963"/>
                  <a:gd name="T110" fmla="*/ 816 w 1936"/>
                  <a:gd name="T111" fmla="*/ 1947 h 1963"/>
                  <a:gd name="T112" fmla="*/ 888 w 1936"/>
                  <a:gd name="T113" fmla="*/ 1958 h 1963"/>
                  <a:gd name="T114" fmla="*/ 960 w 1936"/>
                  <a:gd name="T115" fmla="*/ 1963 h 1963"/>
                  <a:gd name="T116" fmla="*/ 960 w 1936"/>
                  <a:gd name="T117" fmla="*/ 1963 h 1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36" h="1963">
                    <a:moveTo>
                      <a:pt x="960" y="1963"/>
                    </a:moveTo>
                    <a:lnTo>
                      <a:pt x="960" y="1963"/>
                    </a:lnTo>
                    <a:lnTo>
                      <a:pt x="1031" y="1958"/>
                    </a:lnTo>
                    <a:lnTo>
                      <a:pt x="1109" y="1947"/>
                    </a:lnTo>
                    <a:lnTo>
                      <a:pt x="1180" y="1925"/>
                    </a:lnTo>
                    <a:lnTo>
                      <a:pt x="1252" y="1902"/>
                    </a:lnTo>
                    <a:lnTo>
                      <a:pt x="1324" y="1869"/>
                    </a:lnTo>
                    <a:lnTo>
                      <a:pt x="1390" y="1831"/>
                    </a:lnTo>
                    <a:lnTo>
                      <a:pt x="1456" y="1781"/>
                    </a:lnTo>
                    <a:lnTo>
                      <a:pt x="1517" y="1732"/>
                    </a:lnTo>
                    <a:lnTo>
                      <a:pt x="1577" y="1671"/>
                    </a:lnTo>
                    <a:lnTo>
                      <a:pt x="1638" y="1610"/>
                    </a:lnTo>
                    <a:lnTo>
                      <a:pt x="1693" y="1539"/>
                    </a:lnTo>
                    <a:lnTo>
                      <a:pt x="1748" y="1461"/>
                    </a:lnTo>
                    <a:lnTo>
                      <a:pt x="1798" y="1384"/>
                    </a:lnTo>
                    <a:lnTo>
                      <a:pt x="1848" y="1296"/>
                    </a:lnTo>
                    <a:lnTo>
                      <a:pt x="1892" y="1208"/>
                    </a:ln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158"/>
                    </a:lnTo>
                    <a:lnTo>
                      <a:pt x="44" y="1246"/>
                    </a:lnTo>
                    <a:lnTo>
                      <a:pt x="88" y="1334"/>
                    </a:lnTo>
                    <a:lnTo>
                      <a:pt x="138" y="1412"/>
                    </a:lnTo>
                    <a:lnTo>
                      <a:pt x="188" y="1489"/>
                    </a:lnTo>
                    <a:lnTo>
                      <a:pt x="243" y="1561"/>
                    </a:lnTo>
                    <a:lnTo>
                      <a:pt x="298" y="1627"/>
                    </a:lnTo>
                    <a:lnTo>
                      <a:pt x="353" y="1687"/>
                    </a:lnTo>
                    <a:lnTo>
                      <a:pt x="414" y="1743"/>
                    </a:lnTo>
                    <a:lnTo>
                      <a:pt x="474" y="1792"/>
                    </a:lnTo>
                    <a:lnTo>
                      <a:pt x="541" y="1836"/>
                    </a:lnTo>
                    <a:lnTo>
                      <a:pt x="607" y="1875"/>
                    </a:lnTo>
                    <a:lnTo>
                      <a:pt x="673" y="1902"/>
                    </a:lnTo>
                    <a:lnTo>
                      <a:pt x="745" y="1930"/>
                    </a:lnTo>
                    <a:lnTo>
                      <a:pt x="816" y="1947"/>
                    </a:lnTo>
                    <a:lnTo>
                      <a:pt x="888" y="1958"/>
                    </a:lnTo>
                    <a:lnTo>
                      <a:pt x="960" y="1963"/>
                    </a:lnTo>
                    <a:lnTo>
                      <a:pt x="960" y="196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31"/>
              <p:cNvSpPr>
                <a:spLocks/>
              </p:cNvSpPr>
              <p:nvPr/>
            </p:nvSpPr>
            <p:spPr bwMode="auto">
              <a:xfrm>
                <a:off x="627" y="519"/>
                <a:ext cx="1936" cy="2790"/>
              </a:xfrm>
              <a:custGeom>
                <a:avLst/>
                <a:gdLst>
                  <a:gd name="T0" fmla="*/ 1936 w 1936"/>
                  <a:gd name="T1" fmla="*/ 1395 h 2790"/>
                  <a:gd name="T2" fmla="*/ 1936 w 1936"/>
                  <a:gd name="T3" fmla="*/ 1114 h 2790"/>
                  <a:gd name="T4" fmla="*/ 1936 w 1936"/>
                  <a:gd name="T5" fmla="*/ 99 h 2790"/>
                  <a:gd name="T6" fmla="*/ 1936 w 1936"/>
                  <a:gd name="T7" fmla="*/ 99 h 2790"/>
                  <a:gd name="T8" fmla="*/ 1930 w 1936"/>
                  <a:gd name="T9" fmla="*/ 72 h 2790"/>
                  <a:gd name="T10" fmla="*/ 1919 w 1936"/>
                  <a:gd name="T11" fmla="*/ 50 h 2790"/>
                  <a:gd name="T12" fmla="*/ 1908 w 1936"/>
                  <a:gd name="T13" fmla="*/ 33 h 2790"/>
                  <a:gd name="T14" fmla="*/ 1886 w 1936"/>
                  <a:gd name="T15" fmla="*/ 17 h 2790"/>
                  <a:gd name="T16" fmla="*/ 1886 w 1936"/>
                  <a:gd name="T17" fmla="*/ 17 h 2790"/>
                  <a:gd name="T18" fmla="*/ 1864 w 1936"/>
                  <a:gd name="T19" fmla="*/ 6 h 2790"/>
                  <a:gd name="T20" fmla="*/ 1837 w 1936"/>
                  <a:gd name="T21" fmla="*/ 6 h 2790"/>
                  <a:gd name="T22" fmla="*/ 99 w 1936"/>
                  <a:gd name="T23" fmla="*/ 0 h 2790"/>
                  <a:gd name="T24" fmla="*/ 99 w 1936"/>
                  <a:gd name="T25" fmla="*/ 0 h 2790"/>
                  <a:gd name="T26" fmla="*/ 77 w 1936"/>
                  <a:gd name="T27" fmla="*/ 6 h 2790"/>
                  <a:gd name="T28" fmla="*/ 61 w 1936"/>
                  <a:gd name="T29" fmla="*/ 11 h 2790"/>
                  <a:gd name="T30" fmla="*/ 44 w 1936"/>
                  <a:gd name="T31" fmla="*/ 17 h 2790"/>
                  <a:gd name="T32" fmla="*/ 28 w 1936"/>
                  <a:gd name="T33" fmla="*/ 33 h 2790"/>
                  <a:gd name="T34" fmla="*/ 28 w 1936"/>
                  <a:gd name="T35" fmla="*/ 33 h 2790"/>
                  <a:gd name="T36" fmla="*/ 17 w 1936"/>
                  <a:gd name="T37" fmla="*/ 44 h 2790"/>
                  <a:gd name="T38" fmla="*/ 11 w 1936"/>
                  <a:gd name="T39" fmla="*/ 61 h 2790"/>
                  <a:gd name="T40" fmla="*/ 6 w 1936"/>
                  <a:gd name="T41" fmla="*/ 83 h 2790"/>
                  <a:gd name="T42" fmla="*/ 0 w 1936"/>
                  <a:gd name="T43" fmla="*/ 99 h 2790"/>
                  <a:gd name="T44" fmla="*/ 0 w 1936"/>
                  <a:gd name="T45" fmla="*/ 176 h 2790"/>
                  <a:gd name="T46" fmla="*/ 0 w 1936"/>
                  <a:gd name="T47" fmla="*/ 176 h 2790"/>
                  <a:gd name="T48" fmla="*/ 0 w 1936"/>
                  <a:gd name="T49" fmla="*/ 1158 h 2790"/>
                  <a:gd name="T50" fmla="*/ 0 w 1936"/>
                  <a:gd name="T51" fmla="*/ 1395 h 2790"/>
                  <a:gd name="T52" fmla="*/ 0 w 1936"/>
                  <a:gd name="T53" fmla="*/ 2619 h 2790"/>
                  <a:gd name="T54" fmla="*/ 6 w 1936"/>
                  <a:gd name="T55" fmla="*/ 2619 h 2790"/>
                  <a:gd name="T56" fmla="*/ 6 w 1936"/>
                  <a:gd name="T57" fmla="*/ 2697 h 2790"/>
                  <a:gd name="T58" fmla="*/ 6 w 1936"/>
                  <a:gd name="T59" fmla="*/ 2697 h 2790"/>
                  <a:gd name="T60" fmla="*/ 6 w 1936"/>
                  <a:gd name="T61" fmla="*/ 2713 h 2790"/>
                  <a:gd name="T62" fmla="*/ 11 w 1936"/>
                  <a:gd name="T63" fmla="*/ 2730 h 2790"/>
                  <a:gd name="T64" fmla="*/ 22 w 1936"/>
                  <a:gd name="T65" fmla="*/ 2746 h 2790"/>
                  <a:gd name="T66" fmla="*/ 33 w 1936"/>
                  <a:gd name="T67" fmla="*/ 2763 h 2790"/>
                  <a:gd name="T68" fmla="*/ 33 w 1936"/>
                  <a:gd name="T69" fmla="*/ 2763 h 2790"/>
                  <a:gd name="T70" fmla="*/ 50 w 1936"/>
                  <a:gd name="T71" fmla="*/ 2774 h 2790"/>
                  <a:gd name="T72" fmla="*/ 61 w 1936"/>
                  <a:gd name="T73" fmla="*/ 2785 h 2790"/>
                  <a:gd name="T74" fmla="*/ 83 w 1936"/>
                  <a:gd name="T75" fmla="*/ 2790 h 2790"/>
                  <a:gd name="T76" fmla="*/ 99 w 1936"/>
                  <a:gd name="T77" fmla="*/ 2790 h 2790"/>
                  <a:gd name="T78" fmla="*/ 1842 w 1936"/>
                  <a:gd name="T79" fmla="*/ 2785 h 2790"/>
                  <a:gd name="T80" fmla="*/ 1842 w 1936"/>
                  <a:gd name="T81" fmla="*/ 2785 h 2790"/>
                  <a:gd name="T82" fmla="*/ 1864 w 1936"/>
                  <a:gd name="T83" fmla="*/ 2785 h 2790"/>
                  <a:gd name="T84" fmla="*/ 1892 w 1936"/>
                  <a:gd name="T85" fmla="*/ 2774 h 2790"/>
                  <a:gd name="T86" fmla="*/ 1892 w 1936"/>
                  <a:gd name="T87" fmla="*/ 2774 h 2790"/>
                  <a:gd name="T88" fmla="*/ 1908 w 1936"/>
                  <a:gd name="T89" fmla="*/ 2757 h 2790"/>
                  <a:gd name="T90" fmla="*/ 1925 w 1936"/>
                  <a:gd name="T91" fmla="*/ 2741 h 2790"/>
                  <a:gd name="T92" fmla="*/ 1936 w 1936"/>
                  <a:gd name="T93" fmla="*/ 2713 h 2790"/>
                  <a:gd name="T94" fmla="*/ 1936 w 1936"/>
                  <a:gd name="T95" fmla="*/ 2691 h 2790"/>
                  <a:gd name="T96" fmla="*/ 1936 w 1936"/>
                  <a:gd name="T97" fmla="*/ 1395 h 2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36" h="2790">
                    <a:moveTo>
                      <a:pt x="1936" y="1395"/>
                    </a:move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395"/>
                    </a:lnTo>
                    <a:lnTo>
                      <a:pt x="0" y="2619"/>
                    </a:lnTo>
                    <a:lnTo>
                      <a:pt x="6" y="2619"/>
                    </a:lnTo>
                    <a:lnTo>
                      <a:pt x="6" y="2697"/>
                    </a:lnTo>
                    <a:lnTo>
                      <a:pt x="6" y="2697"/>
                    </a:lnTo>
                    <a:lnTo>
                      <a:pt x="6" y="2713"/>
                    </a:lnTo>
                    <a:lnTo>
                      <a:pt x="11" y="2730"/>
                    </a:lnTo>
                    <a:lnTo>
                      <a:pt x="22" y="2746"/>
                    </a:lnTo>
                    <a:lnTo>
                      <a:pt x="33" y="2763"/>
                    </a:lnTo>
                    <a:lnTo>
                      <a:pt x="33" y="2763"/>
                    </a:lnTo>
                    <a:lnTo>
                      <a:pt x="50" y="2774"/>
                    </a:lnTo>
                    <a:lnTo>
                      <a:pt x="61" y="2785"/>
                    </a:lnTo>
                    <a:lnTo>
                      <a:pt x="83" y="2790"/>
                    </a:lnTo>
                    <a:lnTo>
                      <a:pt x="99" y="2790"/>
                    </a:lnTo>
                    <a:lnTo>
                      <a:pt x="1842" y="2785"/>
                    </a:lnTo>
                    <a:lnTo>
                      <a:pt x="1842" y="2785"/>
                    </a:lnTo>
                    <a:lnTo>
                      <a:pt x="1864" y="2785"/>
                    </a:lnTo>
                    <a:lnTo>
                      <a:pt x="1892" y="2774"/>
                    </a:lnTo>
                    <a:lnTo>
                      <a:pt x="1892" y="2774"/>
                    </a:lnTo>
                    <a:lnTo>
                      <a:pt x="1908" y="2757"/>
                    </a:lnTo>
                    <a:lnTo>
                      <a:pt x="1925" y="2741"/>
                    </a:lnTo>
                    <a:lnTo>
                      <a:pt x="1936" y="2713"/>
                    </a:lnTo>
                    <a:lnTo>
                      <a:pt x="1936" y="2691"/>
                    </a:lnTo>
                    <a:lnTo>
                      <a:pt x="1936" y="1395"/>
                    </a:lnTo>
                    <a:close/>
                  </a:path>
                </a:pathLst>
              </a:custGeom>
              <a:noFill/>
              <a:ln w="69850">
                <a:noFill/>
                <a:prstDash val="solid"/>
                <a:round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4500" b="1" dirty="0">
                  <a:solidFill>
                    <a:srgbClr val="44546A"/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5006131" y="595533"/>
            <a:ext cx="3273009" cy="4127127"/>
            <a:chOff x="6744037" y="1123505"/>
            <a:chExt cx="4014939" cy="5062671"/>
          </a:xfrm>
        </p:grpSpPr>
        <p:sp>
          <p:nvSpPr>
            <p:cNvPr id="52" name="Oval 51"/>
            <p:cNvSpPr/>
            <p:nvPr/>
          </p:nvSpPr>
          <p:spPr>
            <a:xfrm>
              <a:off x="6744037" y="5574173"/>
              <a:ext cx="3898901" cy="6120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53" name="Group 52"/>
            <p:cNvGrpSpPr>
              <a:grpSpLocks noChangeAspect="1"/>
            </p:cNvGrpSpPr>
            <p:nvPr/>
          </p:nvGrpSpPr>
          <p:grpSpPr bwMode="auto">
            <a:xfrm rot="563006">
              <a:off x="7473226" y="1123505"/>
              <a:ext cx="3285750" cy="4611654"/>
              <a:chOff x="434" y="326"/>
              <a:chExt cx="2322" cy="3259"/>
            </a:xfrm>
            <a:effectLst/>
            <a:scene3d>
              <a:camera prst="orthographicFront"/>
              <a:lightRig rig="threePt" dir="t"/>
            </a:scene3d>
          </p:grpSpPr>
          <p:sp>
            <p:nvSpPr>
              <p:cNvPr id="54" name="AutoShape 18"/>
              <p:cNvSpPr>
                <a:spLocks noChangeAspect="1" noChangeArrowheads="1" noTextEdit="1"/>
              </p:cNvSpPr>
              <p:nvPr/>
            </p:nvSpPr>
            <p:spPr bwMode="auto">
              <a:xfrm>
                <a:off x="434" y="326"/>
                <a:ext cx="2322" cy="3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434" y="1368"/>
                <a:ext cx="2322" cy="579"/>
              </a:xfrm>
              <a:custGeom>
                <a:avLst/>
                <a:gdLst>
                  <a:gd name="T0" fmla="*/ 0 w 2322"/>
                  <a:gd name="T1" fmla="*/ 403 h 579"/>
                  <a:gd name="T2" fmla="*/ 0 w 2322"/>
                  <a:gd name="T3" fmla="*/ 579 h 579"/>
                  <a:gd name="T4" fmla="*/ 2322 w 2322"/>
                  <a:gd name="T5" fmla="*/ 171 h 579"/>
                  <a:gd name="T6" fmla="*/ 2322 w 2322"/>
                  <a:gd name="T7" fmla="*/ 0 h 579"/>
                  <a:gd name="T8" fmla="*/ 0 w 2322"/>
                  <a:gd name="T9" fmla="*/ 40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579">
                    <a:moveTo>
                      <a:pt x="0" y="403"/>
                    </a:moveTo>
                    <a:lnTo>
                      <a:pt x="0" y="579"/>
                    </a:lnTo>
                    <a:lnTo>
                      <a:pt x="2322" y="171"/>
                    </a:lnTo>
                    <a:lnTo>
                      <a:pt x="2322" y="0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434" y="2907"/>
                <a:ext cx="2322" cy="678"/>
              </a:xfrm>
              <a:custGeom>
                <a:avLst/>
                <a:gdLst>
                  <a:gd name="T0" fmla="*/ 292 w 2322"/>
                  <a:gd name="T1" fmla="*/ 678 h 678"/>
                  <a:gd name="T2" fmla="*/ 2030 w 2322"/>
                  <a:gd name="T3" fmla="*/ 678 h 678"/>
                  <a:gd name="T4" fmla="*/ 2030 w 2322"/>
                  <a:gd name="T5" fmla="*/ 678 h 678"/>
                  <a:gd name="T6" fmla="*/ 2090 w 2322"/>
                  <a:gd name="T7" fmla="*/ 672 h 678"/>
                  <a:gd name="T8" fmla="*/ 2146 w 2322"/>
                  <a:gd name="T9" fmla="*/ 656 h 678"/>
                  <a:gd name="T10" fmla="*/ 2195 w 2322"/>
                  <a:gd name="T11" fmla="*/ 628 h 678"/>
                  <a:gd name="T12" fmla="*/ 2239 w 2322"/>
                  <a:gd name="T13" fmla="*/ 595 h 678"/>
                  <a:gd name="T14" fmla="*/ 2272 w 2322"/>
                  <a:gd name="T15" fmla="*/ 551 h 678"/>
                  <a:gd name="T16" fmla="*/ 2300 w 2322"/>
                  <a:gd name="T17" fmla="*/ 502 h 678"/>
                  <a:gd name="T18" fmla="*/ 2316 w 2322"/>
                  <a:gd name="T19" fmla="*/ 446 h 678"/>
                  <a:gd name="T20" fmla="*/ 2322 w 2322"/>
                  <a:gd name="T21" fmla="*/ 391 h 678"/>
                  <a:gd name="T22" fmla="*/ 2322 w 2322"/>
                  <a:gd name="T23" fmla="*/ 0 h 678"/>
                  <a:gd name="T24" fmla="*/ 0 w 2322"/>
                  <a:gd name="T25" fmla="*/ 408 h 678"/>
                  <a:gd name="T26" fmla="*/ 0 w 2322"/>
                  <a:gd name="T27" fmla="*/ 408 h 678"/>
                  <a:gd name="T28" fmla="*/ 11 w 2322"/>
                  <a:gd name="T29" fmla="*/ 463 h 678"/>
                  <a:gd name="T30" fmla="*/ 28 w 2322"/>
                  <a:gd name="T31" fmla="*/ 513 h 678"/>
                  <a:gd name="T32" fmla="*/ 55 w 2322"/>
                  <a:gd name="T33" fmla="*/ 562 h 678"/>
                  <a:gd name="T34" fmla="*/ 94 w 2322"/>
                  <a:gd name="T35" fmla="*/ 601 h 678"/>
                  <a:gd name="T36" fmla="*/ 132 w 2322"/>
                  <a:gd name="T37" fmla="*/ 634 h 678"/>
                  <a:gd name="T38" fmla="*/ 182 w 2322"/>
                  <a:gd name="T39" fmla="*/ 661 h 678"/>
                  <a:gd name="T40" fmla="*/ 237 w 2322"/>
                  <a:gd name="T41" fmla="*/ 672 h 678"/>
                  <a:gd name="T42" fmla="*/ 292 w 2322"/>
                  <a:gd name="T43" fmla="*/ 678 h 678"/>
                  <a:gd name="T44" fmla="*/ 292 w 2322"/>
                  <a:gd name="T45" fmla="*/ 6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678">
                    <a:moveTo>
                      <a:pt x="292" y="678"/>
                    </a:moveTo>
                    <a:lnTo>
                      <a:pt x="2030" y="678"/>
                    </a:lnTo>
                    <a:lnTo>
                      <a:pt x="2030" y="678"/>
                    </a:lnTo>
                    <a:lnTo>
                      <a:pt x="2090" y="672"/>
                    </a:lnTo>
                    <a:lnTo>
                      <a:pt x="2146" y="656"/>
                    </a:lnTo>
                    <a:lnTo>
                      <a:pt x="2195" y="628"/>
                    </a:lnTo>
                    <a:lnTo>
                      <a:pt x="2239" y="595"/>
                    </a:lnTo>
                    <a:lnTo>
                      <a:pt x="2272" y="551"/>
                    </a:lnTo>
                    <a:lnTo>
                      <a:pt x="2300" y="502"/>
                    </a:lnTo>
                    <a:lnTo>
                      <a:pt x="2316" y="446"/>
                    </a:lnTo>
                    <a:lnTo>
                      <a:pt x="2322" y="391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11" y="463"/>
                    </a:lnTo>
                    <a:lnTo>
                      <a:pt x="28" y="513"/>
                    </a:lnTo>
                    <a:lnTo>
                      <a:pt x="55" y="562"/>
                    </a:lnTo>
                    <a:lnTo>
                      <a:pt x="94" y="601"/>
                    </a:lnTo>
                    <a:lnTo>
                      <a:pt x="132" y="634"/>
                    </a:lnTo>
                    <a:lnTo>
                      <a:pt x="182" y="661"/>
                    </a:lnTo>
                    <a:lnTo>
                      <a:pt x="237" y="672"/>
                    </a:lnTo>
                    <a:lnTo>
                      <a:pt x="292" y="678"/>
                    </a:lnTo>
                    <a:lnTo>
                      <a:pt x="292" y="678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434" y="2306"/>
                <a:ext cx="2322" cy="722"/>
              </a:xfrm>
              <a:custGeom>
                <a:avLst/>
                <a:gdLst>
                  <a:gd name="T0" fmla="*/ 0 w 2322"/>
                  <a:gd name="T1" fmla="*/ 722 h 722"/>
                  <a:gd name="T2" fmla="*/ 2322 w 2322"/>
                  <a:gd name="T3" fmla="*/ 314 h 722"/>
                  <a:gd name="T4" fmla="*/ 2322 w 2322"/>
                  <a:gd name="T5" fmla="*/ 0 h 722"/>
                  <a:gd name="T6" fmla="*/ 0 w 2322"/>
                  <a:gd name="T7" fmla="*/ 408 h 722"/>
                  <a:gd name="T8" fmla="*/ 0 w 2322"/>
                  <a:gd name="T9" fmla="*/ 722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722">
                    <a:moveTo>
                      <a:pt x="0" y="722"/>
                    </a:moveTo>
                    <a:lnTo>
                      <a:pt x="2322" y="314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72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434" y="326"/>
                <a:ext cx="2322" cy="783"/>
              </a:xfrm>
              <a:custGeom>
                <a:avLst/>
                <a:gdLst>
                  <a:gd name="T0" fmla="*/ 2322 w 2322"/>
                  <a:gd name="T1" fmla="*/ 292 h 783"/>
                  <a:gd name="T2" fmla="*/ 2322 w 2322"/>
                  <a:gd name="T3" fmla="*/ 292 h 783"/>
                  <a:gd name="T4" fmla="*/ 2316 w 2322"/>
                  <a:gd name="T5" fmla="*/ 232 h 783"/>
                  <a:gd name="T6" fmla="*/ 2300 w 2322"/>
                  <a:gd name="T7" fmla="*/ 176 h 783"/>
                  <a:gd name="T8" fmla="*/ 2272 w 2322"/>
                  <a:gd name="T9" fmla="*/ 127 h 783"/>
                  <a:gd name="T10" fmla="*/ 2239 w 2322"/>
                  <a:gd name="T11" fmla="*/ 88 h 783"/>
                  <a:gd name="T12" fmla="*/ 2195 w 2322"/>
                  <a:gd name="T13" fmla="*/ 50 h 783"/>
                  <a:gd name="T14" fmla="*/ 2146 w 2322"/>
                  <a:gd name="T15" fmla="*/ 22 h 783"/>
                  <a:gd name="T16" fmla="*/ 2090 w 2322"/>
                  <a:gd name="T17" fmla="*/ 6 h 783"/>
                  <a:gd name="T18" fmla="*/ 2030 w 2322"/>
                  <a:gd name="T19" fmla="*/ 0 h 783"/>
                  <a:gd name="T20" fmla="*/ 292 w 2322"/>
                  <a:gd name="T21" fmla="*/ 0 h 783"/>
                  <a:gd name="T22" fmla="*/ 292 w 2322"/>
                  <a:gd name="T23" fmla="*/ 0 h 783"/>
                  <a:gd name="T24" fmla="*/ 232 w 2322"/>
                  <a:gd name="T25" fmla="*/ 6 h 783"/>
                  <a:gd name="T26" fmla="*/ 176 w 2322"/>
                  <a:gd name="T27" fmla="*/ 22 h 783"/>
                  <a:gd name="T28" fmla="*/ 127 w 2322"/>
                  <a:gd name="T29" fmla="*/ 50 h 783"/>
                  <a:gd name="T30" fmla="*/ 88 w 2322"/>
                  <a:gd name="T31" fmla="*/ 88 h 783"/>
                  <a:gd name="T32" fmla="*/ 50 w 2322"/>
                  <a:gd name="T33" fmla="*/ 127 h 783"/>
                  <a:gd name="T34" fmla="*/ 22 w 2322"/>
                  <a:gd name="T35" fmla="*/ 176 h 783"/>
                  <a:gd name="T36" fmla="*/ 6 w 2322"/>
                  <a:gd name="T37" fmla="*/ 232 h 783"/>
                  <a:gd name="T38" fmla="*/ 0 w 2322"/>
                  <a:gd name="T39" fmla="*/ 292 h 783"/>
                  <a:gd name="T40" fmla="*/ 0 w 2322"/>
                  <a:gd name="T41" fmla="*/ 783 h 783"/>
                  <a:gd name="T42" fmla="*/ 2322 w 2322"/>
                  <a:gd name="T43" fmla="*/ 375 h 783"/>
                  <a:gd name="T44" fmla="*/ 2322 w 2322"/>
                  <a:gd name="T45" fmla="*/ 292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783">
                    <a:moveTo>
                      <a:pt x="2322" y="292"/>
                    </a:moveTo>
                    <a:lnTo>
                      <a:pt x="2322" y="292"/>
                    </a:lnTo>
                    <a:lnTo>
                      <a:pt x="2316" y="232"/>
                    </a:lnTo>
                    <a:lnTo>
                      <a:pt x="2300" y="176"/>
                    </a:lnTo>
                    <a:lnTo>
                      <a:pt x="2272" y="127"/>
                    </a:lnTo>
                    <a:lnTo>
                      <a:pt x="2239" y="88"/>
                    </a:lnTo>
                    <a:lnTo>
                      <a:pt x="2195" y="50"/>
                    </a:lnTo>
                    <a:lnTo>
                      <a:pt x="2146" y="22"/>
                    </a:lnTo>
                    <a:lnTo>
                      <a:pt x="2090" y="6"/>
                    </a:lnTo>
                    <a:lnTo>
                      <a:pt x="2030" y="0"/>
                    </a:lnTo>
                    <a:lnTo>
                      <a:pt x="292" y="0"/>
                    </a:lnTo>
                    <a:lnTo>
                      <a:pt x="292" y="0"/>
                    </a:lnTo>
                    <a:lnTo>
                      <a:pt x="232" y="6"/>
                    </a:lnTo>
                    <a:lnTo>
                      <a:pt x="176" y="22"/>
                    </a:lnTo>
                    <a:lnTo>
                      <a:pt x="127" y="50"/>
                    </a:lnTo>
                    <a:lnTo>
                      <a:pt x="88" y="88"/>
                    </a:lnTo>
                    <a:lnTo>
                      <a:pt x="50" y="127"/>
                    </a:lnTo>
                    <a:lnTo>
                      <a:pt x="22" y="176"/>
                    </a:lnTo>
                    <a:lnTo>
                      <a:pt x="6" y="232"/>
                    </a:lnTo>
                    <a:lnTo>
                      <a:pt x="0" y="292"/>
                    </a:lnTo>
                    <a:lnTo>
                      <a:pt x="0" y="783"/>
                    </a:lnTo>
                    <a:lnTo>
                      <a:pt x="2322" y="375"/>
                    </a:lnTo>
                    <a:lnTo>
                      <a:pt x="2322" y="29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434" y="701"/>
                <a:ext cx="2322" cy="1070"/>
              </a:xfrm>
              <a:custGeom>
                <a:avLst/>
                <a:gdLst>
                  <a:gd name="T0" fmla="*/ 2322 w 2322"/>
                  <a:gd name="T1" fmla="*/ 0 h 1070"/>
                  <a:gd name="T2" fmla="*/ 0 w 2322"/>
                  <a:gd name="T3" fmla="*/ 408 h 1070"/>
                  <a:gd name="T4" fmla="*/ 0 w 2322"/>
                  <a:gd name="T5" fmla="*/ 1070 h 1070"/>
                  <a:gd name="T6" fmla="*/ 2322 w 2322"/>
                  <a:gd name="T7" fmla="*/ 667 h 1070"/>
                  <a:gd name="T8" fmla="*/ 2322 w 2322"/>
                  <a:gd name="T9" fmla="*/ 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070">
                    <a:moveTo>
                      <a:pt x="2322" y="0"/>
                    </a:moveTo>
                    <a:lnTo>
                      <a:pt x="0" y="408"/>
                    </a:lnTo>
                    <a:lnTo>
                      <a:pt x="0" y="1070"/>
                    </a:lnTo>
                    <a:lnTo>
                      <a:pt x="2322" y="667"/>
                    </a:lnTo>
                    <a:lnTo>
                      <a:pt x="2322" y="0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434" y="2620"/>
                <a:ext cx="2322" cy="695"/>
              </a:xfrm>
              <a:custGeom>
                <a:avLst/>
                <a:gdLst>
                  <a:gd name="T0" fmla="*/ 0 w 2322"/>
                  <a:gd name="T1" fmla="*/ 678 h 695"/>
                  <a:gd name="T2" fmla="*/ 0 w 2322"/>
                  <a:gd name="T3" fmla="*/ 678 h 695"/>
                  <a:gd name="T4" fmla="*/ 0 w 2322"/>
                  <a:gd name="T5" fmla="*/ 695 h 695"/>
                  <a:gd name="T6" fmla="*/ 2322 w 2322"/>
                  <a:gd name="T7" fmla="*/ 287 h 695"/>
                  <a:gd name="T8" fmla="*/ 2322 w 2322"/>
                  <a:gd name="T9" fmla="*/ 0 h 695"/>
                  <a:gd name="T10" fmla="*/ 0 w 2322"/>
                  <a:gd name="T11" fmla="*/ 408 h 695"/>
                  <a:gd name="T12" fmla="*/ 0 w 2322"/>
                  <a:gd name="T13" fmla="*/ 678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2" h="695">
                    <a:moveTo>
                      <a:pt x="0" y="678"/>
                    </a:moveTo>
                    <a:lnTo>
                      <a:pt x="0" y="678"/>
                    </a:lnTo>
                    <a:lnTo>
                      <a:pt x="0" y="695"/>
                    </a:lnTo>
                    <a:lnTo>
                      <a:pt x="2322" y="28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678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434" y="1539"/>
                <a:ext cx="2322" cy="1175"/>
              </a:xfrm>
              <a:custGeom>
                <a:avLst/>
                <a:gdLst>
                  <a:gd name="T0" fmla="*/ 0 w 2322"/>
                  <a:gd name="T1" fmla="*/ 1175 h 1175"/>
                  <a:gd name="T2" fmla="*/ 2322 w 2322"/>
                  <a:gd name="T3" fmla="*/ 767 h 1175"/>
                  <a:gd name="T4" fmla="*/ 2322 w 2322"/>
                  <a:gd name="T5" fmla="*/ 0 h 1175"/>
                  <a:gd name="T6" fmla="*/ 0 w 2322"/>
                  <a:gd name="T7" fmla="*/ 408 h 1175"/>
                  <a:gd name="T8" fmla="*/ 0 w 2322"/>
                  <a:gd name="T9" fmla="*/ 1175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175">
                    <a:moveTo>
                      <a:pt x="0" y="1175"/>
                    </a:moveTo>
                    <a:lnTo>
                      <a:pt x="2322" y="76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1175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7"/>
              <p:cNvSpPr>
                <a:spLocks/>
              </p:cNvSpPr>
              <p:nvPr/>
            </p:nvSpPr>
            <p:spPr bwMode="auto">
              <a:xfrm>
                <a:off x="1515" y="3442"/>
                <a:ext cx="160" cy="99"/>
              </a:xfrm>
              <a:custGeom>
                <a:avLst/>
                <a:gdLst>
                  <a:gd name="T0" fmla="*/ 83 w 160"/>
                  <a:gd name="T1" fmla="*/ 38 h 99"/>
                  <a:gd name="T2" fmla="*/ 83 w 160"/>
                  <a:gd name="T3" fmla="*/ 38 h 99"/>
                  <a:gd name="T4" fmla="*/ 55 w 160"/>
                  <a:gd name="T5" fmla="*/ 38 h 99"/>
                  <a:gd name="T6" fmla="*/ 39 w 160"/>
                  <a:gd name="T7" fmla="*/ 27 h 99"/>
                  <a:gd name="T8" fmla="*/ 17 w 160"/>
                  <a:gd name="T9" fmla="*/ 16 h 99"/>
                  <a:gd name="T10" fmla="*/ 6 w 160"/>
                  <a:gd name="T11" fmla="*/ 0 h 99"/>
                  <a:gd name="T12" fmla="*/ 6 w 160"/>
                  <a:gd name="T13" fmla="*/ 0 h 99"/>
                  <a:gd name="T14" fmla="*/ 0 w 160"/>
                  <a:gd name="T15" fmla="*/ 22 h 99"/>
                  <a:gd name="T16" fmla="*/ 0 w 160"/>
                  <a:gd name="T17" fmla="*/ 22 h 99"/>
                  <a:gd name="T18" fmla="*/ 6 w 160"/>
                  <a:gd name="T19" fmla="*/ 49 h 99"/>
                  <a:gd name="T20" fmla="*/ 22 w 160"/>
                  <a:gd name="T21" fmla="*/ 77 h 99"/>
                  <a:gd name="T22" fmla="*/ 50 w 160"/>
                  <a:gd name="T23" fmla="*/ 93 h 99"/>
                  <a:gd name="T24" fmla="*/ 83 w 160"/>
                  <a:gd name="T25" fmla="*/ 99 h 99"/>
                  <a:gd name="T26" fmla="*/ 83 w 160"/>
                  <a:gd name="T27" fmla="*/ 99 h 99"/>
                  <a:gd name="T28" fmla="*/ 110 w 160"/>
                  <a:gd name="T29" fmla="*/ 93 h 99"/>
                  <a:gd name="T30" fmla="*/ 138 w 160"/>
                  <a:gd name="T31" fmla="*/ 77 h 99"/>
                  <a:gd name="T32" fmla="*/ 154 w 160"/>
                  <a:gd name="T33" fmla="*/ 49 h 99"/>
                  <a:gd name="T34" fmla="*/ 160 w 160"/>
                  <a:gd name="T35" fmla="*/ 22 h 99"/>
                  <a:gd name="T36" fmla="*/ 160 w 160"/>
                  <a:gd name="T37" fmla="*/ 22 h 99"/>
                  <a:gd name="T38" fmla="*/ 154 w 160"/>
                  <a:gd name="T39" fmla="*/ 0 h 99"/>
                  <a:gd name="T40" fmla="*/ 154 w 160"/>
                  <a:gd name="T41" fmla="*/ 0 h 99"/>
                  <a:gd name="T42" fmla="*/ 143 w 160"/>
                  <a:gd name="T43" fmla="*/ 16 h 99"/>
                  <a:gd name="T44" fmla="*/ 121 w 160"/>
                  <a:gd name="T45" fmla="*/ 27 h 99"/>
                  <a:gd name="T46" fmla="*/ 105 w 160"/>
                  <a:gd name="T47" fmla="*/ 38 h 99"/>
                  <a:gd name="T48" fmla="*/ 83 w 160"/>
                  <a:gd name="T49" fmla="*/ 38 h 99"/>
                  <a:gd name="T50" fmla="*/ 83 w 160"/>
                  <a:gd name="T51" fmla="*/ 3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0" h="99">
                    <a:moveTo>
                      <a:pt x="83" y="38"/>
                    </a:moveTo>
                    <a:lnTo>
                      <a:pt x="83" y="38"/>
                    </a:lnTo>
                    <a:lnTo>
                      <a:pt x="55" y="38"/>
                    </a:lnTo>
                    <a:lnTo>
                      <a:pt x="39" y="27"/>
                    </a:lnTo>
                    <a:lnTo>
                      <a:pt x="17" y="1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49"/>
                    </a:lnTo>
                    <a:lnTo>
                      <a:pt x="22" y="77"/>
                    </a:lnTo>
                    <a:lnTo>
                      <a:pt x="50" y="93"/>
                    </a:lnTo>
                    <a:lnTo>
                      <a:pt x="83" y="99"/>
                    </a:lnTo>
                    <a:lnTo>
                      <a:pt x="83" y="99"/>
                    </a:lnTo>
                    <a:lnTo>
                      <a:pt x="110" y="93"/>
                    </a:lnTo>
                    <a:lnTo>
                      <a:pt x="138" y="77"/>
                    </a:lnTo>
                    <a:lnTo>
                      <a:pt x="154" y="49"/>
                    </a:lnTo>
                    <a:lnTo>
                      <a:pt x="160" y="22"/>
                    </a:lnTo>
                    <a:lnTo>
                      <a:pt x="160" y="2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43" y="16"/>
                    </a:lnTo>
                    <a:lnTo>
                      <a:pt x="121" y="27"/>
                    </a:lnTo>
                    <a:lnTo>
                      <a:pt x="105" y="38"/>
                    </a:lnTo>
                    <a:lnTo>
                      <a:pt x="83" y="38"/>
                    </a:lnTo>
                    <a:lnTo>
                      <a:pt x="83" y="38"/>
                    </a:lnTo>
                    <a:close/>
                  </a:path>
                </a:pathLst>
              </a:custGeom>
              <a:solidFill>
                <a:srgbClr val="DEDFE0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8"/>
              <p:cNvSpPr>
                <a:spLocks/>
              </p:cNvSpPr>
              <p:nvPr/>
            </p:nvSpPr>
            <p:spPr bwMode="auto">
              <a:xfrm>
                <a:off x="1521" y="3381"/>
                <a:ext cx="148" cy="99"/>
              </a:xfrm>
              <a:custGeom>
                <a:avLst/>
                <a:gdLst>
                  <a:gd name="T0" fmla="*/ 77 w 148"/>
                  <a:gd name="T1" fmla="*/ 99 h 99"/>
                  <a:gd name="T2" fmla="*/ 77 w 148"/>
                  <a:gd name="T3" fmla="*/ 99 h 99"/>
                  <a:gd name="T4" fmla="*/ 99 w 148"/>
                  <a:gd name="T5" fmla="*/ 99 h 99"/>
                  <a:gd name="T6" fmla="*/ 115 w 148"/>
                  <a:gd name="T7" fmla="*/ 88 h 99"/>
                  <a:gd name="T8" fmla="*/ 137 w 148"/>
                  <a:gd name="T9" fmla="*/ 77 h 99"/>
                  <a:gd name="T10" fmla="*/ 148 w 148"/>
                  <a:gd name="T11" fmla="*/ 61 h 99"/>
                  <a:gd name="T12" fmla="*/ 148 w 148"/>
                  <a:gd name="T13" fmla="*/ 61 h 99"/>
                  <a:gd name="T14" fmla="*/ 137 w 148"/>
                  <a:gd name="T15" fmla="*/ 39 h 99"/>
                  <a:gd name="T16" fmla="*/ 121 w 148"/>
                  <a:gd name="T17" fmla="*/ 22 h 99"/>
                  <a:gd name="T18" fmla="*/ 99 w 148"/>
                  <a:gd name="T19" fmla="*/ 5 h 99"/>
                  <a:gd name="T20" fmla="*/ 77 w 148"/>
                  <a:gd name="T21" fmla="*/ 0 h 99"/>
                  <a:gd name="T22" fmla="*/ 77 w 148"/>
                  <a:gd name="T23" fmla="*/ 0 h 99"/>
                  <a:gd name="T24" fmla="*/ 49 w 148"/>
                  <a:gd name="T25" fmla="*/ 5 h 99"/>
                  <a:gd name="T26" fmla="*/ 27 w 148"/>
                  <a:gd name="T27" fmla="*/ 22 h 99"/>
                  <a:gd name="T28" fmla="*/ 11 w 148"/>
                  <a:gd name="T29" fmla="*/ 39 h 99"/>
                  <a:gd name="T30" fmla="*/ 0 w 148"/>
                  <a:gd name="T31" fmla="*/ 61 h 99"/>
                  <a:gd name="T32" fmla="*/ 0 w 148"/>
                  <a:gd name="T33" fmla="*/ 61 h 99"/>
                  <a:gd name="T34" fmla="*/ 11 w 148"/>
                  <a:gd name="T35" fmla="*/ 77 h 99"/>
                  <a:gd name="T36" fmla="*/ 33 w 148"/>
                  <a:gd name="T37" fmla="*/ 88 h 99"/>
                  <a:gd name="T38" fmla="*/ 49 w 148"/>
                  <a:gd name="T39" fmla="*/ 99 h 99"/>
                  <a:gd name="T40" fmla="*/ 77 w 148"/>
                  <a:gd name="T41" fmla="*/ 99 h 99"/>
                  <a:gd name="T42" fmla="*/ 77 w 148"/>
                  <a:gd name="T4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8" h="99">
                    <a:moveTo>
                      <a:pt x="77" y="99"/>
                    </a:moveTo>
                    <a:lnTo>
                      <a:pt x="77" y="99"/>
                    </a:lnTo>
                    <a:lnTo>
                      <a:pt x="99" y="99"/>
                    </a:lnTo>
                    <a:lnTo>
                      <a:pt x="115" y="88"/>
                    </a:lnTo>
                    <a:lnTo>
                      <a:pt x="137" y="77"/>
                    </a:lnTo>
                    <a:lnTo>
                      <a:pt x="148" y="61"/>
                    </a:lnTo>
                    <a:lnTo>
                      <a:pt x="148" y="61"/>
                    </a:lnTo>
                    <a:lnTo>
                      <a:pt x="137" y="39"/>
                    </a:lnTo>
                    <a:lnTo>
                      <a:pt x="121" y="22"/>
                    </a:lnTo>
                    <a:lnTo>
                      <a:pt x="99" y="5"/>
                    </a:lnTo>
                    <a:lnTo>
                      <a:pt x="77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27" y="22"/>
                    </a:lnTo>
                    <a:lnTo>
                      <a:pt x="11" y="39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11" y="77"/>
                    </a:lnTo>
                    <a:lnTo>
                      <a:pt x="33" y="88"/>
                    </a:lnTo>
                    <a:lnTo>
                      <a:pt x="49" y="99"/>
                    </a:lnTo>
                    <a:lnTo>
                      <a:pt x="77" y="99"/>
                    </a:lnTo>
                    <a:lnTo>
                      <a:pt x="77" y="99"/>
                    </a:lnTo>
                    <a:close/>
                  </a:path>
                </a:pathLst>
              </a:custGeom>
              <a:solidFill>
                <a:srgbClr val="F6F6F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9"/>
              <p:cNvSpPr>
                <a:spLocks/>
              </p:cNvSpPr>
              <p:nvPr/>
            </p:nvSpPr>
            <p:spPr bwMode="auto">
              <a:xfrm>
                <a:off x="627" y="1633"/>
                <a:ext cx="1936" cy="1676"/>
              </a:xfrm>
              <a:custGeom>
                <a:avLst/>
                <a:gdLst>
                  <a:gd name="T0" fmla="*/ 1936 w 1936"/>
                  <a:gd name="T1" fmla="*/ 0 h 1676"/>
                  <a:gd name="T2" fmla="*/ 1936 w 1936"/>
                  <a:gd name="T3" fmla="*/ 0 h 1676"/>
                  <a:gd name="T4" fmla="*/ 1892 w 1936"/>
                  <a:gd name="T5" fmla="*/ 94 h 1676"/>
                  <a:gd name="T6" fmla="*/ 1848 w 1936"/>
                  <a:gd name="T7" fmla="*/ 182 h 1676"/>
                  <a:gd name="T8" fmla="*/ 1798 w 1936"/>
                  <a:gd name="T9" fmla="*/ 270 h 1676"/>
                  <a:gd name="T10" fmla="*/ 1748 w 1936"/>
                  <a:gd name="T11" fmla="*/ 347 h 1676"/>
                  <a:gd name="T12" fmla="*/ 1693 w 1936"/>
                  <a:gd name="T13" fmla="*/ 425 h 1676"/>
                  <a:gd name="T14" fmla="*/ 1638 w 1936"/>
                  <a:gd name="T15" fmla="*/ 496 h 1676"/>
                  <a:gd name="T16" fmla="*/ 1577 w 1936"/>
                  <a:gd name="T17" fmla="*/ 557 h 1676"/>
                  <a:gd name="T18" fmla="*/ 1517 w 1936"/>
                  <a:gd name="T19" fmla="*/ 618 h 1676"/>
                  <a:gd name="T20" fmla="*/ 1456 w 1936"/>
                  <a:gd name="T21" fmla="*/ 667 h 1676"/>
                  <a:gd name="T22" fmla="*/ 1390 w 1936"/>
                  <a:gd name="T23" fmla="*/ 717 h 1676"/>
                  <a:gd name="T24" fmla="*/ 1324 w 1936"/>
                  <a:gd name="T25" fmla="*/ 755 h 1676"/>
                  <a:gd name="T26" fmla="*/ 1252 w 1936"/>
                  <a:gd name="T27" fmla="*/ 788 h 1676"/>
                  <a:gd name="T28" fmla="*/ 1180 w 1936"/>
                  <a:gd name="T29" fmla="*/ 811 h 1676"/>
                  <a:gd name="T30" fmla="*/ 1109 w 1936"/>
                  <a:gd name="T31" fmla="*/ 833 h 1676"/>
                  <a:gd name="T32" fmla="*/ 1031 w 1936"/>
                  <a:gd name="T33" fmla="*/ 844 h 1676"/>
                  <a:gd name="T34" fmla="*/ 960 w 1936"/>
                  <a:gd name="T35" fmla="*/ 849 h 1676"/>
                  <a:gd name="T36" fmla="*/ 960 w 1936"/>
                  <a:gd name="T37" fmla="*/ 849 h 1676"/>
                  <a:gd name="T38" fmla="*/ 888 w 1936"/>
                  <a:gd name="T39" fmla="*/ 844 h 1676"/>
                  <a:gd name="T40" fmla="*/ 816 w 1936"/>
                  <a:gd name="T41" fmla="*/ 833 h 1676"/>
                  <a:gd name="T42" fmla="*/ 745 w 1936"/>
                  <a:gd name="T43" fmla="*/ 816 h 1676"/>
                  <a:gd name="T44" fmla="*/ 673 w 1936"/>
                  <a:gd name="T45" fmla="*/ 788 h 1676"/>
                  <a:gd name="T46" fmla="*/ 607 w 1936"/>
                  <a:gd name="T47" fmla="*/ 761 h 1676"/>
                  <a:gd name="T48" fmla="*/ 541 w 1936"/>
                  <a:gd name="T49" fmla="*/ 722 h 1676"/>
                  <a:gd name="T50" fmla="*/ 474 w 1936"/>
                  <a:gd name="T51" fmla="*/ 678 h 1676"/>
                  <a:gd name="T52" fmla="*/ 414 w 1936"/>
                  <a:gd name="T53" fmla="*/ 629 h 1676"/>
                  <a:gd name="T54" fmla="*/ 353 w 1936"/>
                  <a:gd name="T55" fmla="*/ 573 h 1676"/>
                  <a:gd name="T56" fmla="*/ 298 w 1936"/>
                  <a:gd name="T57" fmla="*/ 513 h 1676"/>
                  <a:gd name="T58" fmla="*/ 243 w 1936"/>
                  <a:gd name="T59" fmla="*/ 447 h 1676"/>
                  <a:gd name="T60" fmla="*/ 188 w 1936"/>
                  <a:gd name="T61" fmla="*/ 375 h 1676"/>
                  <a:gd name="T62" fmla="*/ 138 w 1936"/>
                  <a:gd name="T63" fmla="*/ 298 h 1676"/>
                  <a:gd name="T64" fmla="*/ 88 w 1936"/>
                  <a:gd name="T65" fmla="*/ 220 h 1676"/>
                  <a:gd name="T66" fmla="*/ 44 w 1936"/>
                  <a:gd name="T67" fmla="*/ 132 h 1676"/>
                  <a:gd name="T68" fmla="*/ 0 w 1936"/>
                  <a:gd name="T69" fmla="*/ 44 h 1676"/>
                  <a:gd name="T70" fmla="*/ 0 w 1936"/>
                  <a:gd name="T71" fmla="*/ 281 h 1676"/>
                  <a:gd name="T72" fmla="*/ 0 w 1936"/>
                  <a:gd name="T73" fmla="*/ 1505 h 1676"/>
                  <a:gd name="T74" fmla="*/ 6 w 1936"/>
                  <a:gd name="T75" fmla="*/ 1505 h 1676"/>
                  <a:gd name="T76" fmla="*/ 6 w 1936"/>
                  <a:gd name="T77" fmla="*/ 1583 h 1676"/>
                  <a:gd name="T78" fmla="*/ 6 w 1936"/>
                  <a:gd name="T79" fmla="*/ 1583 h 1676"/>
                  <a:gd name="T80" fmla="*/ 6 w 1936"/>
                  <a:gd name="T81" fmla="*/ 1599 h 1676"/>
                  <a:gd name="T82" fmla="*/ 11 w 1936"/>
                  <a:gd name="T83" fmla="*/ 1616 h 1676"/>
                  <a:gd name="T84" fmla="*/ 22 w 1936"/>
                  <a:gd name="T85" fmla="*/ 1632 h 1676"/>
                  <a:gd name="T86" fmla="*/ 33 w 1936"/>
                  <a:gd name="T87" fmla="*/ 1649 h 1676"/>
                  <a:gd name="T88" fmla="*/ 33 w 1936"/>
                  <a:gd name="T89" fmla="*/ 1649 h 1676"/>
                  <a:gd name="T90" fmla="*/ 50 w 1936"/>
                  <a:gd name="T91" fmla="*/ 1660 h 1676"/>
                  <a:gd name="T92" fmla="*/ 61 w 1936"/>
                  <a:gd name="T93" fmla="*/ 1671 h 1676"/>
                  <a:gd name="T94" fmla="*/ 83 w 1936"/>
                  <a:gd name="T95" fmla="*/ 1676 h 1676"/>
                  <a:gd name="T96" fmla="*/ 99 w 1936"/>
                  <a:gd name="T97" fmla="*/ 1676 h 1676"/>
                  <a:gd name="T98" fmla="*/ 1842 w 1936"/>
                  <a:gd name="T99" fmla="*/ 1671 h 1676"/>
                  <a:gd name="T100" fmla="*/ 1842 w 1936"/>
                  <a:gd name="T101" fmla="*/ 1671 h 1676"/>
                  <a:gd name="T102" fmla="*/ 1864 w 1936"/>
                  <a:gd name="T103" fmla="*/ 1671 h 1676"/>
                  <a:gd name="T104" fmla="*/ 1892 w 1936"/>
                  <a:gd name="T105" fmla="*/ 1660 h 1676"/>
                  <a:gd name="T106" fmla="*/ 1892 w 1936"/>
                  <a:gd name="T107" fmla="*/ 1660 h 1676"/>
                  <a:gd name="T108" fmla="*/ 1908 w 1936"/>
                  <a:gd name="T109" fmla="*/ 1643 h 1676"/>
                  <a:gd name="T110" fmla="*/ 1925 w 1936"/>
                  <a:gd name="T111" fmla="*/ 1627 h 1676"/>
                  <a:gd name="T112" fmla="*/ 1936 w 1936"/>
                  <a:gd name="T113" fmla="*/ 1599 h 1676"/>
                  <a:gd name="T114" fmla="*/ 1936 w 1936"/>
                  <a:gd name="T115" fmla="*/ 1577 h 1676"/>
                  <a:gd name="T116" fmla="*/ 1936 w 1936"/>
                  <a:gd name="T117" fmla="*/ 281 h 1676"/>
                  <a:gd name="T118" fmla="*/ 1936 w 1936"/>
                  <a:gd name="T119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36" h="1676">
                    <a:moveTo>
                      <a:pt x="1936" y="0"/>
                    </a:moveTo>
                    <a:lnTo>
                      <a:pt x="1936" y="0"/>
                    </a:lnTo>
                    <a:lnTo>
                      <a:pt x="1892" y="94"/>
                    </a:lnTo>
                    <a:lnTo>
                      <a:pt x="1848" y="182"/>
                    </a:lnTo>
                    <a:lnTo>
                      <a:pt x="1798" y="270"/>
                    </a:lnTo>
                    <a:lnTo>
                      <a:pt x="1748" y="347"/>
                    </a:lnTo>
                    <a:lnTo>
                      <a:pt x="1693" y="425"/>
                    </a:lnTo>
                    <a:lnTo>
                      <a:pt x="1638" y="496"/>
                    </a:lnTo>
                    <a:lnTo>
                      <a:pt x="1577" y="557"/>
                    </a:lnTo>
                    <a:lnTo>
                      <a:pt x="1517" y="618"/>
                    </a:lnTo>
                    <a:lnTo>
                      <a:pt x="1456" y="667"/>
                    </a:lnTo>
                    <a:lnTo>
                      <a:pt x="1390" y="717"/>
                    </a:lnTo>
                    <a:lnTo>
                      <a:pt x="1324" y="755"/>
                    </a:lnTo>
                    <a:lnTo>
                      <a:pt x="1252" y="788"/>
                    </a:lnTo>
                    <a:lnTo>
                      <a:pt x="1180" y="811"/>
                    </a:lnTo>
                    <a:lnTo>
                      <a:pt x="1109" y="833"/>
                    </a:lnTo>
                    <a:lnTo>
                      <a:pt x="1031" y="844"/>
                    </a:lnTo>
                    <a:lnTo>
                      <a:pt x="960" y="849"/>
                    </a:lnTo>
                    <a:lnTo>
                      <a:pt x="960" y="849"/>
                    </a:lnTo>
                    <a:lnTo>
                      <a:pt x="888" y="844"/>
                    </a:lnTo>
                    <a:lnTo>
                      <a:pt x="816" y="833"/>
                    </a:lnTo>
                    <a:lnTo>
                      <a:pt x="745" y="816"/>
                    </a:lnTo>
                    <a:lnTo>
                      <a:pt x="673" y="788"/>
                    </a:lnTo>
                    <a:lnTo>
                      <a:pt x="607" y="761"/>
                    </a:lnTo>
                    <a:lnTo>
                      <a:pt x="541" y="722"/>
                    </a:lnTo>
                    <a:lnTo>
                      <a:pt x="474" y="678"/>
                    </a:lnTo>
                    <a:lnTo>
                      <a:pt x="414" y="629"/>
                    </a:lnTo>
                    <a:lnTo>
                      <a:pt x="353" y="573"/>
                    </a:lnTo>
                    <a:lnTo>
                      <a:pt x="298" y="513"/>
                    </a:lnTo>
                    <a:lnTo>
                      <a:pt x="243" y="447"/>
                    </a:lnTo>
                    <a:lnTo>
                      <a:pt x="188" y="375"/>
                    </a:lnTo>
                    <a:lnTo>
                      <a:pt x="138" y="298"/>
                    </a:lnTo>
                    <a:lnTo>
                      <a:pt x="88" y="220"/>
                    </a:lnTo>
                    <a:lnTo>
                      <a:pt x="44" y="132"/>
                    </a:lnTo>
                    <a:lnTo>
                      <a:pt x="0" y="44"/>
                    </a:lnTo>
                    <a:lnTo>
                      <a:pt x="0" y="281"/>
                    </a:lnTo>
                    <a:lnTo>
                      <a:pt x="0" y="1505"/>
                    </a:lnTo>
                    <a:lnTo>
                      <a:pt x="6" y="1505"/>
                    </a:lnTo>
                    <a:lnTo>
                      <a:pt x="6" y="1583"/>
                    </a:lnTo>
                    <a:lnTo>
                      <a:pt x="6" y="1583"/>
                    </a:lnTo>
                    <a:lnTo>
                      <a:pt x="6" y="1599"/>
                    </a:lnTo>
                    <a:lnTo>
                      <a:pt x="11" y="1616"/>
                    </a:lnTo>
                    <a:lnTo>
                      <a:pt x="22" y="1632"/>
                    </a:lnTo>
                    <a:lnTo>
                      <a:pt x="33" y="1649"/>
                    </a:lnTo>
                    <a:lnTo>
                      <a:pt x="33" y="1649"/>
                    </a:lnTo>
                    <a:lnTo>
                      <a:pt x="50" y="1660"/>
                    </a:lnTo>
                    <a:lnTo>
                      <a:pt x="61" y="1671"/>
                    </a:lnTo>
                    <a:lnTo>
                      <a:pt x="83" y="1676"/>
                    </a:lnTo>
                    <a:lnTo>
                      <a:pt x="99" y="1676"/>
                    </a:lnTo>
                    <a:lnTo>
                      <a:pt x="1842" y="1671"/>
                    </a:lnTo>
                    <a:lnTo>
                      <a:pt x="1842" y="1671"/>
                    </a:lnTo>
                    <a:lnTo>
                      <a:pt x="1864" y="1671"/>
                    </a:lnTo>
                    <a:lnTo>
                      <a:pt x="1892" y="1660"/>
                    </a:lnTo>
                    <a:lnTo>
                      <a:pt x="1892" y="1660"/>
                    </a:lnTo>
                    <a:lnTo>
                      <a:pt x="1908" y="1643"/>
                    </a:lnTo>
                    <a:lnTo>
                      <a:pt x="1925" y="1627"/>
                    </a:lnTo>
                    <a:lnTo>
                      <a:pt x="1936" y="1599"/>
                    </a:lnTo>
                    <a:lnTo>
                      <a:pt x="1936" y="1577"/>
                    </a:lnTo>
                    <a:lnTo>
                      <a:pt x="1936" y="281"/>
                    </a:lnTo>
                    <a:lnTo>
                      <a:pt x="1936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30"/>
              <p:cNvSpPr>
                <a:spLocks/>
              </p:cNvSpPr>
              <p:nvPr/>
            </p:nvSpPr>
            <p:spPr bwMode="auto">
              <a:xfrm>
                <a:off x="627" y="519"/>
                <a:ext cx="1936" cy="1963"/>
              </a:xfrm>
              <a:custGeom>
                <a:avLst/>
                <a:gdLst>
                  <a:gd name="T0" fmla="*/ 960 w 1936"/>
                  <a:gd name="T1" fmla="*/ 1963 h 1963"/>
                  <a:gd name="T2" fmla="*/ 960 w 1936"/>
                  <a:gd name="T3" fmla="*/ 1963 h 1963"/>
                  <a:gd name="T4" fmla="*/ 1031 w 1936"/>
                  <a:gd name="T5" fmla="*/ 1958 h 1963"/>
                  <a:gd name="T6" fmla="*/ 1109 w 1936"/>
                  <a:gd name="T7" fmla="*/ 1947 h 1963"/>
                  <a:gd name="T8" fmla="*/ 1180 w 1936"/>
                  <a:gd name="T9" fmla="*/ 1925 h 1963"/>
                  <a:gd name="T10" fmla="*/ 1252 w 1936"/>
                  <a:gd name="T11" fmla="*/ 1902 h 1963"/>
                  <a:gd name="T12" fmla="*/ 1324 w 1936"/>
                  <a:gd name="T13" fmla="*/ 1869 h 1963"/>
                  <a:gd name="T14" fmla="*/ 1390 w 1936"/>
                  <a:gd name="T15" fmla="*/ 1831 h 1963"/>
                  <a:gd name="T16" fmla="*/ 1456 w 1936"/>
                  <a:gd name="T17" fmla="*/ 1781 h 1963"/>
                  <a:gd name="T18" fmla="*/ 1517 w 1936"/>
                  <a:gd name="T19" fmla="*/ 1732 h 1963"/>
                  <a:gd name="T20" fmla="*/ 1577 w 1936"/>
                  <a:gd name="T21" fmla="*/ 1671 h 1963"/>
                  <a:gd name="T22" fmla="*/ 1638 w 1936"/>
                  <a:gd name="T23" fmla="*/ 1610 h 1963"/>
                  <a:gd name="T24" fmla="*/ 1693 w 1936"/>
                  <a:gd name="T25" fmla="*/ 1539 h 1963"/>
                  <a:gd name="T26" fmla="*/ 1748 w 1936"/>
                  <a:gd name="T27" fmla="*/ 1461 h 1963"/>
                  <a:gd name="T28" fmla="*/ 1798 w 1936"/>
                  <a:gd name="T29" fmla="*/ 1384 h 1963"/>
                  <a:gd name="T30" fmla="*/ 1848 w 1936"/>
                  <a:gd name="T31" fmla="*/ 1296 h 1963"/>
                  <a:gd name="T32" fmla="*/ 1892 w 1936"/>
                  <a:gd name="T33" fmla="*/ 1208 h 1963"/>
                  <a:gd name="T34" fmla="*/ 1936 w 1936"/>
                  <a:gd name="T35" fmla="*/ 1114 h 1963"/>
                  <a:gd name="T36" fmla="*/ 1936 w 1936"/>
                  <a:gd name="T37" fmla="*/ 99 h 1963"/>
                  <a:gd name="T38" fmla="*/ 1936 w 1936"/>
                  <a:gd name="T39" fmla="*/ 99 h 1963"/>
                  <a:gd name="T40" fmla="*/ 1930 w 1936"/>
                  <a:gd name="T41" fmla="*/ 72 h 1963"/>
                  <a:gd name="T42" fmla="*/ 1919 w 1936"/>
                  <a:gd name="T43" fmla="*/ 50 h 1963"/>
                  <a:gd name="T44" fmla="*/ 1908 w 1936"/>
                  <a:gd name="T45" fmla="*/ 33 h 1963"/>
                  <a:gd name="T46" fmla="*/ 1886 w 1936"/>
                  <a:gd name="T47" fmla="*/ 17 h 1963"/>
                  <a:gd name="T48" fmla="*/ 1886 w 1936"/>
                  <a:gd name="T49" fmla="*/ 17 h 1963"/>
                  <a:gd name="T50" fmla="*/ 1864 w 1936"/>
                  <a:gd name="T51" fmla="*/ 6 h 1963"/>
                  <a:gd name="T52" fmla="*/ 1837 w 1936"/>
                  <a:gd name="T53" fmla="*/ 6 h 1963"/>
                  <a:gd name="T54" fmla="*/ 99 w 1936"/>
                  <a:gd name="T55" fmla="*/ 0 h 1963"/>
                  <a:gd name="T56" fmla="*/ 99 w 1936"/>
                  <a:gd name="T57" fmla="*/ 0 h 1963"/>
                  <a:gd name="T58" fmla="*/ 77 w 1936"/>
                  <a:gd name="T59" fmla="*/ 6 h 1963"/>
                  <a:gd name="T60" fmla="*/ 61 w 1936"/>
                  <a:gd name="T61" fmla="*/ 11 h 1963"/>
                  <a:gd name="T62" fmla="*/ 44 w 1936"/>
                  <a:gd name="T63" fmla="*/ 17 h 1963"/>
                  <a:gd name="T64" fmla="*/ 28 w 1936"/>
                  <a:gd name="T65" fmla="*/ 33 h 1963"/>
                  <a:gd name="T66" fmla="*/ 28 w 1936"/>
                  <a:gd name="T67" fmla="*/ 33 h 1963"/>
                  <a:gd name="T68" fmla="*/ 17 w 1936"/>
                  <a:gd name="T69" fmla="*/ 44 h 1963"/>
                  <a:gd name="T70" fmla="*/ 11 w 1936"/>
                  <a:gd name="T71" fmla="*/ 61 h 1963"/>
                  <a:gd name="T72" fmla="*/ 6 w 1936"/>
                  <a:gd name="T73" fmla="*/ 83 h 1963"/>
                  <a:gd name="T74" fmla="*/ 0 w 1936"/>
                  <a:gd name="T75" fmla="*/ 99 h 1963"/>
                  <a:gd name="T76" fmla="*/ 0 w 1936"/>
                  <a:gd name="T77" fmla="*/ 176 h 1963"/>
                  <a:gd name="T78" fmla="*/ 0 w 1936"/>
                  <a:gd name="T79" fmla="*/ 176 h 1963"/>
                  <a:gd name="T80" fmla="*/ 0 w 1936"/>
                  <a:gd name="T81" fmla="*/ 1158 h 1963"/>
                  <a:gd name="T82" fmla="*/ 0 w 1936"/>
                  <a:gd name="T83" fmla="*/ 1158 h 1963"/>
                  <a:gd name="T84" fmla="*/ 44 w 1936"/>
                  <a:gd name="T85" fmla="*/ 1246 h 1963"/>
                  <a:gd name="T86" fmla="*/ 88 w 1936"/>
                  <a:gd name="T87" fmla="*/ 1334 h 1963"/>
                  <a:gd name="T88" fmla="*/ 138 w 1936"/>
                  <a:gd name="T89" fmla="*/ 1412 h 1963"/>
                  <a:gd name="T90" fmla="*/ 188 w 1936"/>
                  <a:gd name="T91" fmla="*/ 1489 h 1963"/>
                  <a:gd name="T92" fmla="*/ 243 w 1936"/>
                  <a:gd name="T93" fmla="*/ 1561 h 1963"/>
                  <a:gd name="T94" fmla="*/ 298 w 1936"/>
                  <a:gd name="T95" fmla="*/ 1627 h 1963"/>
                  <a:gd name="T96" fmla="*/ 353 w 1936"/>
                  <a:gd name="T97" fmla="*/ 1687 h 1963"/>
                  <a:gd name="T98" fmla="*/ 414 w 1936"/>
                  <a:gd name="T99" fmla="*/ 1743 h 1963"/>
                  <a:gd name="T100" fmla="*/ 474 w 1936"/>
                  <a:gd name="T101" fmla="*/ 1792 h 1963"/>
                  <a:gd name="T102" fmla="*/ 541 w 1936"/>
                  <a:gd name="T103" fmla="*/ 1836 h 1963"/>
                  <a:gd name="T104" fmla="*/ 607 w 1936"/>
                  <a:gd name="T105" fmla="*/ 1875 h 1963"/>
                  <a:gd name="T106" fmla="*/ 673 w 1936"/>
                  <a:gd name="T107" fmla="*/ 1902 h 1963"/>
                  <a:gd name="T108" fmla="*/ 745 w 1936"/>
                  <a:gd name="T109" fmla="*/ 1930 h 1963"/>
                  <a:gd name="T110" fmla="*/ 816 w 1936"/>
                  <a:gd name="T111" fmla="*/ 1947 h 1963"/>
                  <a:gd name="T112" fmla="*/ 888 w 1936"/>
                  <a:gd name="T113" fmla="*/ 1958 h 1963"/>
                  <a:gd name="T114" fmla="*/ 960 w 1936"/>
                  <a:gd name="T115" fmla="*/ 1963 h 1963"/>
                  <a:gd name="T116" fmla="*/ 960 w 1936"/>
                  <a:gd name="T117" fmla="*/ 1963 h 1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36" h="1963">
                    <a:moveTo>
                      <a:pt x="960" y="1963"/>
                    </a:moveTo>
                    <a:lnTo>
                      <a:pt x="960" y="1963"/>
                    </a:lnTo>
                    <a:lnTo>
                      <a:pt x="1031" y="1958"/>
                    </a:lnTo>
                    <a:lnTo>
                      <a:pt x="1109" y="1947"/>
                    </a:lnTo>
                    <a:lnTo>
                      <a:pt x="1180" y="1925"/>
                    </a:lnTo>
                    <a:lnTo>
                      <a:pt x="1252" y="1902"/>
                    </a:lnTo>
                    <a:lnTo>
                      <a:pt x="1324" y="1869"/>
                    </a:lnTo>
                    <a:lnTo>
                      <a:pt x="1390" y="1831"/>
                    </a:lnTo>
                    <a:lnTo>
                      <a:pt x="1456" y="1781"/>
                    </a:lnTo>
                    <a:lnTo>
                      <a:pt x="1517" y="1732"/>
                    </a:lnTo>
                    <a:lnTo>
                      <a:pt x="1577" y="1671"/>
                    </a:lnTo>
                    <a:lnTo>
                      <a:pt x="1638" y="1610"/>
                    </a:lnTo>
                    <a:lnTo>
                      <a:pt x="1693" y="1539"/>
                    </a:lnTo>
                    <a:lnTo>
                      <a:pt x="1748" y="1461"/>
                    </a:lnTo>
                    <a:lnTo>
                      <a:pt x="1798" y="1384"/>
                    </a:lnTo>
                    <a:lnTo>
                      <a:pt x="1848" y="1296"/>
                    </a:lnTo>
                    <a:lnTo>
                      <a:pt x="1892" y="1208"/>
                    </a:ln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158"/>
                    </a:lnTo>
                    <a:lnTo>
                      <a:pt x="44" y="1246"/>
                    </a:lnTo>
                    <a:lnTo>
                      <a:pt x="88" y="1334"/>
                    </a:lnTo>
                    <a:lnTo>
                      <a:pt x="138" y="1412"/>
                    </a:lnTo>
                    <a:lnTo>
                      <a:pt x="188" y="1489"/>
                    </a:lnTo>
                    <a:lnTo>
                      <a:pt x="243" y="1561"/>
                    </a:lnTo>
                    <a:lnTo>
                      <a:pt x="298" y="1627"/>
                    </a:lnTo>
                    <a:lnTo>
                      <a:pt x="353" y="1687"/>
                    </a:lnTo>
                    <a:lnTo>
                      <a:pt x="414" y="1743"/>
                    </a:lnTo>
                    <a:lnTo>
                      <a:pt x="474" y="1792"/>
                    </a:lnTo>
                    <a:lnTo>
                      <a:pt x="541" y="1836"/>
                    </a:lnTo>
                    <a:lnTo>
                      <a:pt x="607" y="1875"/>
                    </a:lnTo>
                    <a:lnTo>
                      <a:pt x="673" y="1902"/>
                    </a:lnTo>
                    <a:lnTo>
                      <a:pt x="745" y="1930"/>
                    </a:lnTo>
                    <a:lnTo>
                      <a:pt x="816" y="1947"/>
                    </a:lnTo>
                    <a:lnTo>
                      <a:pt x="888" y="1958"/>
                    </a:lnTo>
                    <a:lnTo>
                      <a:pt x="960" y="1963"/>
                    </a:lnTo>
                    <a:lnTo>
                      <a:pt x="960" y="196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31"/>
              <p:cNvSpPr>
                <a:spLocks/>
              </p:cNvSpPr>
              <p:nvPr/>
            </p:nvSpPr>
            <p:spPr bwMode="auto">
              <a:xfrm>
                <a:off x="627" y="519"/>
                <a:ext cx="1936" cy="2790"/>
              </a:xfrm>
              <a:custGeom>
                <a:avLst/>
                <a:gdLst>
                  <a:gd name="T0" fmla="*/ 1936 w 1936"/>
                  <a:gd name="T1" fmla="*/ 1395 h 2790"/>
                  <a:gd name="T2" fmla="*/ 1936 w 1936"/>
                  <a:gd name="T3" fmla="*/ 1114 h 2790"/>
                  <a:gd name="T4" fmla="*/ 1936 w 1936"/>
                  <a:gd name="T5" fmla="*/ 99 h 2790"/>
                  <a:gd name="T6" fmla="*/ 1936 w 1936"/>
                  <a:gd name="T7" fmla="*/ 99 h 2790"/>
                  <a:gd name="T8" fmla="*/ 1930 w 1936"/>
                  <a:gd name="T9" fmla="*/ 72 h 2790"/>
                  <a:gd name="T10" fmla="*/ 1919 w 1936"/>
                  <a:gd name="T11" fmla="*/ 50 h 2790"/>
                  <a:gd name="T12" fmla="*/ 1908 w 1936"/>
                  <a:gd name="T13" fmla="*/ 33 h 2790"/>
                  <a:gd name="T14" fmla="*/ 1886 w 1936"/>
                  <a:gd name="T15" fmla="*/ 17 h 2790"/>
                  <a:gd name="T16" fmla="*/ 1886 w 1936"/>
                  <a:gd name="T17" fmla="*/ 17 h 2790"/>
                  <a:gd name="T18" fmla="*/ 1864 w 1936"/>
                  <a:gd name="T19" fmla="*/ 6 h 2790"/>
                  <a:gd name="T20" fmla="*/ 1837 w 1936"/>
                  <a:gd name="T21" fmla="*/ 6 h 2790"/>
                  <a:gd name="T22" fmla="*/ 99 w 1936"/>
                  <a:gd name="T23" fmla="*/ 0 h 2790"/>
                  <a:gd name="T24" fmla="*/ 99 w 1936"/>
                  <a:gd name="T25" fmla="*/ 0 h 2790"/>
                  <a:gd name="T26" fmla="*/ 77 w 1936"/>
                  <a:gd name="T27" fmla="*/ 6 h 2790"/>
                  <a:gd name="T28" fmla="*/ 61 w 1936"/>
                  <a:gd name="T29" fmla="*/ 11 h 2790"/>
                  <a:gd name="T30" fmla="*/ 44 w 1936"/>
                  <a:gd name="T31" fmla="*/ 17 h 2790"/>
                  <a:gd name="T32" fmla="*/ 28 w 1936"/>
                  <a:gd name="T33" fmla="*/ 33 h 2790"/>
                  <a:gd name="T34" fmla="*/ 28 w 1936"/>
                  <a:gd name="T35" fmla="*/ 33 h 2790"/>
                  <a:gd name="T36" fmla="*/ 17 w 1936"/>
                  <a:gd name="T37" fmla="*/ 44 h 2790"/>
                  <a:gd name="T38" fmla="*/ 11 w 1936"/>
                  <a:gd name="T39" fmla="*/ 61 h 2790"/>
                  <a:gd name="T40" fmla="*/ 6 w 1936"/>
                  <a:gd name="T41" fmla="*/ 83 h 2790"/>
                  <a:gd name="T42" fmla="*/ 0 w 1936"/>
                  <a:gd name="T43" fmla="*/ 99 h 2790"/>
                  <a:gd name="T44" fmla="*/ 0 w 1936"/>
                  <a:gd name="T45" fmla="*/ 176 h 2790"/>
                  <a:gd name="T46" fmla="*/ 0 w 1936"/>
                  <a:gd name="T47" fmla="*/ 176 h 2790"/>
                  <a:gd name="T48" fmla="*/ 0 w 1936"/>
                  <a:gd name="T49" fmla="*/ 1158 h 2790"/>
                  <a:gd name="T50" fmla="*/ 0 w 1936"/>
                  <a:gd name="T51" fmla="*/ 1395 h 2790"/>
                  <a:gd name="T52" fmla="*/ 0 w 1936"/>
                  <a:gd name="T53" fmla="*/ 2619 h 2790"/>
                  <a:gd name="T54" fmla="*/ 6 w 1936"/>
                  <a:gd name="T55" fmla="*/ 2619 h 2790"/>
                  <a:gd name="T56" fmla="*/ 6 w 1936"/>
                  <a:gd name="T57" fmla="*/ 2697 h 2790"/>
                  <a:gd name="T58" fmla="*/ 6 w 1936"/>
                  <a:gd name="T59" fmla="*/ 2697 h 2790"/>
                  <a:gd name="T60" fmla="*/ 6 w 1936"/>
                  <a:gd name="T61" fmla="*/ 2713 h 2790"/>
                  <a:gd name="T62" fmla="*/ 11 w 1936"/>
                  <a:gd name="T63" fmla="*/ 2730 h 2790"/>
                  <a:gd name="T64" fmla="*/ 22 w 1936"/>
                  <a:gd name="T65" fmla="*/ 2746 h 2790"/>
                  <a:gd name="T66" fmla="*/ 33 w 1936"/>
                  <a:gd name="T67" fmla="*/ 2763 h 2790"/>
                  <a:gd name="T68" fmla="*/ 33 w 1936"/>
                  <a:gd name="T69" fmla="*/ 2763 h 2790"/>
                  <a:gd name="T70" fmla="*/ 50 w 1936"/>
                  <a:gd name="T71" fmla="*/ 2774 h 2790"/>
                  <a:gd name="T72" fmla="*/ 61 w 1936"/>
                  <a:gd name="T73" fmla="*/ 2785 h 2790"/>
                  <a:gd name="T74" fmla="*/ 83 w 1936"/>
                  <a:gd name="T75" fmla="*/ 2790 h 2790"/>
                  <a:gd name="T76" fmla="*/ 99 w 1936"/>
                  <a:gd name="T77" fmla="*/ 2790 h 2790"/>
                  <a:gd name="T78" fmla="*/ 1842 w 1936"/>
                  <a:gd name="T79" fmla="*/ 2785 h 2790"/>
                  <a:gd name="T80" fmla="*/ 1842 w 1936"/>
                  <a:gd name="T81" fmla="*/ 2785 h 2790"/>
                  <a:gd name="T82" fmla="*/ 1864 w 1936"/>
                  <a:gd name="T83" fmla="*/ 2785 h 2790"/>
                  <a:gd name="T84" fmla="*/ 1892 w 1936"/>
                  <a:gd name="T85" fmla="*/ 2774 h 2790"/>
                  <a:gd name="T86" fmla="*/ 1892 w 1936"/>
                  <a:gd name="T87" fmla="*/ 2774 h 2790"/>
                  <a:gd name="T88" fmla="*/ 1908 w 1936"/>
                  <a:gd name="T89" fmla="*/ 2757 h 2790"/>
                  <a:gd name="T90" fmla="*/ 1925 w 1936"/>
                  <a:gd name="T91" fmla="*/ 2741 h 2790"/>
                  <a:gd name="T92" fmla="*/ 1936 w 1936"/>
                  <a:gd name="T93" fmla="*/ 2713 h 2790"/>
                  <a:gd name="T94" fmla="*/ 1936 w 1936"/>
                  <a:gd name="T95" fmla="*/ 2691 h 2790"/>
                  <a:gd name="T96" fmla="*/ 1936 w 1936"/>
                  <a:gd name="T97" fmla="*/ 1395 h 2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36" h="2790">
                    <a:moveTo>
                      <a:pt x="1936" y="1395"/>
                    </a:move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395"/>
                    </a:lnTo>
                    <a:lnTo>
                      <a:pt x="0" y="2619"/>
                    </a:lnTo>
                    <a:lnTo>
                      <a:pt x="6" y="2619"/>
                    </a:lnTo>
                    <a:lnTo>
                      <a:pt x="6" y="2697"/>
                    </a:lnTo>
                    <a:lnTo>
                      <a:pt x="6" y="2697"/>
                    </a:lnTo>
                    <a:lnTo>
                      <a:pt x="6" y="2713"/>
                    </a:lnTo>
                    <a:lnTo>
                      <a:pt x="11" y="2730"/>
                    </a:lnTo>
                    <a:lnTo>
                      <a:pt x="22" y="2746"/>
                    </a:lnTo>
                    <a:lnTo>
                      <a:pt x="33" y="2763"/>
                    </a:lnTo>
                    <a:lnTo>
                      <a:pt x="33" y="2763"/>
                    </a:lnTo>
                    <a:lnTo>
                      <a:pt x="50" y="2774"/>
                    </a:lnTo>
                    <a:lnTo>
                      <a:pt x="61" y="2785"/>
                    </a:lnTo>
                    <a:lnTo>
                      <a:pt x="83" y="2790"/>
                    </a:lnTo>
                    <a:lnTo>
                      <a:pt x="99" y="2790"/>
                    </a:lnTo>
                    <a:lnTo>
                      <a:pt x="1842" y="2785"/>
                    </a:lnTo>
                    <a:lnTo>
                      <a:pt x="1842" y="2785"/>
                    </a:lnTo>
                    <a:lnTo>
                      <a:pt x="1864" y="2785"/>
                    </a:lnTo>
                    <a:lnTo>
                      <a:pt x="1892" y="2774"/>
                    </a:lnTo>
                    <a:lnTo>
                      <a:pt x="1892" y="2774"/>
                    </a:lnTo>
                    <a:lnTo>
                      <a:pt x="1908" y="2757"/>
                    </a:lnTo>
                    <a:lnTo>
                      <a:pt x="1925" y="2741"/>
                    </a:lnTo>
                    <a:lnTo>
                      <a:pt x="1936" y="2713"/>
                    </a:lnTo>
                    <a:lnTo>
                      <a:pt x="1936" y="2691"/>
                    </a:lnTo>
                    <a:lnTo>
                      <a:pt x="1936" y="1395"/>
                    </a:lnTo>
                    <a:close/>
                  </a:path>
                </a:pathLst>
              </a:custGeom>
              <a:noFill/>
              <a:ln w="69850">
                <a:noFill/>
                <a:prstDash val="solid"/>
                <a:round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4500" b="1" dirty="0">
                  <a:solidFill>
                    <a:srgbClr val="44546A"/>
                  </a:solidFill>
                </a:endParaRPr>
              </a:p>
            </p:txBody>
          </p:sp>
        </p:grpSp>
      </p:grpSp>
      <p:sp>
        <p:nvSpPr>
          <p:cNvPr id="69" name="Oval Callout 68"/>
          <p:cNvSpPr/>
          <p:nvPr/>
        </p:nvSpPr>
        <p:spPr>
          <a:xfrm>
            <a:off x="2776395" y="729236"/>
            <a:ext cx="1943100" cy="845235"/>
          </a:xfrm>
          <a:prstGeom prst="wedgeEllipseCallout">
            <a:avLst>
              <a:gd name="adj1" fmla="val -71936"/>
              <a:gd name="adj2" fmla="val 109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Message 1</a:t>
            </a:r>
          </a:p>
        </p:txBody>
      </p:sp>
      <p:sp>
        <p:nvSpPr>
          <p:cNvPr id="70" name="Oval Callout 69"/>
          <p:cNvSpPr/>
          <p:nvPr/>
        </p:nvSpPr>
        <p:spPr>
          <a:xfrm>
            <a:off x="188220" y="1821202"/>
            <a:ext cx="1943100" cy="845235"/>
          </a:xfrm>
          <a:prstGeom prst="wedgeEllipseCallout">
            <a:avLst>
              <a:gd name="adj1" fmla="val 71983"/>
              <a:gd name="adj2" fmla="val 61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Message 3</a:t>
            </a:r>
          </a:p>
        </p:txBody>
      </p:sp>
      <p:sp>
        <p:nvSpPr>
          <p:cNvPr id="71" name="Oval Callout 70"/>
          <p:cNvSpPr/>
          <p:nvPr/>
        </p:nvSpPr>
        <p:spPr>
          <a:xfrm>
            <a:off x="5562337" y="1356311"/>
            <a:ext cx="1943100" cy="845235"/>
          </a:xfrm>
          <a:prstGeom prst="wedgeEllipseCallout">
            <a:avLst>
              <a:gd name="adj1" fmla="val 53432"/>
              <a:gd name="adj2" fmla="val 12757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>
                    <a:lumMod val="85000"/>
                    <a:lumOff val="15000"/>
                  </a:prstClr>
                </a:solidFill>
              </a:rPr>
              <a:t>Message 2</a:t>
            </a:r>
          </a:p>
        </p:txBody>
      </p:sp>
      <p:sp>
        <p:nvSpPr>
          <p:cNvPr id="72" name="Oval Callout 71"/>
          <p:cNvSpPr/>
          <p:nvPr/>
        </p:nvSpPr>
        <p:spPr>
          <a:xfrm>
            <a:off x="4221133" y="2769468"/>
            <a:ext cx="1943100" cy="845235"/>
          </a:xfrm>
          <a:prstGeom prst="wedgeEllipseCallout">
            <a:avLst>
              <a:gd name="adj1" fmla="val 80921"/>
              <a:gd name="adj2" fmla="val -4581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>
                    <a:lumMod val="85000"/>
                    <a:lumOff val="15000"/>
                  </a:prstClr>
                </a:solidFill>
              </a:rPr>
              <a:t>Message 4</a:t>
            </a:r>
          </a:p>
        </p:txBody>
      </p:sp>
      <p:sp>
        <p:nvSpPr>
          <p:cNvPr id="73" name="Oval Callout 72"/>
          <p:cNvSpPr/>
          <p:nvPr/>
        </p:nvSpPr>
        <p:spPr>
          <a:xfrm>
            <a:off x="2777128" y="3563509"/>
            <a:ext cx="1943100" cy="845235"/>
          </a:xfrm>
          <a:prstGeom prst="wedgeEllipseCallout">
            <a:avLst>
              <a:gd name="adj1" fmla="val -72813"/>
              <a:gd name="adj2" fmla="val -92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Message 5</a:t>
            </a:r>
          </a:p>
        </p:txBody>
      </p:sp>
      <p:sp>
        <p:nvSpPr>
          <p:cNvPr id="74" name="Oval Callout 73"/>
          <p:cNvSpPr/>
          <p:nvPr/>
        </p:nvSpPr>
        <p:spPr>
          <a:xfrm>
            <a:off x="6801699" y="4033441"/>
            <a:ext cx="1943100" cy="845235"/>
          </a:xfrm>
          <a:prstGeom prst="wedgeEllipseCallout">
            <a:avLst>
              <a:gd name="adj1" fmla="val -31748"/>
              <a:gd name="adj2" fmla="val -12174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>
                    <a:lumMod val="85000"/>
                    <a:lumOff val="15000"/>
                  </a:prstClr>
                </a:solidFill>
              </a:rPr>
              <a:t>Message 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10683" y="5318097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>Tablet Tool Kit</a:t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>
                <a:solidFill>
                  <a:prstClr val="white">
                    <a:lumMod val="95000"/>
                  </a:prstClr>
                </a:solidFill>
              </a:rPr>
              <a:t>Unique Mobile Device Animations</a:t>
            </a:r>
          </a:p>
        </p:txBody>
      </p:sp>
    </p:spTree>
    <p:extLst>
      <p:ext uri="{BB962C8B-B14F-4D97-AF65-F5344CB8AC3E}">
        <p14:creationId xmlns:p14="http://schemas.microsoft.com/office/powerpoint/2010/main" val="353252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39" y="1765045"/>
            <a:ext cx="4237752" cy="317831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8448" y="1693469"/>
            <a:ext cx="4237752" cy="317831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>Tablet Tool Kit</a:t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>
                <a:solidFill>
                  <a:prstClr val="white">
                    <a:lumMod val="95000"/>
                  </a:prstClr>
                </a:solidFill>
              </a:rPr>
              <a:t>Unique Mobile Device Animations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sp>
        <p:nvSpPr>
          <p:cNvPr id="33" name="Oval 32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3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E-6 0.00602 L 0.82031 0.0169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16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39" y="1765045"/>
            <a:ext cx="4237752" cy="317831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8448" y="2090758"/>
            <a:ext cx="4237752" cy="23837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>Tablet Tool Kit</a:t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>
                <a:solidFill>
                  <a:prstClr val="white">
                    <a:lumMod val="95000"/>
                  </a:prstClr>
                </a:solidFill>
              </a:rPr>
              <a:t>Unique Mobile Device Animations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sp>
        <p:nvSpPr>
          <p:cNvPr id="33" name="Oval 32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7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E-6 0.00602 L 0.82031 0.0169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16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39" y="2162334"/>
            <a:ext cx="4237752" cy="23837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18729" y="2090758"/>
            <a:ext cx="3178314" cy="23837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>Tablet Tool Kit</a:t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>
                <a:solidFill>
                  <a:prstClr val="white">
                    <a:lumMod val="95000"/>
                  </a:prstClr>
                </a:solidFill>
              </a:rPr>
              <a:t>Unique Mobile Device Animations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sp>
        <p:nvSpPr>
          <p:cNvPr id="33" name="Oval 32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8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E-6 0.00602 L 0.82031 0.0169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16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681445" y="5566872"/>
            <a:ext cx="3890555" cy="31445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1000401" y="1137110"/>
            <a:ext cx="3143275" cy="4411685"/>
            <a:chOff x="434" y="326"/>
            <a:chExt cx="2322" cy="3259"/>
          </a:xfrm>
          <a:effectLst/>
          <a:scene3d>
            <a:camera prst="orthographicFront"/>
            <a:lightRig rig="threePt" dir="t"/>
          </a:scene3d>
        </p:grpSpPr>
        <p:sp>
          <p:nvSpPr>
            <p:cNvPr id="21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57900" y="1131094"/>
            <a:ext cx="2457450" cy="9941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658552" y="1627934"/>
            <a:ext cx="182697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Your Third Text Goes </a:t>
            </a:r>
            <a:r>
              <a:rPr lang="en-US" dirty="0" err="1">
                <a:solidFill>
                  <a:prstClr val="black"/>
                </a:solidFill>
              </a:rPr>
              <a:t>Here.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Don’t Delete this Box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3675" y="0"/>
            <a:ext cx="5000326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6" y="3279945"/>
            <a:ext cx="2249615" cy="2678113"/>
          </a:xfrm>
          <a:prstGeom prst="rect">
            <a:avLst/>
          </a:prstGeom>
        </p:spPr>
      </p:pic>
      <p:sp>
        <p:nvSpPr>
          <p:cNvPr id="66" name="Content Placeholder 10"/>
          <p:cNvSpPr txBox="1">
            <a:spLocks/>
          </p:cNvSpPr>
          <p:nvPr/>
        </p:nvSpPr>
        <p:spPr>
          <a:xfrm>
            <a:off x="-1893517" y="1627934"/>
            <a:ext cx="182697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</a:rPr>
              <a:t>Copy this slide and repeat this technique to add more areas.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0"/>
            <a:ext cx="977534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62715" y="3943327"/>
            <a:ext cx="4181422" cy="1154162"/>
          </a:xfrm>
          <a:prstGeom prst="rect">
            <a:avLst/>
          </a:prstGeom>
          <a:noFill/>
          <a:effectLst>
            <a:reflection blurRad="127000" stA="37000" endPos="82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Tablet Tool Kit</a:t>
            </a:r>
            <a:br>
              <a:rPr lang="en-US" sz="2700" b="1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100" dirty="0">
                <a:solidFill>
                  <a:prstClr val="black"/>
                </a:solidFill>
              </a:rPr>
              <a:t>Unique Mobile Device Animations and Diagrams</a:t>
            </a:r>
          </a:p>
        </p:txBody>
      </p:sp>
    </p:spTree>
    <p:extLst>
      <p:ext uri="{BB962C8B-B14F-4D97-AF65-F5344CB8AC3E}">
        <p14:creationId xmlns:p14="http://schemas.microsoft.com/office/powerpoint/2010/main" val="125117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45833E-6 0.00602 L 0.38841 -0.00023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4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>
            <a:grpSpLocks noChangeAspect="1"/>
          </p:cNvGrpSpPr>
          <p:nvPr/>
        </p:nvGrpSpPr>
        <p:grpSpPr bwMode="auto">
          <a:xfrm>
            <a:off x="3845466" y="2325282"/>
            <a:ext cx="5157743" cy="7239055"/>
            <a:chOff x="434" y="326"/>
            <a:chExt cx="2322" cy="32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33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 bwMode="auto">
          <a:xfrm>
            <a:off x="245066" y="2969425"/>
            <a:ext cx="5157743" cy="7239055"/>
            <a:chOff x="434" y="326"/>
            <a:chExt cx="2322" cy="32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19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1514613" y="770208"/>
            <a:ext cx="6114775" cy="8582279"/>
            <a:chOff x="434" y="326"/>
            <a:chExt cx="2322" cy="32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5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28850" y="1569210"/>
            <a:ext cx="471487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prstClr val="black"/>
                </a:solidFill>
              </a:rPr>
              <a:t>Chapter 1</a:t>
            </a:r>
          </a:p>
          <a:p>
            <a:endParaRPr lang="en-US" sz="3300" dirty="0">
              <a:solidFill>
                <a:prstClr val="black"/>
              </a:solidFill>
            </a:endParaRPr>
          </a:p>
          <a:p>
            <a:r>
              <a:rPr lang="en-US" sz="3300" dirty="0">
                <a:solidFill>
                  <a:prstClr val="black"/>
                </a:solidFill>
              </a:rPr>
              <a:t>Your Text can go here. You can replace this but do not delete the text box as the animation is applied to the textbox</a:t>
            </a:r>
            <a:r>
              <a:rPr lang="en-US" sz="3300" dirty="0" smtClean="0">
                <a:solidFill>
                  <a:prstClr val="black"/>
                </a:solidFill>
              </a:rPr>
              <a:t>.</a:t>
            </a:r>
          </a:p>
          <a:p>
            <a:endParaRPr lang="en-US" sz="3300" dirty="0">
              <a:solidFill>
                <a:prstClr val="black"/>
              </a:solidFill>
            </a:endParaRPr>
          </a:p>
          <a:p>
            <a:r>
              <a:rPr lang="en-US" sz="3300" dirty="0" smtClean="0">
                <a:solidFill>
                  <a:prstClr val="black"/>
                </a:solidFill>
              </a:rPr>
              <a:t/>
            </a:r>
            <a:br>
              <a:rPr lang="en-US" sz="3300" dirty="0" smtClean="0">
                <a:solidFill>
                  <a:prstClr val="black"/>
                </a:solidFill>
              </a:rPr>
            </a:br>
            <a:endParaRPr lang="en-US" sz="3300" dirty="0">
              <a:solidFill>
                <a:prstClr val="black"/>
              </a:solidFill>
            </a:endParaRPr>
          </a:p>
          <a:p>
            <a:endParaRPr lang="en-US" sz="3300" dirty="0">
              <a:solidFill>
                <a:prstClr val="black"/>
              </a:solidFill>
            </a:endParaRPr>
          </a:p>
          <a:p>
            <a:r>
              <a:rPr lang="en-US" sz="3300" dirty="0">
                <a:solidFill>
                  <a:prstClr val="black"/>
                </a:solidFill>
              </a:rPr>
              <a:t>Make the fonts bigger or smaller to achieve different effects.</a:t>
            </a:r>
          </a:p>
        </p:txBody>
      </p:sp>
      <p:sp>
        <p:nvSpPr>
          <p:cNvPr id="66" name="Rectangle 65"/>
          <p:cNvSpPr/>
          <p:nvPr/>
        </p:nvSpPr>
        <p:spPr>
          <a:xfrm>
            <a:off x="-9725" y="0"/>
            <a:ext cx="9144000" cy="10638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1514475" y="746522"/>
            <a:ext cx="6115050" cy="822722"/>
            <a:chOff x="1272" y="-93"/>
            <a:chExt cx="5136" cy="691"/>
          </a:xfrm>
        </p:grpSpPr>
        <p:sp>
          <p:nvSpPr>
            <p:cNvPr id="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72" y="-93"/>
              <a:ext cx="5136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272" y="3042"/>
              <a:ext cx="427" cy="466"/>
            </a:xfrm>
            <a:custGeom>
              <a:avLst/>
              <a:gdLst>
                <a:gd name="T0" fmla="*/ 0 w 427"/>
                <a:gd name="T1" fmla="*/ 74 h 466"/>
                <a:gd name="T2" fmla="*/ 0 w 427"/>
                <a:gd name="T3" fmla="*/ 466 h 466"/>
                <a:gd name="T4" fmla="*/ 427 w 427"/>
                <a:gd name="T5" fmla="*/ 392 h 466"/>
                <a:gd name="T6" fmla="*/ 427 w 427"/>
                <a:gd name="T7" fmla="*/ 0 h 466"/>
                <a:gd name="T8" fmla="*/ 0 w 427"/>
                <a:gd name="T9" fmla="*/ 74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66">
                  <a:moveTo>
                    <a:pt x="0" y="74"/>
                  </a:moveTo>
                  <a:lnTo>
                    <a:pt x="0" y="466"/>
                  </a:lnTo>
                  <a:lnTo>
                    <a:pt x="427" y="392"/>
                  </a:lnTo>
                  <a:lnTo>
                    <a:pt x="427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5981" y="2222"/>
              <a:ext cx="427" cy="453"/>
            </a:xfrm>
            <a:custGeom>
              <a:avLst/>
              <a:gdLst>
                <a:gd name="T0" fmla="*/ 427 w 427"/>
                <a:gd name="T1" fmla="*/ 0 h 453"/>
                <a:gd name="T2" fmla="*/ 0 w 427"/>
                <a:gd name="T3" fmla="*/ 73 h 453"/>
                <a:gd name="T4" fmla="*/ 0 w 427"/>
                <a:gd name="T5" fmla="*/ 453 h 453"/>
                <a:gd name="T6" fmla="*/ 427 w 427"/>
                <a:gd name="T7" fmla="*/ 379 h 453"/>
                <a:gd name="T8" fmla="*/ 427 w 427"/>
                <a:gd name="T9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53">
                  <a:moveTo>
                    <a:pt x="427" y="0"/>
                  </a:moveTo>
                  <a:lnTo>
                    <a:pt x="0" y="73"/>
                  </a:lnTo>
                  <a:lnTo>
                    <a:pt x="0" y="453"/>
                  </a:lnTo>
                  <a:lnTo>
                    <a:pt x="427" y="379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1272" y="5639"/>
              <a:ext cx="5136" cy="1506"/>
            </a:xfrm>
            <a:custGeom>
              <a:avLst/>
              <a:gdLst>
                <a:gd name="T0" fmla="*/ 4709 w 5136"/>
                <a:gd name="T1" fmla="*/ 73 h 1506"/>
                <a:gd name="T2" fmla="*/ 4709 w 5136"/>
                <a:gd name="T3" fmla="*/ 673 h 1506"/>
                <a:gd name="T4" fmla="*/ 4709 w 5136"/>
                <a:gd name="T5" fmla="*/ 722 h 1506"/>
                <a:gd name="T6" fmla="*/ 4685 w 5136"/>
                <a:gd name="T7" fmla="*/ 783 h 1506"/>
                <a:gd name="T8" fmla="*/ 4648 w 5136"/>
                <a:gd name="T9" fmla="*/ 820 h 1506"/>
                <a:gd name="T10" fmla="*/ 4611 w 5136"/>
                <a:gd name="T11" fmla="*/ 857 h 1506"/>
                <a:gd name="T12" fmla="*/ 4550 w 5136"/>
                <a:gd name="T13" fmla="*/ 881 h 1506"/>
                <a:gd name="T14" fmla="*/ 4502 w 5136"/>
                <a:gd name="T15" fmla="*/ 881 h 1506"/>
                <a:gd name="T16" fmla="*/ 647 w 5136"/>
                <a:gd name="T17" fmla="*/ 894 h 1506"/>
                <a:gd name="T18" fmla="*/ 610 w 5136"/>
                <a:gd name="T19" fmla="*/ 894 h 1506"/>
                <a:gd name="T20" fmla="*/ 561 w 5136"/>
                <a:gd name="T21" fmla="*/ 881 h 1506"/>
                <a:gd name="T22" fmla="*/ 537 w 5136"/>
                <a:gd name="T23" fmla="*/ 857 h 1506"/>
                <a:gd name="T24" fmla="*/ 500 w 5136"/>
                <a:gd name="T25" fmla="*/ 832 h 1506"/>
                <a:gd name="T26" fmla="*/ 488 w 5136"/>
                <a:gd name="T27" fmla="*/ 820 h 1506"/>
                <a:gd name="T28" fmla="*/ 0 w 5136"/>
                <a:gd name="T29" fmla="*/ 906 h 1506"/>
                <a:gd name="T30" fmla="*/ 24 w 5136"/>
                <a:gd name="T31" fmla="*/ 1028 h 1506"/>
                <a:gd name="T32" fmla="*/ 61 w 5136"/>
                <a:gd name="T33" fmla="*/ 1139 h 1506"/>
                <a:gd name="T34" fmla="*/ 122 w 5136"/>
                <a:gd name="T35" fmla="*/ 1249 h 1506"/>
                <a:gd name="T36" fmla="*/ 207 w 5136"/>
                <a:gd name="T37" fmla="*/ 1335 h 1506"/>
                <a:gd name="T38" fmla="*/ 293 w 5136"/>
                <a:gd name="T39" fmla="*/ 1408 h 1506"/>
                <a:gd name="T40" fmla="*/ 403 w 5136"/>
                <a:gd name="T41" fmla="*/ 1469 h 1506"/>
                <a:gd name="T42" fmla="*/ 525 w 5136"/>
                <a:gd name="T43" fmla="*/ 1494 h 1506"/>
                <a:gd name="T44" fmla="*/ 647 w 5136"/>
                <a:gd name="T45" fmla="*/ 1506 h 1506"/>
                <a:gd name="T46" fmla="*/ 4489 w 5136"/>
                <a:gd name="T47" fmla="*/ 1506 h 1506"/>
                <a:gd name="T48" fmla="*/ 4624 w 5136"/>
                <a:gd name="T49" fmla="*/ 1494 h 1506"/>
                <a:gd name="T50" fmla="*/ 4746 w 5136"/>
                <a:gd name="T51" fmla="*/ 1457 h 1506"/>
                <a:gd name="T52" fmla="*/ 4855 w 5136"/>
                <a:gd name="T53" fmla="*/ 1396 h 1506"/>
                <a:gd name="T54" fmla="*/ 4953 w 5136"/>
                <a:gd name="T55" fmla="*/ 1322 h 1506"/>
                <a:gd name="T56" fmla="*/ 5026 w 5136"/>
                <a:gd name="T57" fmla="*/ 1224 h 1506"/>
                <a:gd name="T58" fmla="*/ 5087 w 5136"/>
                <a:gd name="T59" fmla="*/ 1114 h 1506"/>
                <a:gd name="T60" fmla="*/ 5124 w 5136"/>
                <a:gd name="T61" fmla="*/ 992 h 1506"/>
                <a:gd name="T62" fmla="*/ 5136 w 5136"/>
                <a:gd name="T63" fmla="*/ 869 h 1506"/>
                <a:gd name="T64" fmla="*/ 5136 w 5136"/>
                <a:gd name="T65" fmla="*/ 0 h 1506"/>
                <a:gd name="T66" fmla="*/ 4709 w 5136"/>
                <a:gd name="T67" fmla="*/ 73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36" h="1506">
                  <a:moveTo>
                    <a:pt x="4709" y="73"/>
                  </a:moveTo>
                  <a:lnTo>
                    <a:pt x="4709" y="673"/>
                  </a:lnTo>
                  <a:lnTo>
                    <a:pt x="4709" y="722"/>
                  </a:lnTo>
                  <a:lnTo>
                    <a:pt x="4685" y="783"/>
                  </a:lnTo>
                  <a:lnTo>
                    <a:pt x="4648" y="820"/>
                  </a:lnTo>
                  <a:lnTo>
                    <a:pt x="4611" y="857"/>
                  </a:lnTo>
                  <a:lnTo>
                    <a:pt x="4550" y="881"/>
                  </a:lnTo>
                  <a:lnTo>
                    <a:pt x="4502" y="881"/>
                  </a:lnTo>
                  <a:lnTo>
                    <a:pt x="647" y="894"/>
                  </a:lnTo>
                  <a:lnTo>
                    <a:pt x="610" y="894"/>
                  </a:lnTo>
                  <a:lnTo>
                    <a:pt x="561" y="881"/>
                  </a:lnTo>
                  <a:lnTo>
                    <a:pt x="537" y="857"/>
                  </a:lnTo>
                  <a:lnTo>
                    <a:pt x="500" y="832"/>
                  </a:lnTo>
                  <a:lnTo>
                    <a:pt x="488" y="820"/>
                  </a:lnTo>
                  <a:lnTo>
                    <a:pt x="0" y="906"/>
                  </a:lnTo>
                  <a:lnTo>
                    <a:pt x="24" y="1028"/>
                  </a:lnTo>
                  <a:lnTo>
                    <a:pt x="61" y="1139"/>
                  </a:lnTo>
                  <a:lnTo>
                    <a:pt x="122" y="1249"/>
                  </a:lnTo>
                  <a:lnTo>
                    <a:pt x="207" y="1335"/>
                  </a:lnTo>
                  <a:lnTo>
                    <a:pt x="293" y="1408"/>
                  </a:lnTo>
                  <a:lnTo>
                    <a:pt x="403" y="1469"/>
                  </a:lnTo>
                  <a:lnTo>
                    <a:pt x="525" y="1494"/>
                  </a:lnTo>
                  <a:lnTo>
                    <a:pt x="647" y="1506"/>
                  </a:lnTo>
                  <a:lnTo>
                    <a:pt x="4489" y="1506"/>
                  </a:lnTo>
                  <a:lnTo>
                    <a:pt x="4624" y="1494"/>
                  </a:lnTo>
                  <a:lnTo>
                    <a:pt x="4746" y="1457"/>
                  </a:lnTo>
                  <a:lnTo>
                    <a:pt x="4855" y="1396"/>
                  </a:lnTo>
                  <a:lnTo>
                    <a:pt x="4953" y="1322"/>
                  </a:lnTo>
                  <a:lnTo>
                    <a:pt x="5026" y="1224"/>
                  </a:lnTo>
                  <a:lnTo>
                    <a:pt x="5087" y="1114"/>
                  </a:lnTo>
                  <a:lnTo>
                    <a:pt x="5124" y="992"/>
                  </a:lnTo>
                  <a:lnTo>
                    <a:pt x="5136" y="869"/>
                  </a:lnTo>
                  <a:lnTo>
                    <a:pt x="5136" y="0"/>
                  </a:lnTo>
                  <a:lnTo>
                    <a:pt x="4709" y="7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1272" y="5136"/>
              <a:ext cx="427" cy="772"/>
            </a:xfrm>
            <a:custGeom>
              <a:avLst/>
              <a:gdLst>
                <a:gd name="T0" fmla="*/ 0 w 427"/>
                <a:gd name="T1" fmla="*/ 74 h 772"/>
                <a:gd name="T2" fmla="*/ 0 w 427"/>
                <a:gd name="T3" fmla="*/ 772 h 772"/>
                <a:gd name="T4" fmla="*/ 427 w 427"/>
                <a:gd name="T5" fmla="*/ 699 h 772"/>
                <a:gd name="T6" fmla="*/ 427 w 427"/>
                <a:gd name="T7" fmla="*/ 0 h 772"/>
                <a:gd name="T8" fmla="*/ 0 w 427"/>
                <a:gd name="T9" fmla="*/ 74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772">
                  <a:moveTo>
                    <a:pt x="0" y="74"/>
                  </a:moveTo>
                  <a:lnTo>
                    <a:pt x="0" y="772"/>
                  </a:lnTo>
                  <a:lnTo>
                    <a:pt x="427" y="699"/>
                  </a:lnTo>
                  <a:lnTo>
                    <a:pt x="427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5981" y="4304"/>
              <a:ext cx="427" cy="771"/>
            </a:xfrm>
            <a:custGeom>
              <a:avLst/>
              <a:gdLst>
                <a:gd name="T0" fmla="*/ 427 w 427"/>
                <a:gd name="T1" fmla="*/ 0 h 771"/>
                <a:gd name="T2" fmla="*/ 0 w 427"/>
                <a:gd name="T3" fmla="*/ 73 h 771"/>
                <a:gd name="T4" fmla="*/ 0 w 427"/>
                <a:gd name="T5" fmla="*/ 771 h 771"/>
                <a:gd name="T6" fmla="*/ 427 w 427"/>
                <a:gd name="T7" fmla="*/ 698 h 771"/>
                <a:gd name="T8" fmla="*/ 427 w 427"/>
                <a:gd name="T9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771">
                  <a:moveTo>
                    <a:pt x="427" y="0"/>
                  </a:moveTo>
                  <a:lnTo>
                    <a:pt x="0" y="73"/>
                  </a:lnTo>
                  <a:lnTo>
                    <a:pt x="0" y="771"/>
                  </a:lnTo>
                  <a:lnTo>
                    <a:pt x="427" y="69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1272" y="-93"/>
              <a:ext cx="5136" cy="1739"/>
            </a:xfrm>
            <a:custGeom>
              <a:avLst/>
              <a:gdLst>
                <a:gd name="T0" fmla="*/ 5136 w 5136"/>
                <a:gd name="T1" fmla="*/ 649 h 1739"/>
                <a:gd name="T2" fmla="*/ 5124 w 5136"/>
                <a:gd name="T3" fmla="*/ 514 h 1739"/>
                <a:gd name="T4" fmla="*/ 5087 w 5136"/>
                <a:gd name="T5" fmla="*/ 392 h 1739"/>
                <a:gd name="T6" fmla="*/ 5026 w 5136"/>
                <a:gd name="T7" fmla="*/ 282 h 1739"/>
                <a:gd name="T8" fmla="*/ 4953 w 5136"/>
                <a:gd name="T9" fmla="*/ 196 h 1739"/>
                <a:gd name="T10" fmla="*/ 4855 w 5136"/>
                <a:gd name="T11" fmla="*/ 110 h 1739"/>
                <a:gd name="T12" fmla="*/ 4746 w 5136"/>
                <a:gd name="T13" fmla="*/ 49 h 1739"/>
                <a:gd name="T14" fmla="*/ 4624 w 5136"/>
                <a:gd name="T15" fmla="*/ 12 h 1739"/>
                <a:gd name="T16" fmla="*/ 4489 w 5136"/>
                <a:gd name="T17" fmla="*/ 0 h 1739"/>
                <a:gd name="T18" fmla="*/ 647 w 5136"/>
                <a:gd name="T19" fmla="*/ 0 h 1739"/>
                <a:gd name="T20" fmla="*/ 512 w 5136"/>
                <a:gd name="T21" fmla="*/ 12 h 1739"/>
                <a:gd name="T22" fmla="*/ 390 w 5136"/>
                <a:gd name="T23" fmla="*/ 49 h 1739"/>
                <a:gd name="T24" fmla="*/ 281 w 5136"/>
                <a:gd name="T25" fmla="*/ 110 h 1739"/>
                <a:gd name="T26" fmla="*/ 195 w 5136"/>
                <a:gd name="T27" fmla="*/ 196 h 1739"/>
                <a:gd name="T28" fmla="*/ 110 w 5136"/>
                <a:gd name="T29" fmla="*/ 282 h 1739"/>
                <a:gd name="T30" fmla="*/ 49 w 5136"/>
                <a:gd name="T31" fmla="*/ 392 h 1739"/>
                <a:gd name="T32" fmla="*/ 12 w 5136"/>
                <a:gd name="T33" fmla="*/ 514 h 1739"/>
                <a:gd name="T34" fmla="*/ 0 w 5136"/>
                <a:gd name="T35" fmla="*/ 649 h 1739"/>
                <a:gd name="T36" fmla="*/ 0 w 5136"/>
                <a:gd name="T37" fmla="*/ 1739 h 1739"/>
                <a:gd name="T38" fmla="*/ 427 w 5136"/>
                <a:gd name="T39" fmla="*/ 1666 h 1739"/>
                <a:gd name="T40" fmla="*/ 427 w 5136"/>
                <a:gd name="T41" fmla="*/ 821 h 1739"/>
                <a:gd name="T42" fmla="*/ 427 w 5136"/>
                <a:gd name="T43" fmla="*/ 649 h 1739"/>
                <a:gd name="T44" fmla="*/ 439 w 5136"/>
                <a:gd name="T45" fmla="*/ 612 h 1739"/>
                <a:gd name="T46" fmla="*/ 451 w 5136"/>
                <a:gd name="T47" fmla="*/ 563 h 1739"/>
                <a:gd name="T48" fmla="*/ 464 w 5136"/>
                <a:gd name="T49" fmla="*/ 527 h 1739"/>
                <a:gd name="T50" fmla="*/ 488 w 5136"/>
                <a:gd name="T51" fmla="*/ 502 h 1739"/>
                <a:gd name="T52" fmla="*/ 525 w 5136"/>
                <a:gd name="T53" fmla="*/ 465 h 1739"/>
                <a:gd name="T54" fmla="*/ 561 w 5136"/>
                <a:gd name="T55" fmla="*/ 453 h 1739"/>
                <a:gd name="T56" fmla="*/ 598 w 5136"/>
                <a:gd name="T57" fmla="*/ 441 h 1739"/>
                <a:gd name="T58" fmla="*/ 647 w 5136"/>
                <a:gd name="T59" fmla="*/ 429 h 1739"/>
                <a:gd name="T60" fmla="*/ 4489 w 5136"/>
                <a:gd name="T61" fmla="*/ 441 h 1739"/>
                <a:gd name="T62" fmla="*/ 4550 w 5136"/>
                <a:gd name="T63" fmla="*/ 441 h 1739"/>
                <a:gd name="T64" fmla="*/ 4599 w 5136"/>
                <a:gd name="T65" fmla="*/ 465 h 1739"/>
                <a:gd name="T66" fmla="*/ 4648 w 5136"/>
                <a:gd name="T67" fmla="*/ 502 h 1739"/>
                <a:gd name="T68" fmla="*/ 4672 w 5136"/>
                <a:gd name="T69" fmla="*/ 539 h 1739"/>
                <a:gd name="T70" fmla="*/ 4697 w 5136"/>
                <a:gd name="T71" fmla="*/ 588 h 1739"/>
                <a:gd name="T72" fmla="*/ 4709 w 5136"/>
                <a:gd name="T73" fmla="*/ 649 h 1739"/>
                <a:gd name="T74" fmla="*/ 4709 w 5136"/>
                <a:gd name="T75" fmla="*/ 906 h 1739"/>
                <a:gd name="T76" fmla="*/ 5136 w 5136"/>
                <a:gd name="T77" fmla="*/ 833 h 1739"/>
                <a:gd name="T78" fmla="*/ 5136 w 5136"/>
                <a:gd name="T79" fmla="*/ 649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36" h="1739">
                  <a:moveTo>
                    <a:pt x="5136" y="649"/>
                  </a:moveTo>
                  <a:lnTo>
                    <a:pt x="5124" y="514"/>
                  </a:lnTo>
                  <a:lnTo>
                    <a:pt x="5087" y="392"/>
                  </a:lnTo>
                  <a:lnTo>
                    <a:pt x="5026" y="282"/>
                  </a:lnTo>
                  <a:lnTo>
                    <a:pt x="4953" y="196"/>
                  </a:lnTo>
                  <a:lnTo>
                    <a:pt x="4855" y="110"/>
                  </a:lnTo>
                  <a:lnTo>
                    <a:pt x="4746" y="49"/>
                  </a:lnTo>
                  <a:lnTo>
                    <a:pt x="4624" y="12"/>
                  </a:lnTo>
                  <a:lnTo>
                    <a:pt x="4489" y="0"/>
                  </a:lnTo>
                  <a:lnTo>
                    <a:pt x="647" y="0"/>
                  </a:lnTo>
                  <a:lnTo>
                    <a:pt x="512" y="12"/>
                  </a:lnTo>
                  <a:lnTo>
                    <a:pt x="390" y="49"/>
                  </a:lnTo>
                  <a:lnTo>
                    <a:pt x="281" y="110"/>
                  </a:lnTo>
                  <a:lnTo>
                    <a:pt x="195" y="196"/>
                  </a:lnTo>
                  <a:lnTo>
                    <a:pt x="110" y="282"/>
                  </a:lnTo>
                  <a:lnTo>
                    <a:pt x="49" y="392"/>
                  </a:lnTo>
                  <a:lnTo>
                    <a:pt x="12" y="514"/>
                  </a:lnTo>
                  <a:lnTo>
                    <a:pt x="0" y="649"/>
                  </a:lnTo>
                  <a:lnTo>
                    <a:pt x="0" y="1739"/>
                  </a:lnTo>
                  <a:lnTo>
                    <a:pt x="427" y="1666"/>
                  </a:lnTo>
                  <a:lnTo>
                    <a:pt x="427" y="821"/>
                  </a:lnTo>
                  <a:lnTo>
                    <a:pt x="427" y="649"/>
                  </a:lnTo>
                  <a:lnTo>
                    <a:pt x="439" y="612"/>
                  </a:lnTo>
                  <a:lnTo>
                    <a:pt x="451" y="563"/>
                  </a:lnTo>
                  <a:lnTo>
                    <a:pt x="464" y="527"/>
                  </a:lnTo>
                  <a:lnTo>
                    <a:pt x="488" y="502"/>
                  </a:lnTo>
                  <a:lnTo>
                    <a:pt x="525" y="465"/>
                  </a:lnTo>
                  <a:lnTo>
                    <a:pt x="561" y="453"/>
                  </a:lnTo>
                  <a:lnTo>
                    <a:pt x="598" y="441"/>
                  </a:lnTo>
                  <a:lnTo>
                    <a:pt x="647" y="429"/>
                  </a:lnTo>
                  <a:lnTo>
                    <a:pt x="4489" y="441"/>
                  </a:lnTo>
                  <a:lnTo>
                    <a:pt x="4550" y="441"/>
                  </a:lnTo>
                  <a:lnTo>
                    <a:pt x="4599" y="465"/>
                  </a:lnTo>
                  <a:lnTo>
                    <a:pt x="4648" y="502"/>
                  </a:lnTo>
                  <a:lnTo>
                    <a:pt x="4672" y="539"/>
                  </a:lnTo>
                  <a:lnTo>
                    <a:pt x="4697" y="588"/>
                  </a:lnTo>
                  <a:lnTo>
                    <a:pt x="4709" y="649"/>
                  </a:lnTo>
                  <a:lnTo>
                    <a:pt x="4709" y="906"/>
                  </a:lnTo>
                  <a:lnTo>
                    <a:pt x="5136" y="833"/>
                  </a:lnTo>
                  <a:lnTo>
                    <a:pt x="5136" y="649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1272" y="1573"/>
              <a:ext cx="427" cy="1543"/>
            </a:xfrm>
            <a:custGeom>
              <a:avLst/>
              <a:gdLst>
                <a:gd name="T0" fmla="*/ 427 w 427"/>
                <a:gd name="T1" fmla="*/ 0 h 1543"/>
                <a:gd name="T2" fmla="*/ 0 w 427"/>
                <a:gd name="T3" fmla="*/ 73 h 1543"/>
                <a:gd name="T4" fmla="*/ 0 w 427"/>
                <a:gd name="T5" fmla="*/ 1543 h 1543"/>
                <a:gd name="T6" fmla="*/ 427 w 427"/>
                <a:gd name="T7" fmla="*/ 1469 h 1543"/>
                <a:gd name="T8" fmla="*/ 427 w 427"/>
                <a:gd name="T9" fmla="*/ 1335 h 1543"/>
                <a:gd name="T10" fmla="*/ 427 w 427"/>
                <a:gd name="T11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1543">
                  <a:moveTo>
                    <a:pt x="427" y="0"/>
                  </a:moveTo>
                  <a:lnTo>
                    <a:pt x="0" y="73"/>
                  </a:lnTo>
                  <a:lnTo>
                    <a:pt x="0" y="1543"/>
                  </a:lnTo>
                  <a:lnTo>
                    <a:pt x="427" y="1469"/>
                  </a:lnTo>
                  <a:lnTo>
                    <a:pt x="427" y="1335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5981" y="740"/>
              <a:ext cx="427" cy="1555"/>
            </a:xfrm>
            <a:custGeom>
              <a:avLst/>
              <a:gdLst>
                <a:gd name="T0" fmla="*/ 427 w 427"/>
                <a:gd name="T1" fmla="*/ 0 h 1555"/>
                <a:gd name="T2" fmla="*/ 0 w 427"/>
                <a:gd name="T3" fmla="*/ 73 h 1555"/>
                <a:gd name="T4" fmla="*/ 0 w 427"/>
                <a:gd name="T5" fmla="*/ 1555 h 1555"/>
                <a:gd name="T6" fmla="*/ 427 w 427"/>
                <a:gd name="T7" fmla="*/ 1482 h 1555"/>
                <a:gd name="T8" fmla="*/ 427 w 427"/>
                <a:gd name="T9" fmla="*/ 0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1555">
                  <a:moveTo>
                    <a:pt x="427" y="0"/>
                  </a:moveTo>
                  <a:lnTo>
                    <a:pt x="0" y="73"/>
                  </a:lnTo>
                  <a:lnTo>
                    <a:pt x="0" y="1555"/>
                  </a:lnTo>
                  <a:lnTo>
                    <a:pt x="427" y="1482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5981" y="5002"/>
              <a:ext cx="427" cy="710"/>
            </a:xfrm>
            <a:custGeom>
              <a:avLst/>
              <a:gdLst>
                <a:gd name="T0" fmla="*/ 427 w 427"/>
                <a:gd name="T1" fmla="*/ 0 h 710"/>
                <a:gd name="T2" fmla="*/ 0 w 427"/>
                <a:gd name="T3" fmla="*/ 73 h 710"/>
                <a:gd name="T4" fmla="*/ 0 w 427"/>
                <a:gd name="T5" fmla="*/ 710 h 710"/>
                <a:gd name="T6" fmla="*/ 427 w 427"/>
                <a:gd name="T7" fmla="*/ 637 h 710"/>
                <a:gd name="T8" fmla="*/ 427 w 427"/>
                <a:gd name="T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710">
                  <a:moveTo>
                    <a:pt x="427" y="0"/>
                  </a:moveTo>
                  <a:lnTo>
                    <a:pt x="0" y="73"/>
                  </a:lnTo>
                  <a:lnTo>
                    <a:pt x="0" y="710"/>
                  </a:lnTo>
                  <a:lnTo>
                    <a:pt x="427" y="63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1272" y="5835"/>
              <a:ext cx="488" cy="710"/>
            </a:xfrm>
            <a:custGeom>
              <a:avLst/>
              <a:gdLst>
                <a:gd name="T0" fmla="*/ 451 w 488"/>
                <a:gd name="T1" fmla="*/ 563 h 710"/>
                <a:gd name="T2" fmla="*/ 439 w 488"/>
                <a:gd name="T3" fmla="*/ 526 h 710"/>
                <a:gd name="T4" fmla="*/ 439 w 488"/>
                <a:gd name="T5" fmla="*/ 489 h 710"/>
                <a:gd name="T6" fmla="*/ 439 w 488"/>
                <a:gd name="T7" fmla="*/ 318 h 710"/>
                <a:gd name="T8" fmla="*/ 427 w 488"/>
                <a:gd name="T9" fmla="*/ 318 h 710"/>
                <a:gd name="T10" fmla="*/ 427 w 488"/>
                <a:gd name="T11" fmla="*/ 0 h 710"/>
                <a:gd name="T12" fmla="*/ 0 w 488"/>
                <a:gd name="T13" fmla="*/ 73 h 710"/>
                <a:gd name="T14" fmla="*/ 0 w 488"/>
                <a:gd name="T15" fmla="*/ 673 h 710"/>
                <a:gd name="T16" fmla="*/ 0 w 488"/>
                <a:gd name="T17" fmla="*/ 710 h 710"/>
                <a:gd name="T18" fmla="*/ 488 w 488"/>
                <a:gd name="T19" fmla="*/ 624 h 710"/>
                <a:gd name="T20" fmla="*/ 476 w 488"/>
                <a:gd name="T21" fmla="*/ 600 h 710"/>
                <a:gd name="T22" fmla="*/ 451 w 488"/>
                <a:gd name="T23" fmla="*/ 563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8" h="710">
                  <a:moveTo>
                    <a:pt x="451" y="563"/>
                  </a:moveTo>
                  <a:lnTo>
                    <a:pt x="439" y="526"/>
                  </a:lnTo>
                  <a:lnTo>
                    <a:pt x="439" y="489"/>
                  </a:lnTo>
                  <a:lnTo>
                    <a:pt x="439" y="318"/>
                  </a:lnTo>
                  <a:lnTo>
                    <a:pt x="427" y="318"/>
                  </a:lnTo>
                  <a:lnTo>
                    <a:pt x="427" y="0"/>
                  </a:lnTo>
                  <a:lnTo>
                    <a:pt x="0" y="73"/>
                  </a:lnTo>
                  <a:lnTo>
                    <a:pt x="0" y="673"/>
                  </a:lnTo>
                  <a:lnTo>
                    <a:pt x="0" y="710"/>
                  </a:lnTo>
                  <a:lnTo>
                    <a:pt x="488" y="624"/>
                  </a:lnTo>
                  <a:lnTo>
                    <a:pt x="476" y="600"/>
                  </a:lnTo>
                  <a:lnTo>
                    <a:pt x="451" y="56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1272" y="3434"/>
              <a:ext cx="427" cy="1776"/>
            </a:xfrm>
            <a:custGeom>
              <a:avLst/>
              <a:gdLst>
                <a:gd name="T0" fmla="*/ 427 w 427"/>
                <a:gd name="T1" fmla="*/ 0 h 1776"/>
                <a:gd name="T2" fmla="*/ 0 w 427"/>
                <a:gd name="T3" fmla="*/ 74 h 1776"/>
                <a:gd name="T4" fmla="*/ 0 w 427"/>
                <a:gd name="T5" fmla="*/ 1776 h 1776"/>
                <a:gd name="T6" fmla="*/ 427 w 427"/>
                <a:gd name="T7" fmla="*/ 1702 h 1776"/>
                <a:gd name="T8" fmla="*/ 427 w 427"/>
                <a:gd name="T9" fmla="*/ 0 h 1776"/>
                <a:gd name="T10" fmla="*/ 427 w 427"/>
                <a:gd name="T11" fmla="*/ 0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1776">
                  <a:moveTo>
                    <a:pt x="427" y="0"/>
                  </a:moveTo>
                  <a:lnTo>
                    <a:pt x="0" y="74"/>
                  </a:lnTo>
                  <a:lnTo>
                    <a:pt x="0" y="1776"/>
                  </a:lnTo>
                  <a:lnTo>
                    <a:pt x="427" y="1702"/>
                  </a:lnTo>
                  <a:lnTo>
                    <a:pt x="427" y="0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5981" y="2601"/>
              <a:ext cx="427" cy="1776"/>
            </a:xfrm>
            <a:custGeom>
              <a:avLst/>
              <a:gdLst>
                <a:gd name="T0" fmla="*/ 427 w 427"/>
                <a:gd name="T1" fmla="*/ 0 h 1776"/>
                <a:gd name="T2" fmla="*/ 0 w 427"/>
                <a:gd name="T3" fmla="*/ 74 h 1776"/>
                <a:gd name="T4" fmla="*/ 0 w 427"/>
                <a:gd name="T5" fmla="*/ 209 h 1776"/>
                <a:gd name="T6" fmla="*/ 0 w 427"/>
                <a:gd name="T7" fmla="*/ 833 h 1776"/>
                <a:gd name="T8" fmla="*/ 0 w 427"/>
                <a:gd name="T9" fmla="*/ 1776 h 1776"/>
                <a:gd name="T10" fmla="*/ 427 w 427"/>
                <a:gd name="T11" fmla="*/ 1703 h 1776"/>
                <a:gd name="T12" fmla="*/ 427 w 427"/>
                <a:gd name="T13" fmla="*/ 0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7" h="1776">
                  <a:moveTo>
                    <a:pt x="427" y="0"/>
                  </a:moveTo>
                  <a:lnTo>
                    <a:pt x="0" y="74"/>
                  </a:lnTo>
                  <a:lnTo>
                    <a:pt x="0" y="209"/>
                  </a:lnTo>
                  <a:lnTo>
                    <a:pt x="0" y="833"/>
                  </a:lnTo>
                  <a:lnTo>
                    <a:pt x="0" y="1776"/>
                  </a:lnTo>
                  <a:lnTo>
                    <a:pt x="427" y="170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3663" y="6827"/>
              <a:ext cx="354" cy="220"/>
            </a:xfrm>
            <a:custGeom>
              <a:avLst/>
              <a:gdLst>
                <a:gd name="T0" fmla="*/ 183 w 354"/>
                <a:gd name="T1" fmla="*/ 85 h 220"/>
                <a:gd name="T2" fmla="*/ 183 w 354"/>
                <a:gd name="T3" fmla="*/ 85 h 220"/>
                <a:gd name="T4" fmla="*/ 122 w 354"/>
                <a:gd name="T5" fmla="*/ 85 h 220"/>
                <a:gd name="T6" fmla="*/ 86 w 354"/>
                <a:gd name="T7" fmla="*/ 61 h 220"/>
                <a:gd name="T8" fmla="*/ 37 w 354"/>
                <a:gd name="T9" fmla="*/ 36 h 220"/>
                <a:gd name="T10" fmla="*/ 12 w 354"/>
                <a:gd name="T11" fmla="*/ 0 h 220"/>
                <a:gd name="T12" fmla="*/ 12 w 354"/>
                <a:gd name="T13" fmla="*/ 0 h 220"/>
                <a:gd name="T14" fmla="*/ 0 w 354"/>
                <a:gd name="T15" fmla="*/ 49 h 220"/>
                <a:gd name="T16" fmla="*/ 0 w 354"/>
                <a:gd name="T17" fmla="*/ 49 h 220"/>
                <a:gd name="T18" fmla="*/ 12 w 354"/>
                <a:gd name="T19" fmla="*/ 110 h 220"/>
                <a:gd name="T20" fmla="*/ 49 w 354"/>
                <a:gd name="T21" fmla="*/ 171 h 220"/>
                <a:gd name="T22" fmla="*/ 110 w 354"/>
                <a:gd name="T23" fmla="*/ 208 h 220"/>
                <a:gd name="T24" fmla="*/ 183 w 354"/>
                <a:gd name="T25" fmla="*/ 220 h 220"/>
                <a:gd name="T26" fmla="*/ 183 w 354"/>
                <a:gd name="T27" fmla="*/ 220 h 220"/>
                <a:gd name="T28" fmla="*/ 244 w 354"/>
                <a:gd name="T29" fmla="*/ 208 h 220"/>
                <a:gd name="T30" fmla="*/ 305 w 354"/>
                <a:gd name="T31" fmla="*/ 171 h 220"/>
                <a:gd name="T32" fmla="*/ 342 w 354"/>
                <a:gd name="T33" fmla="*/ 110 h 220"/>
                <a:gd name="T34" fmla="*/ 354 w 354"/>
                <a:gd name="T35" fmla="*/ 49 h 220"/>
                <a:gd name="T36" fmla="*/ 354 w 354"/>
                <a:gd name="T37" fmla="*/ 49 h 220"/>
                <a:gd name="T38" fmla="*/ 342 w 354"/>
                <a:gd name="T39" fmla="*/ 0 h 220"/>
                <a:gd name="T40" fmla="*/ 342 w 354"/>
                <a:gd name="T41" fmla="*/ 0 h 220"/>
                <a:gd name="T42" fmla="*/ 317 w 354"/>
                <a:gd name="T43" fmla="*/ 36 h 220"/>
                <a:gd name="T44" fmla="*/ 268 w 354"/>
                <a:gd name="T45" fmla="*/ 61 h 220"/>
                <a:gd name="T46" fmla="*/ 232 w 354"/>
                <a:gd name="T47" fmla="*/ 85 h 220"/>
                <a:gd name="T48" fmla="*/ 183 w 354"/>
                <a:gd name="T49" fmla="*/ 85 h 220"/>
                <a:gd name="T50" fmla="*/ 183 w 354"/>
                <a:gd name="T51" fmla="*/ 85 h 220"/>
                <a:gd name="T52" fmla="*/ 183 w 354"/>
                <a:gd name="T53" fmla="*/ 8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4" h="220">
                  <a:moveTo>
                    <a:pt x="183" y="85"/>
                  </a:moveTo>
                  <a:lnTo>
                    <a:pt x="183" y="85"/>
                  </a:lnTo>
                  <a:lnTo>
                    <a:pt x="122" y="85"/>
                  </a:lnTo>
                  <a:lnTo>
                    <a:pt x="86" y="61"/>
                  </a:lnTo>
                  <a:lnTo>
                    <a:pt x="37" y="3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2" y="110"/>
                  </a:lnTo>
                  <a:lnTo>
                    <a:pt x="49" y="171"/>
                  </a:lnTo>
                  <a:lnTo>
                    <a:pt x="110" y="208"/>
                  </a:lnTo>
                  <a:lnTo>
                    <a:pt x="183" y="220"/>
                  </a:lnTo>
                  <a:lnTo>
                    <a:pt x="183" y="220"/>
                  </a:lnTo>
                  <a:lnTo>
                    <a:pt x="244" y="208"/>
                  </a:lnTo>
                  <a:lnTo>
                    <a:pt x="305" y="171"/>
                  </a:lnTo>
                  <a:lnTo>
                    <a:pt x="342" y="110"/>
                  </a:lnTo>
                  <a:lnTo>
                    <a:pt x="354" y="49"/>
                  </a:lnTo>
                  <a:lnTo>
                    <a:pt x="354" y="49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17" y="36"/>
                  </a:lnTo>
                  <a:lnTo>
                    <a:pt x="268" y="61"/>
                  </a:lnTo>
                  <a:lnTo>
                    <a:pt x="232" y="85"/>
                  </a:lnTo>
                  <a:lnTo>
                    <a:pt x="183" y="85"/>
                  </a:lnTo>
                  <a:lnTo>
                    <a:pt x="183" y="85"/>
                  </a:lnTo>
                  <a:lnTo>
                    <a:pt x="183" y="85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3675" y="6692"/>
              <a:ext cx="330" cy="220"/>
            </a:xfrm>
            <a:custGeom>
              <a:avLst/>
              <a:gdLst>
                <a:gd name="T0" fmla="*/ 171 w 330"/>
                <a:gd name="T1" fmla="*/ 220 h 220"/>
                <a:gd name="T2" fmla="*/ 171 w 330"/>
                <a:gd name="T3" fmla="*/ 220 h 220"/>
                <a:gd name="T4" fmla="*/ 220 w 330"/>
                <a:gd name="T5" fmla="*/ 220 h 220"/>
                <a:gd name="T6" fmla="*/ 256 w 330"/>
                <a:gd name="T7" fmla="*/ 196 h 220"/>
                <a:gd name="T8" fmla="*/ 305 w 330"/>
                <a:gd name="T9" fmla="*/ 171 h 220"/>
                <a:gd name="T10" fmla="*/ 330 w 330"/>
                <a:gd name="T11" fmla="*/ 135 h 220"/>
                <a:gd name="T12" fmla="*/ 330 w 330"/>
                <a:gd name="T13" fmla="*/ 135 h 220"/>
                <a:gd name="T14" fmla="*/ 305 w 330"/>
                <a:gd name="T15" fmla="*/ 86 h 220"/>
                <a:gd name="T16" fmla="*/ 269 w 330"/>
                <a:gd name="T17" fmla="*/ 49 h 220"/>
                <a:gd name="T18" fmla="*/ 220 w 330"/>
                <a:gd name="T19" fmla="*/ 12 h 220"/>
                <a:gd name="T20" fmla="*/ 171 w 330"/>
                <a:gd name="T21" fmla="*/ 0 h 220"/>
                <a:gd name="T22" fmla="*/ 171 w 330"/>
                <a:gd name="T23" fmla="*/ 0 h 220"/>
                <a:gd name="T24" fmla="*/ 110 w 330"/>
                <a:gd name="T25" fmla="*/ 12 h 220"/>
                <a:gd name="T26" fmla="*/ 61 w 330"/>
                <a:gd name="T27" fmla="*/ 49 h 220"/>
                <a:gd name="T28" fmla="*/ 25 w 330"/>
                <a:gd name="T29" fmla="*/ 86 h 220"/>
                <a:gd name="T30" fmla="*/ 0 w 330"/>
                <a:gd name="T31" fmla="*/ 135 h 220"/>
                <a:gd name="T32" fmla="*/ 0 w 330"/>
                <a:gd name="T33" fmla="*/ 135 h 220"/>
                <a:gd name="T34" fmla="*/ 25 w 330"/>
                <a:gd name="T35" fmla="*/ 171 h 220"/>
                <a:gd name="T36" fmla="*/ 74 w 330"/>
                <a:gd name="T37" fmla="*/ 196 h 220"/>
                <a:gd name="T38" fmla="*/ 110 w 330"/>
                <a:gd name="T39" fmla="*/ 220 h 220"/>
                <a:gd name="T40" fmla="*/ 171 w 330"/>
                <a:gd name="T41" fmla="*/ 220 h 220"/>
                <a:gd name="T42" fmla="*/ 171 w 330"/>
                <a:gd name="T43" fmla="*/ 220 h 220"/>
                <a:gd name="T44" fmla="*/ 171 w 330"/>
                <a:gd name="T4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0" h="220">
                  <a:moveTo>
                    <a:pt x="171" y="220"/>
                  </a:moveTo>
                  <a:lnTo>
                    <a:pt x="171" y="220"/>
                  </a:lnTo>
                  <a:lnTo>
                    <a:pt x="220" y="220"/>
                  </a:lnTo>
                  <a:lnTo>
                    <a:pt x="256" y="196"/>
                  </a:lnTo>
                  <a:lnTo>
                    <a:pt x="305" y="171"/>
                  </a:lnTo>
                  <a:lnTo>
                    <a:pt x="330" y="135"/>
                  </a:lnTo>
                  <a:lnTo>
                    <a:pt x="330" y="135"/>
                  </a:lnTo>
                  <a:lnTo>
                    <a:pt x="305" y="86"/>
                  </a:lnTo>
                  <a:lnTo>
                    <a:pt x="269" y="49"/>
                  </a:lnTo>
                  <a:lnTo>
                    <a:pt x="220" y="12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10" y="12"/>
                  </a:lnTo>
                  <a:lnTo>
                    <a:pt x="61" y="49"/>
                  </a:lnTo>
                  <a:lnTo>
                    <a:pt x="25" y="86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25" y="171"/>
                  </a:lnTo>
                  <a:lnTo>
                    <a:pt x="74" y="196"/>
                  </a:lnTo>
                  <a:lnTo>
                    <a:pt x="110" y="220"/>
                  </a:lnTo>
                  <a:lnTo>
                    <a:pt x="171" y="220"/>
                  </a:lnTo>
                  <a:lnTo>
                    <a:pt x="171" y="220"/>
                  </a:lnTo>
                  <a:lnTo>
                    <a:pt x="171" y="22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294" y="6443942"/>
            <a:ext cx="2482836" cy="29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59259E-6 L -0.00538 -0.75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3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00295 -0.706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3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13" y="1569519"/>
            <a:ext cx="5330100" cy="6129615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073230" y="0"/>
            <a:ext cx="2061045" cy="6829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5208949"/>
            <a:ext cx="9144000" cy="16208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9725" y="0"/>
            <a:ext cx="9144000" cy="14868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 smtClean="0">
                <a:solidFill>
                  <a:prstClr val="white">
                    <a:lumMod val="95000"/>
                  </a:prstClr>
                </a:solidFill>
              </a:rPr>
              <a:t> </a:t>
            </a:r>
          </a:p>
          <a:p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445171" cy="6829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09954" y="1229917"/>
            <a:ext cx="6198372" cy="4290773"/>
            <a:chOff x="1479939" y="496889"/>
            <a:chExt cx="8264496" cy="572103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97" y="3366448"/>
            <a:ext cx="2482836" cy="29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5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L 0.00104 -0.227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3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00504 -0.259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11" y="1343473"/>
            <a:ext cx="6033529" cy="5352347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073230" y="0"/>
            <a:ext cx="2061045" cy="6829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5208949"/>
            <a:ext cx="9144000" cy="16208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9725" y="0"/>
            <a:ext cx="9144000" cy="14868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 smtClean="0">
                <a:solidFill>
                  <a:prstClr val="white">
                    <a:lumMod val="95000"/>
                  </a:prstClr>
                </a:solidFill>
              </a:rPr>
              <a:t> </a:t>
            </a:r>
          </a:p>
          <a:p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445171" cy="6829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09954" y="1229917"/>
            <a:ext cx="6198372" cy="4290773"/>
            <a:chOff x="1479939" y="496889"/>
            <a:chExt cx="8264496" cy="572103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97" y="3366448"/>
            <a:ext cx="2482836" cy="29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7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L 0.00104 -0.227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3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00504 -0.259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Content Placeholder 10"/>
          <p:cNvSpPr>
            <a:spLocks noGrp="1"/>
          </p:cNvSpPr>
          <p:nvPr>
            <p:ph idx="1"/>
          </p:nvPr>
        </p:nvSpPr>
        <p:spPr>
          <a:xfrm>
            <a:off x="1928813" y="1627934"/>
            <a:ext cx="4526280" cy="3257550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b="1" dirty="0" smtClean="0">
                <a:solidFill>
                  <a:prstClr val="black"/>
                </a:solidFill>
              </a:rPr>
              <a:t>Why </a:t>
            </a:r>
            <a:r>
              <a:rPr lang="en-US" b="1" dirty="0" err="1" smtClean="0">
                <a:solidFill>
                  <a:prstClr val="black"/>
                </a:solidFill>
              </a:rPr>
              <a:t>AngularJS</a:t>
            </a:r>
            <a:r>
              <a:rPr lang="en-US" b="1" dirty="0" smtClean="0">
                <a:solidFill>
                  <a:prstClr val="black"/>
                </a:solidFill>
              </a:rPr>
              <a:t>?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Content Placeholder 10"/>
          <p:cNvSpPr txBox="1">
            <a:spLocks/>
          </p:cNvSpPr>
          <p:nvPr/>
        </p:nvSpPr>
        <p:spPr>
          <a:xfrm>
            <a:off x="-5779717" y="1627934"/>
            <a:ext cx="4526280" cy="32575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prstClr val="black"/>
                </a:solidFill>
              </a:rPr>
              <a:t>Common UI Patterns</a:t>
            </a:r>
            <a:br>
              <a:rPr lang="en-US" sz="2400" b="1" dirty="0">
                <a:solidFill>
                  <a:prstClr val="black"/>
                </a:solidFill>
              </a:rPr>
            </a:br>
            <a:r>
              <a:rPr lang="en-US" sz="2400" dirty="0" err="1">
                <a:solidFill>
                  <a:prstClr val="black"/>
                </a:solidFill>
              </a:rPr>
              <a:t>AngularJS</a:t>
            </a:r>
            <a:r>
              <a:rPr lang="en-US" sz="2400" dirty="0">
                <a:solidFill>
                  <a:prstClr val="black"/>
                </a:solidFill>
              </a:rPr>
              <a:t> enables you to implement common UI patterns such as MVC or MVVM in a modular way.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>
                <a:solidFill>
                  <a:prstClr val="white">
                    <a:lumMod val="95000"/>
                  </a:prstClr>
                </a:solidFill>
              </a:rPr>
              <a:t>F</a:t>
            </a: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79" y="4097821"/>
            <a:ext cx="3651821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0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0.00601 L 0.84232 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0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7" name="Content Placeholder 10"/>
          <p:cNvSpPr>
            <a:spLocks noGrp="1"/>
          </p:cNvSpPr>
          <p:nvPr>
            <p:ph idx="1"/>
          </p:nvPr>
        </p:nvSpPr>
        <p:spPr>
          <a:xfrm>
            <a:off x="1928813" y="1627934"/>
            <a:ext cx="4526280" cy="3257550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Common UI Patterns</a:t>
            </a:r>
            <a:br>
              <a:rPr lang="en-US" b="1" dirty="0">
                <a:solidFill>
                  <a:prstClr val="black"/>
                </a:solidFill>
              </a:rPr>
            </a:br>
            <a:r>
              <a:rPr lang="en-US" dirty="0" err="1">
                <a:solidFill>
                  <a:prstClr val="black"/>
                </a:solidFill>
              </a:rPr>
              <a:t>AngularJS</a:t>
            </a:r>
            <a:r>
              <a:rPr lang="en-US" dirty="0">
                <a:solidFill>
                  <a:prstClr val="black"/>
                </a:solidFill>
              </a:rPr>
              <a:t> enables you to </a:t>
            </a:r>
            <a:r>
              <a:rPr lang="en-US" dirty="0" smtClean="0">
                <a:solidFill>
                  <a:prstClr val="black"/>
                </a:solidFill>
              </a:rPr>
              <a:t>implement </a:t>
            </a:r>
            <a:r>
              <a:rPr lang="en-US" dirty="0">
                <a:solidFill>
                  <a:prstClr val="black"/>
                </a:solidFill>
              </a:rPr>
              <a:t>common UI patterns such as MVC or </a:t>
            </a:r>
            <a:r>
              <a:rPr lang="en-US" dirty="0" smtClean="0">
                <a:solidFill>
                  <a:prstClr val="black"/>
                </a:solidFill>
              </a:rPr>
              <a:t>MVVM in a modular way.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Content Placeholder 10"/>
          <p:cNvSpPr txBox="1">
            <a:spLocks/>
          </p:cNvSpPr>
          <p:nvPr/>
        </p:nvSpPr>
        <p:spPr>
          <a:xfrm>
            <a:off x="-5779717" y="1627934"/>
            <a:ext cx="4526280" cy="32575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 smtClean="0">
                <a:solidFill>
                  <a:prstClr val="black"/>
                </a:solidFill>
              </a:rPr>
              <a:t>Two-way data binding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prstClr val="black"/>
                </a:solidFill>
              </a:rPr>
              <a:t>Uncomplicated, readable.</a:t>
            </a:r>
            <a:endParaRPr lang="en-US" sz="21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79" y="4097821"/>
            <a:ext cx="3651821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0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0.00601 L 0.84232 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0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7" name="Content Placeholder 10"/>
          <p:cNvSpPr>
            <a:spLocks noGrp="1"/>
          </p:cNvSpPr>
          <p:nvPr>
            <p:ph idx="1"/>
          </p:nvPr>
        </p:nvSpPr>
        <p:spPr>
          <a:xfrm>
            <a:off x="1928813" y="1627934"/>
            <a:ext cx="4526280" cy="3257550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Two-way data binding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Uncomplicated, readable.</a:t>
            </a:r>
          </a:p>
        </p:txBody>
      </p:sp>
      <p:sp>
        <p:nvSpPr>
          <p:cNvPr id="38" name="Content Placeholder 10"/>
          <p:cNvSpPr txBox="1">
            <a:spLocks/>
          </p:cNvSpPr>
          <p:nvPr/>
        </p:nvSpPr>
        <p:spPr>
          <a:xfrm>
            <a:off x="-5779717" y="1627934"/>
            <a:ext cx="4526280" cy="32575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 smtClean="0">
                <a:solidFill>
                  <a:prstClr val="black"/>
                </a:solidFill>
              </a:rPr>
              <a:t>Dependency Injection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prstClr val="black"/>
                </a:solidFill>
              </a:rPr>
              <a:t>Inject custom or built-in services, like $http for JSON calls, $q for </a:t>
            </a:r>
            <a:r>
              <a:rPr lang="en-US" sz="2100" dirty="0" err="1" smtClean="0">
                <a:solidFill>
                  <a:prstClr val="black"/>
                </a:solidFill>
              </a:rPr>
              <a:t>async</a:t>
            </a:r>
            <a:r>
              <a:rPr lang="en-US" sz="2100" dirty="0" smtClean="0">
                <a:solidFill>
                  <a:prstClr val="black"/>
                </a:solidFill>
              </a:rPr>
              <a:t> functions, $location for browser address.</a:t>
            </a:r>
            <a:endParaRPr lang="en-US" sz="21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79" y="4097821"/>
            <a:ext cx="3651821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9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0.00601 L 0.84232 0.00023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0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7" name="Content Placeholder 10"/>
          <p:cNvSpPr>
            <a:spLocks noGrp="1"/>
          </p:cNvSpPr>
          <p:nvPr>
            <p:ph idx="1"/>
          </p:nvPr>
        </p:nvSpPr>
        <p:spPr>
          <a:xfrm>
            <a:off x="1928813" y="1627934"/>
            <a:ext cx="4526280" cy="3257550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Dependency Injection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Inject custom or built-in services, like $http for JSON calls, $q for </a:t>
            </a:r>
            <a:r>
              <a:rPr lang="en-US" dirty="0" err="1">
                <a:solidFill>
                  <a:prstClr val="black"/>
                </a:solidFill>
              </a:rPr>
              <a:t>async</a:t>
            </a:r>
            <a:r>
              <a:rPr lang="en-US" dirty="0">
                <a:solidFill>
                  <a:prstClr val="black"/>
                </a:solidFill>
              </a:rPr>
              <a:t> functions, $location for browser address.</a:t>
            </a:r>
          </a:p>
        </p:txBody>
      </p:sp>
      <p:sp>
        <p:nvSpPr>
          <p:cNvPr id="38" name="Content Placeholder 10"/>
          <p:cNvSpPr txBox="1">
            <a:spLocks/>
          </p:cNvSpPr>
          <p:nvPr/>
        </p:nvSpPr>
        <p:spPr>
          <a:xfrm>
            <a:off x="-5779717" y="1627934"/>
            <a:ext cx="4526280" cy="32575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 smtClean="0">
                <a:solidFill>
                  <a:prstClr val="black"/>
                </a:solidFill>
              </a:rPr>
              <a:t>Testability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prstClr val="black"/>
                </a:solidFill>
              </a:rPr>
              <a:t>Unit test your </a:t>
            </a:r>
            <a:r>
              <a:rPr lang="en-US" sz="2100" dirty="0" err="1" smtClean="0">
                <a:solidFill>
                  <a:prstClr val="black"/>
                </a:solidFill>
              </a:rPr>
              <a:t>AngularJS</a:t>
            </a:r>
            <a:r>
              <a:rPr lang="en-US" sz="2100" dirty="0" smtClean="0">
                <a:solidFill>
                  <a:prstClr val="black"/>
                </a:solidFill>
              </a:rPr>
              <a:t> code using frameworks like Jasmine or </a:t>
            </a:r>
            <a:r>
              <a:rPr lang="en-US" sz="2100" dirty="0" err="1" smtClean="0">
                <a:solidFill>
                  <a:prstClr val="black"/>
                </a:solidFill>
              </a:rPr>
              <a:t>QUnit</a:t>
            </a:r>
            <a:r>
              <a:rPr lang="en-US" sz="2100" dirty="0" smtClean="0">
                <a:solidFill>
                  <a:prstClr val="black"/>
                </a:solidFill>
              </a:rPr>
              <a:t> and tools like the Karma test runner.</a:t>
            </a:r>
            <a:endParaRPr lang="en-US" sz="21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79" y="4097821"/>
            <a:ext cx="3651821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0.00601 L 0.84232 0.00023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0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681445" y="5566872"/>
            <a:ext cx="3890555" cy="31445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1000401" y="1137110"/>
            <a:ext cx="3143275" cy="4411685"/>
            <a:chOff x="434" y="326"/>
            <a:chExt cx="2322" cy="3259"/>
          </a:xfrm>
          <a:effectLst/>
          <a:scene3d>
            <a:camera prst="orthographicFront"/>
            <a:lightRig rig="threePt" dir="t"/>
          </a:scene3d>
        </p:grpSpPr>
        <p:sp>
          <p:nvSpPr>
            <p:cNvPr id="21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57900" y="1131094"/>
            <a:ext cx="2457450" cy="9941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499287" y="1627934"/>
            <a:ext cx="220774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2400" dirty="0" err="1" smtClean="0">
                <a:solidFill>
                  <a:prstClr val="black"/>
                </a:solidFill>
              </a:rPr>
              <a:t>AngularJS</a:t>
            </a:r>
            <a:r>
              <a:rPr lang="en-US" sz="2400" dirty="0" smtClean="0">
                <a:solidFill>
                  <a:prstClr val="black"/>
                </a:solidFill>
              </a:rPr>
              <a:t> is available on </a:t>
            </a:r>
            <a:r>
              <a:rPr lang="en-US" sz="2400" dirty="0" err="1" smtClean="0">
                <a:solidFill>
                  <a:srgbClr val="FF0000"/>
                </a:solidFill>
              </a:rPr>
              <a:t>NuGet</a:t>
            </a:r>
            <a:r>
              <a:rPr lang="en-US" sz="2400" dirty="0" smtClean="0">
                <a:solidFill>
                  <a:prstClr val="black"/>
                </a:solidFill>
              </a:rPr>
              <a:t>.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675" y="0"/>
            <a:ext cx="5000326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6" y="3279945"/>
            <a:ext cx="2249615" cy="2678113"/>
          </a:xfrm>
          <a:prstGeom prst="rect">
            <a:avLst/>
          </a:prstGeom>
        </p:spPr>
      </p:pic>
      <p:sp>
        <p:nvSpPr>
          <p:cNvPr id="66" name="Content Placeholder 10"/>
          <p:cNvSpPr txBox="1">
            <a:spLocks/>
          </p:cNvSpPr>
          <p:nvPr/>
        </p:nvSpPr>
        <p:spPr>
          <a:xfrm>
            <a:off x="-1893517" y="1627934"/>
            <a:ext cx="182697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prstClr val="black"/>
                </a:solidFill>
              </a:rPr>
              <a:t>Alternatively you can download it on the project website </a:t>
            </a:r>
            <a:r>
              <a:rPr lang="en-US" sz="1800" dirty="0">
                <a:solidFill>
                  <a:srgbClr val="FF0000"/>
                </a:solidFill>
              </a:rPr>
              <a:t>angularjs.org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0" y="0"/>
            <a:ext cx="977534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62715" y="3943327"/>
            <a:ext cx="4181422" cy="507831"/>
          </a:xfrm>
          <a:prstGeom prst="rect">
            <a:avLst/>
          </a:prstGeom>
          <a:noFill/>
          <a:effectLst>
            <a:reflection blurRad="127000" stA="37000" endPos="82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Getting Started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27" y="1152503"/>
            <a:ext cx="3651821" cy="10303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536" y="2368970"/>
            <a:ext cx="1565780" cy="49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6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45833E-6 0.00602 L 0.38841 -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4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681445" y="5566872"/>
            <a:ext cx="3890555" cy="31445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1000401" y="1137110"/>
            <a:ext cx="3143275" cy="4411685"/>
            <a:chOff x="434" y="326"/>
            <a:chExt cx="2322" cy="3259"/>
          </a:xfrm>
          <a:effectLst/>
          <a:scene3d>
            <a:camera prst="orthographicFront"/>
            <a:lightRig rig="threePt" dir="t"/>
          </a:scene3d>
        </p:grpSpPr>
        <p:sp>
          <p:nvSpPr>
            <p:cNvPr id="21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57900" y="1131094"/>
            <a:ext cx="2457450" cy="9941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658552" y="1627934"/>
            <a:ext cx="182697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prstClr val="black"/>
                </a:solidFill>
              </a:rPr>
              <a:t>Alternatively you can download it on the project website </a:t>
            </a:r>
            <a:r>
              <a:rPr lang="en-US" sz="1800" dirty="0">
                <a:solidFill>
                  <a:srgbClr val="FF0000"/>
                </a:solidFill>
              </a:rPr>
              <a:t>angularjs.org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675" y="0"/>
            <a:ext cx="5000326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6" y="3279945"/>
            <a:ext cx="2249615" cy="2678113"/>
          </a:xfrm>
          <a:prstGeom prst="rect">
            <a:avLst/>
          </a:prstGeom>
        </p:spPr>
      </p:pic>
      <p:sp>
        <p:nvSpPr>
          <p:cNvPr id="66" name="Content Placeholder 10"/>
          <p:cNvSpPr txBox="1">
            <a:spLocks/>
          </p:cNvSpPr>
          <p:nvPr/>
        </p:nvSpPr>
        <p:spPr>
          <a:xfrm>
            <a:off x="-1893517" y="1627934"/>
            <a:ext cx="182697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smtClean="0">
                <a:solidFill>
                  <a:prstClr val="black"/>
                </a:solidFill>
              </a:rPr>
              <a:t>Demo: 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prstClr val="black"/>
                </a:solidFill>
              </a:rPr>
              <a:t>Our first </a:t>
            </a:r>
            <a:r>
              <a:rPr lang="en-US" sz="2100" dirty="0" err="1" smtClean="0">
                <a:solidFill>
                  <a:prstClr val="black"/>
                </a:solidFill>
              </a:rPr>
              <a:t>AngularJS</a:t>
            </a:r>
            <a:r>
              <a:rPr lang="en-US" sz="2100" dirty="0" smtClean="0">
                <a:solidFill>
                  <a:prstClr val="black"/>
                </a:solidFill>
              </a:rPr>
              <a:t> Application</a:t>
            </a:r>
            <a:endParaRPr lang="en-US" sz="2100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0" y="0"/>
            <a:ext cx="977534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62715" y="3943327"/>
            <a:ext cx="4181422" cy="830997"/>
          </a:xfrm>
          <a:prstGeom prst="rect">
            <a:avLst/>
          </a:prstGeom>
          <a:noFill/>
          <a:effectLst>
            <a:reflection blurRad="127000" stA="37000" endPos="82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Demo</a:t>
            </a:r>
          </a:p>
          <a:p>
            <a:r>
              <a:rPr lang="en-US" sz="2100" dirty="0" smtClean="0">
                <a:solidFill>
                  <a:prstClr val="black"/>
                </a:solidFill>
              </a:rPr>
              <a:t>Our first </a:t>
            </a:r>
            <a:r>
              <a:rPr lang="en-US" sz="2100" dirty="0" err="1" smtClean="0">
                <a:solidFill>
                  <a:prstClr val="black"/>
                </a:solidFill>
              </a:rPr>
              <a:t>AngularJS</a:t>
            </a:r>
            <a:r>
              <a:rPr lang="en-US" sz="2100" dirty="0" smtClean="0">
                <a:solidFill>
                  <a:prstClr val="black"/>
                </a:solidFill>
              </a:rPr>
              <a:t> Application</a:t>
            </a:r>
            <a:endParaRPr lang="en-US" sz="2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1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45833E-6 0.00602 L 0.38841 -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4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807</TotalTime>
  <Words>239</Words>
  <Application>Microsoft Office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1_Office Theme</vt:lpstr>
      <vt:lpstr>AngularJS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Tablet Tool Kit</dc:title>
  <dc:creator>PresenterMedia.com</dc:creator>
  <cp:lastModifiedBy>Carey Payette</cp:lastModifiedBy>
  <cp:revision>15</cp:revision>
  <dcterms:created xsi:type="dcterms:W3CDTF">2013-08-08T16:44:11Z</dcterms:created>
  <dcterms:modified xsi:type="dcterms:W3CDTF">2014-11-21T01:47:03Z</dcterms:modified>
</cp:coreProperties>
</file>