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70" r:id="rId4"/>
    <p:sldId id="258" r:id="rId5"/>
    <p:sldId id="259" r:id="rId6"/>
    <p:sldId id="272" r:id="rId7"/>
    <p:sldId id="273" r:id="rId8"/>
    <p:sldId id="275" r:id="rId9"/>
    <p:sldId id="267" r:id="rId10"/>
    <p:sldId id="268" r:id="rId11"/>
    <p:sldId id="276" r:id="rId12"/>
    <p:sldId id="262" r:id="rId13"/>
    <p:sldId id="26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>
        <p:scale>
          <a:sx n="60" d="100"/>
          <a:sy n="60" d="100"/>
        </p:scale>
        <p:origin x="328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0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3091-0373-47A9-9D5E-C7A604FE610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EF8-EBD1-49DC-932B-D929EDB8FB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3122102"/>
            <a:ext cx="9144000" cy="1673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3000" y="5505330"/>
            <a:ext cx="3482800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2419990"/>
            <a:ext cx="6858000" cy="1790700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</a:rPr>
              <a:t>AngularJS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69" y="4156654"/>
            <a:ext cx="6858000" cy="1241822"/>
          </a:xfrm>
        </p:spPr>
        <p:txBody>
          <a:bodyPr>
            <a:normAutofit/>
          </a:bodyPr>
          <a:lstStyle/>
          <a:p>
            <a:pPr algn="r"/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</a:rPr>
              <a:t>For the .Net Developer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7165" y="434709"/>
            <a:ext cx="3834515" cy="5381862"/>
            <a:chOff x="837165" y="434709"/>
            <a:chExt cx="3834515" cy="5381862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 bwMode="auto">
            <a:xfrm rot="20606820">
              <a:off x="837165" y="434709"/>
              <a:ext cx="3834515" cy="5381862"/>
              <a:chOff x="434" y="326"/>
              <a:chExt cx="2322" cy="3259"/>
            </a:xfrm>
            <a:effectLst/>
            <a:scene3d>
              <a:camera prst="perspectiveContrastingRightFacing" fov="2400000">
                <a:rot lat="20463305" lon="19441849" rev="21256711"/>
              </a:camera>
              <a:lightRig rig="threePt" dir="t"/>
            </a:scene3d>
          </p:grpSpPr>
          <p:sp>
            <p:nvSpPr>
              <p:cNvPr id="21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20574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jamesbender</a:t>
                </a:r>
                <a:endParaRPr lang="en-US" sz="2400" dirty="0" smtClean="0">
                  <a:solidFill>
                    <a:srgbClr val="44546A"/>
                  </a:solidFill>
                </a:endParaRPr>
              </a:p>
              <a:p>
                <a:pPr algn="ctr"/>
                <a:endParaRPr lang="en-US" sz="2400" dirty="0">
                  <a:solidFill>
                    <a:srgbClr val="44546A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44546A"/>
                    </a:solidFill>
                  </a:rPr>
                  <a:t>@</a:t>
                </a:r>
                <a:r>
                  <a:rPr lang="en-US" sz="2400" dirty="0" err="1" smtClean="0">
                    <a:solidFill>
                      <a:srgbClr val="44546A"/>
                    </a:solidFill>
                  </a:rPr>
                  <a:t>careypayette</a:t>
                </a:r>
                <a:endParaRPr lang="en-US" sz="2400" dirty="0">
                  <a:solidFill>
                    <a:srgbClr val="44546A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66" y="1217825"/>
              <a:ext cx="1133290" cy="90663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82" y="1819598"/>
            <a:ext cx="3648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Our first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Application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0.00602 L 0.38837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99287" y="1627934"/>
            <a:ext cx="220774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Use </a:t>
            </a:r>
            <a:r>
              <a:rPr lang="en-US" sz="2400" dirty="0" err="1" smtClean="0">
                <a:solidFill>
                  <a:prstClr val="black"/>
                </a:solidFill>
              </a:rPr>
              <a:t>NuGet</a:t>
            </a:r>
            <a:r>
              <a:rPr lang="en-US" sz="2400" dirty="0" smtClean="0">
                <a:solidFill>
                  <a:prstClr val="black"/>
                </a:solidFill>
              </a:rPr>
              <a:t> to include Angular in your ASP.NET project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Add to an MVC view or Layout page simply by adding a reference to the Angular JavaScript file</a:t>
            </a:r>
          </a:p>
          <a:p>
            <a:pPr marL="0" indent="0" algn="ctr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In </a:t>
            </a:r>
            <a:r>
              <a:rPr lang="en-US" sz="1800" dirty="0" err="1" smtClean="0">
                <a:solidFill>
                  <a:prstClr val="black"/>
                </a:solidFill>
              </a:rPr>
              <a:t>WebForms</a:t>
            </a:r>
            <a:r>
              <a:rPr lang="en-US" sz="1800" dirty="0" smtClean="0">
                <a:solidFill>
                  <a:prstClr val="black"/>
                </a:solidFill>
              </a:rPr>
              <a:t>, simply do the same on your startup page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2715" y="3943327"/>
            <a:ext cx="4181422" cy="507831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7" y="1152503"/>
            <a:ext cx="3651821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36" y="2368970"/>
            <a:ext cx="1565780" cy="4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45" y="1428894"/>
            <a:ext cx="1924050" cy="28575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-14735" y="5100625"/>
            <a:ext cx="9144000" cy="121966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33656" y="658283"/>
            <a:ext cx="3108107" cy="3976118"/>
            <a:chOff x="1129575" y="1431881"/>
            <a:chExt cx="3969813" cy="5078477"/>
          </a:xfrm>
        </p:grpSpPr>
        <p:sp>
          <p:nvSpPr>
            <p:cNvPr id="46" name="Oval 45"/>
            <p:cNvSpPr/>
            <p:nvPr/>
          </p:nvSpPr>
          <p:spPr>
            <a:xfrm>
              <a:off x="1200487" y="5898355"/>
              <a:ext cx="3898901" cy="6120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 rot="21071689">
              <a:off x="1129575" y="1431881"/>
              <a:ext cx="3285750" cy="4611654"/>
              <a:chOff x="434" y="326"/>
              <a:chExt cx="2322" cy="3259"/>
            </a:xfrm>
            <a:effectLst/>
            <a:scene3d>
              <a:camera prst="orthographicFront"/>
              <a:lightRig rig="threePt" dir="t"/>
            </a:scene3d>
          </p:grpSpPr>
          <p:sp>
            <p:nvSpPr>
              <p:cNvPr id="5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434" y="326"/>
                <a:ext cx="2322" cy="3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434" y="1368"/>
                <a:ext cx="2322" cy="579"/>
              </a:xfrm>
              <a:custGeom>
                <a:avLst/>
                <a:gdLst>
                  <a:gd name="T0" fmla="*/ 0 w 2322"/>
                  <a:gd name="T1" fmla="*/ 403 h 579"/>
                  <a:gd name="T2" fmla="*/ 0 w 2322"/>
                  <a:gd name="T3" fmla="*/ 579 h 579"/>
                  <a:gd name="T4" fmla="*/ 2322 w 2322"/>
                  <a:gd name="T5" fmla="*/ 171 h 579"/>
                  <a:gd name="T6" fmla="*/ 2322 w 2322"/>
                  <a:gd name="T7" fmla="*/ 0 h 579"/>
                  <a:gd name="T8" fmla="*/ 0 w 2322"/>
                  <a:gd name="T9" fmla="*/ 40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579">
                    <a:moveTo>
                      <a:pt x="0" y="403"/>
                    </a:moveTo>
                    <a:lnTo>
                      <a:pt x="0" y="579"/>
                    </a:lnTo>
                    <a:lnTo>
                      <a:pt x="2322" y="171"/>
                    </a:lnTo>
                    <a:lnTo>
                      <a:pt x="2322" y="0"/>
                    </a:ln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434" y="2907"/>
                <a:ext cx="2322" cy="678"/>
              </a:xfrm>
              <a:custGeom>
                <a:avLst/>
                <a:gdLst>
                  <a:gd name="T0" fmla="*/ 292 w 2322"/>
                  <a:gd name="T1" fmla="*/ 678 h 678"/>
                  <a:gd name="T2" fmla="*/ 2030 w 2322"/>
                  <a:gd name="T3" fmla="*/ 678 h 678"/>
                  <a:gd name="T4" fmla="*/ 2030 w 2322"/>
                  <a:gd name="T5" fmla="*/ 678 h 678"/>
                  <a:gd name="T6" fmla="*/ 2090 w 2322"/>
                  <a:gd name="T7" fmla="*/ 672 h 678"/>
                  <a:gd name="T8" fmla="*/ 2146 w 2322"/>
                  <a:gd name="T9" fmla="*/ 656 h 678"/>
                  <a:gd name="T10" fmla="*/ 2195 w 2322"/>
                  <a:gd name="T11" fmla="*/ 628 h 678"/>
                  <a:gd name="T12" fmla="*/ 2239 w 2322"/>
                  <a:gd name="T13" fmla="*/ 595 h 678"/>
                  <a:gd name="T14" fmla="*/ 2272 w 2322"/>
                  <a:gd name="T15" fmla="*/ 551 h 678"/>
                  <a:gd name="T16" fmla="*/ 2300 w 2322"/>
                  <a:gd name="T17" fmla="*/ 502 h 678"/>
                  <a:gd name="T18" fmla="*/ 2316 w 2322"/>
                  <a:gd name="T19" fmla="*/ 446 h 678"/>
                  <a:gd name="T20" fmla="*/ 2322 w 2322"/>
                  <a:gd name="T21" fmla="*/ 391 h 678"/>
                  <a:gd name="T22" fmla="*/ 2322 w 2322"/>
                  <a:gd name="T23" fmla="*/ 0 h 678"/>
                  <a:gd name="T24" fmla="*/ 0 w 2322"/>
                  <a:gd name="T25" fmla="*/ 408 h 678"/>
                  <a:gd name="T26" fmla="*/ 0 w 2322"/>
                  <a:gd name="T27" fmla="*/ 408 h 678"/>
                  <a:gd name="T28" fmla="*/ 11 w 2322"/>
                  <a:gd name="T29" fmla="*/ 463 h 678"/>
                  <a:gd name="T30" fmla="*/ 28 w 2322"/>
                  <a:gd name="T31" fmla="*/ 513 h 678"/>
                  <a:gd name="T32" fmla="*/ 55 w 2322"/>
                  <a:gd name="T33" fmla="*/ 562 h 678"/>
                  <a:gd name="T34" fmla="*/ 94 w 2322"/>
                  <a:gd name="T35" fmla="*/ 601 h 678"/>
                  <a:gd name="T36" fmla="*/ 132 w 2322"/>
                  <a:gd name="T37" fmla="*/ 634 h 678"/>
                  <a:gd name="T38" fmla="*/ 182 w 2322"/>
                  <a:gd name="T39" fmla="*/ 661 h 678"/>
                  <a:gd name="T40" fmla="*/ 237 w 2322"/>
                  <a:gd name="T41" fmla="*/ 672 h 678"/>
                  <a:gd name="T42" fmla="*/ 292 w 2322"/>
                  <a:gd name="T43" fmla="*/ 678 h 678"/>
                  <a:gd name="T44" fmla="*/ 292 w 2322"/>
                  <a:gd name="T45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678">
                    <a:moveTo>
                      <a:pt x="292" y="678"/>
                    </a:moveTo>
                    <a:lnTo>
                      <a:pt x="2030" y="678"/>
                    </a:lnTo>
                    <a:lnTo>
                      <a:pt x="2030" y="678"/>
                    </a:lnTo>
                    <a:lnTo>
                      <a:pt x="2090" y="672"/>
                    </a:lnTo>
                    <a:lnTo>
                      <a:pt x="2146" y="656"/>
                    </a:lnTo>
                    <a:lnTo>
                      <a:pt x="2195" y="628"/>
                    </a:lnTo>
                    <a:lnTo>
                      <a:pt x="2239" y="595"/>
                    </a:lnTo>
                    <a:lnTo>
                      <a:pt x="2272" y="551"/>
                    </a:lnTo>
                    <a:lnTo>
                      <a:pt x="2300" y="502"/>
                    </a:lnTo>
                    <a:lnTo>
                      <a:pt x="2316" y="446"/>
                    </a:lnTo>
                    <a:lnTo>
                      <a:pt x="2322" y="391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11" y="463"/>
                    </a:lnTo>
                    <a:lnTo>
                      <a:pt x="28" y="513"/>
                    </a:lnTo>
                    <a:lnTo>
                      <a:pt x="55" y="562"/>
                    </a:lnTo>
                    <a:lnTo>
                      <a:pt x="94" y="601"/>
                    </a:lnTo>
                    <a:lnTo>
                      <a:pt x="132" y="634"/>
                    </a:lnTo>
                    <a:lnTo>
                      <a:pt x="182" y="661"/>
                    </a:lnTo>
                    <a:lnTo>
                      <a:pt x="237" y="672"/>
                    </a:lnTo>
                    <a:lnTo>
                      <a:pt x="292" y="678"/>
                    </a:lnTo>
                    <a:lnTo>
                      <a:pt x="292" y="678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2"/>
              <p:cNvSpPr>
                <a:spLocks/>
              </p:cNvSpPr>
              <p:nvPr/>
            </p:nvSpPr>
            <p:spPr bwMode="auto">
              <a:xfrm>
                <a:off x="434" y="2306"/>
                <a:ext cx="2322" cy="722"/>
              </a:xfrm>
              <a:custGeom>
                <a:avLst/>
                <a:gdLst>
                  <a:gd name="T0" fmla="*/ 0 w 2322"/>
                  <a:gd name="T1" fmla="*/ 722 h 722"/>
                  <a:gd name="T2" fmla="*/ 2322 w 2322"/>
                  <a:gd name="T3" fmla="*/ 314 h 722"/>
                  <a:gd name="T4" fmla="*/ 2322 w 2322"/>
                  <a:gd name="T5" fmla="*/ 0 h 722"/>
                  <a:gd name="T6" fmla="*/ 0 w 2322"/>
                  <a:gd name="T7" fmla="*/ 408 h 722"/>
                  <a:gd name="T8" fmla="*/ 0 w 2322"/>
                  <a:gd name="T9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722">
                    <a:moveTo>
                      <a:pt x="0" y="722"/>
                    </a:moveTo>
                    <a:lnTo>
                      <a:pt x="2322" y="314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72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3"/>
              <p:cNvSpPr>
                <a:spLocks/>
              </p:cNvSpPr>
              <p:nvPr/>
            </p:nvSpPr>
            <p:spPr bwMode="auto">
              <a:xfrm>
                <a:off x="434" y="326"/>
                <a:ext cx="2322" cy="783"/>
              </a:xfrm>
              <a:custGeom>
                <a:avLst/>
                <a:gdLst>
                  <a:gd name="T0" fmla="*/ 2322 w 2322"/>
                  <a:gd name="T1" fmla="*/ 292 h 783"/>
                  <a:gd name="T2" fmla="*/ 2322 w 2322"/>
                  <a:gd name="T3" fmla="*/ 292 h 783"/>
                  <a:gd name="T4" fmla="*/ 2316 w 2322"/>
                  <a:gd name="T5" fmla="*/ 232 h 783"/>
                  <a:gd name="T6" fmla="*/ 2300 w 2322"/>
                  <a:gd name="T7" fmla="*/ 176 h 783"/>
                  <a:gd name="T8" fmla="*/ 2272 w 2322"/>
                  <a:gd name="T9" fmla="*/ 127 h 783"/>
                  <a:gd name="T10" fmla="*/ 2239 w 2322"/>
                  <a:gd name="T11" fmla="*/ 88 h 783"/>
                  <a:gd name="T12" fmla="*/ 2195 w 2322"/>
                  <a:gd name="T13" fmla="*/ 50 h 783"/>
                  <a:gd name="T14" fmla="*/ 2146 w 2322"/>
                  <a:gd name="T15" fmla="*/ 22 h 783"/>
                  <a:gd name="T16" fmla="*/ 2090 w 2322"/>
                  <a:gd name="T17" fmla="*/ 6 h 783"/>
                  <a:gd name="T18" fmla="*/ 2030 w 2322"/>
                  <a:gd name="T19" fmla="*/ 0 h 783"/>
                  <a:gd name="T20" fmla="*/ 292 w 2322"/>
                  <a:gd name="T21" fmla="*/ 0 h 783"/>
                  <a:gd name="T22" fmla="*/ 292 w 2322"/>
                  <a:gd name="T23" fmla="*/ 0 h 783"/>
                  <a:gd name="T24" fmla="*/ 232 w 2322"/>
                  <a:gd name="T25" fmla="*/ 6 h 783"/>
                  <a:gd name="T26" fmla="*/ 176 w 2322"/>
                  <a:gd name="T27" fmla="*/ 22 h 783"/>
                  <a:gd name="T28" fmla="*/ 127 w 2322"/>
                  <a:gd name="T29" fmla="*/ 50 h 783"/>
                  <a:gd name="T30" fmla="*/ 88 w 2322"/>
                  <a:gd name="T31" fmla="*/ 88 h 783"/>
                  <a:gd name="T32" fmla="*/ 50 w 2322"/>
                  <a:gd name="T33" fmla="*/ 127 h 783"/>
                  <a:gd name="T34" fmla="*/ 22 w 2322"/>
                  <a:gd name="T35" fmla="*/ 176 h 783"/>
                  <a:gd name="T36" fmla="*/ 6 w 2322"/>
                  <a:gd name="T37" fmla="*/ 232 h 783"/>
                  <a:gd name="T38" fmla="*/ 0 w 2322"/>
                  <a:gd name="T39" fmla="*/ 292 h 783"/>
                  <a:gd name="T40" fmla="*/ 0 w 2322"/>
                  <a:gd name="T41" fmla="*/ 783 h 783"/>
                  <a:gd name="T42" fmla="*/ 2322 w 2322"/>
                  <a:gd name="T43" fmla="*/ 375 h 783"/>
                  <a:gd name="T44" fmla="*/ 2322 w 2322"/>
                  <a:gd name="T45" fmla="*/ 292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22" h="783">
                    <a:moveTo>
                      <a:pt x="2322" y="292"/>
                    </a:moveTo>
                    <a:lnTo>
                      <a:pt x="2322" y="292"/>
                    </a:lnTo>
                    <a:lnTo>
                      <a:pt x="2316" y="232"/>
                    </a:lnTo>
                    <a:lnTo>
                      <a:pt x="2300" y="176"/>
                    </a:lnTo>
                    <a:lnTo>
                      <a:pt x="2272" y="127"/>
                    </a:lnTo>
                    <a:lnTo>
                      <a:pt x="2239" y="88"/>
                    </a:lnTo>
                    <a:lnTo>
                      <a:pt x="2195" y="50"/>
                    </a:lnTo>
                    <a:lnTo>
                      <a:pt x="2146" y="22"/>
                    </a:lnTo>
                    <a:lnTo>
                      <a:pt x="2090" y="6"/>
                    </a:lnTo>
                    <a:lnTo>
                      <a:pt x="2030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232" y="6"/>
                    </a:lnTo>
                    <a:lnTo>
                      <a:pt x="176" y="22"/>
                    </a:lnTo>
                    <a:lnTo>
                      <a:pt x="127" y="50"/>
                    </a:lnTo>
                    <a:lnTo>
                      <a:pt x="88" y="88"/>
                    </a:lnTo>
                    <a:lnTo>
                      <a:pt x="50" y="127"/>
                    </a:lnTo>
                    <a:lnTo>
                      <a:pt x="22" y="176"/>
                    </a:lnTo>
                    <a:lnTo>
                      <a:pt x="6" y="232"/>
                    </a:lnTo>
                    <a:lnTo>
                      <a:pt x="0" y="292"/>
                    </a:lnTo>
                    <a:lnTo>
                      <a:pt x="0" y="783"/>
                    </a:lnTo>
                    <a:lnTo>
                      <a:pt x="2322" y="375"/>
                    </a:lnTo>
                    <a:lnTo>
                      <a:pt x="2322" y="292"/>
                    </a:lnTo>
                    <a:close/>
                  </a:path>
                </a:pathLst>
              </a:custGeom>
              <a:solidFill>
                <a:srgbClr val="4A4B4C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"/>
              <p:cNvSpPr>
                <a:spLocks/>
              </p:cNvSpPr>
              <p:nvPr/>
            </p:nvSpPr>
            <p:spPr bwMode="auto">
              <a:xfrm>
                <a:off x="434" y="701"/>
                <a:ext cx="2322" cy="1070"/>
              </a:xfrm>
              <a:custGeom>
                <a:avLst/>
                <a:gdLst>
                  <a:gd name="T0" fmla="*/ 2322 w 2322"/>
                  <a:gd name="T1" fmla="*/ 0 h 1070"/>
                  <a:gd name="T2" fmla="*/ 0 w 2322"/>
                  <a:gd name="T3" fmla="*/ 408 h 1070"/>
                  <a:gd name="T4" fmla="*/ 0 w 2322"/>
                  <a:gd name="T5" fmla="*/ 1070 h 1070"/>
                  <a:gd name="T6" fmla="*/ 2322 w 2322"/>
                  <a:gd name="T7" fmla="*/ 667 h 1070"/>
                  <a:gd name="T8" fmla="*/ 2322 w 2322"/>
                  <a:gd name="T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070">
                    <a:moveTo>
                      <a:pt x="2322" y="0"/>
                    </a:moveTo>
                    <a:lnTo>
                      <a:pt x="0" y="408"/>
                    </a:lnTo>
                    <a:lnTo>
                      <a:pt x="0" y="1070"/>
                    </a:lnTo>
                    <a:lnTo>
                      <a:pt x="2322" y="667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5"/>
              <p:cNvSpPr>
                <a:spLocks/>
              </p:cNvSpPr>
              <p:nvPr/>
            </p:nvSpPr>
            <p:spPr bwMode="auto">
              <a:xfrm>
                <a:off x="434" y="2620"/>
                <a:ext cx="2322" cy="695"/>
              </a:xfrm>
              <a:custGeom>
                <a:avLst/>
                <a:gdLst>
                  <a:gd name="T0" fmla="*/ 0 w 2322"/>
                  <a:gd name="T1" fmla="*/ 678 h 695"/>
                  <a:gd name="T2" fmla="*/ 0 w 2322"/>
                  <a:gd name="T3" fmla="*/ 678 h 695"/>
                  <a:gd name="T4" fmla="*/ 0 w 2322"/>
                  <a:gd name="T5" fmla="*/ 695 h 695"/>
                  <a:gd name="T6" fmla="*/ 2322 w 2322"/>
                  <a:gd name="T7" fmla="*/ 287 h 695"/>
                  <a:gd name="T8" fmla="*/ 2322 w 2322"/>
                  <a:gd name="T9" fmla="*/ 0 h 695"/>
                  <a:gd name="T10" fmla="*/ 0 w 2322"/>
                  <a:gd name="T11" fmla="*/ 408 h 695"/>
                  <a:gd name="T12" fmla="*/ 0 w 2322"/>
                  <a:gd name="T13" fmla="*/ 678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2" h="695">
                    <a:moveTo>
                      <a:pt x="0" y="678"/>
                    </a:moveTo>
                    <a:lnTo>
                      <a:pt x="0" y="678"/>
                    </a:lnTo>
                    <a:lnTo>
                      <a:pt x="0" y="695"/>
                    </a:lnTo>
                    <a:lnTo>
                      <a:pt x="2322" y="28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678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434" y="1539"/>
                <a:ext cx="2322" cy="1175"/>
              </a:xfrm>
              <a:custGeom>
                <a:avLst/>
                <a:gdLst>
                  <a:gd name="T0" fmla="*/ 0 w 2322"/>
                  <a:gd name="T1" fmla="*/ 1175 h 1175"/>
                  <a:gd name="T2" fmla="*/ 2322 w 2322"/>
                  <a:gd name="T3" fmla="*/ 767 h 1175"/>
                  <a:gd name="T4" fmla="*/ 2322 w 2322"/>
                  <a:gd name="T5" fmla="*/ 0 h 1175"/>
                  <a:gd name="T6" fmla="*/ 0 w 2322"/>
                  <a:gd name="T7" fmla="*/ 408 h 1175"/>
                  <a:gd name="T8" fmla="*/ 0 w 2322"/>
                  <a:gd name="T9" fmla="*/ 1175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2" h="1175">
                    <a:moveTo>
                      <a:pt x="0" y="1175"/>
                    </a:moveTo>
                    <a:lnTo>
                      <a:pt x="2322" y="767"/>
                    </a:lnTo>
                    <a:lnTo>
                      <a:pt x="2322" y="0"/>
                    </a:lnTo>
                    <a:lnTo>
                      <a:pt x="0" y="408"/>
                    </a:lnTo>
                    <a:lnTo>
                      <a:pt x="0" y="1175"/>
                    </a:lnTo>
                    <a:close/>
                  </a:path>
                </a:pathLst>
              </a:custGeom>
              <a:solidFill>
                <a:srgbClr val="63646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1515" y="3442"/>
                <a:ext cx="160" cy="99"/>
              </a:xfrm>
              <a:custGeom>
                <a:avLst/>
                <a:gdLst>
                  <a:gd name="T0" fmla="*/ 83 w 160"/>
                  <a:gd name="T1" fmla="*/ 38 h 99"/>
                  <a:gd name="T2" fmla="*/ 83 w 160"/>
                  <a:gd name="T3" fmla="*/ 38 h 99"/>
                  <a:gd name="T4" fmla="*/ 55 w 160"/>
                  <a:gd name="T5" fmla="*/ 38 h 99"/>
                  <a:gd name="T6" fmla="*/ 39 w 160"/>
                  <a:gd name="T7" fmla="*/ 27 h 99"/>
                  <a:gd name="T8" fmla="*/ 17 w 160"/>
                  <a:gd name="T9" fmla="*/ 16 h 99"/>
                  <a:gd name="T10" fmla="*/ 6 w 160"/>
                  <a:gd name="T11" fmla="*/ 0 h 99"/>
                  <a:gd name="T12" fmla="*/ 6 w 160"/>
                  <a:gd name="T13" fmla="*/ 0 h 99"/>
                  <a:gd name="T14" fmla="*/ 0 w 160"/>
                  <a:gd name="T15" fmla="*/ 22 h 99"/>
                  <a:gd name="T16" fmla="*/ 0 w 160"/>
                  <a:gd name="T17" fmla="*/ 22 h 99"/>
                  <a:gd name="T18" fmla="*/ 6 w 160"/>
                  <a:gd name="T19" fmla="*/ 49 h 99"/>
                  <a:gd name="T20" fmla="*/ 22 w 160"/>
                  <a:gd name="T21" fmla="*/ 77 h 99"/>
                  <a:gd name="T22" fmla="*/ 50 w 160"/>
                  <a:gd name="T23" fmla="*/ 93 h 99"/>
                  <a:gd name="T24" fmla="*/ 83 w 160"/>
                  <a:gd name="T25" fmla="*/ 99 h 99"/>
                  <a:gd name="T26" fmla="*/ 83 w 160"/>
                  <a:gd name="T27" fmla="*/ 99 h 99"/>
                  <a:gd name="T28" fmla="*/ 110 w 160"/>
                  <a:gd name="T29" fmla="*/ 93 h 99"/>
                  <a:gd name="T30" fmla="*/ 138 w 160"/>
                  <a:gd name="T31" fmla="*/ 77 h 99"/>
                  <a:gd name="T32" fmla="*/ 154 w 160"/>
                  <a:gd name="T33" fmla="*/ 49 h 99"/>
                  <a:gd name="T34" fmla="*/ 160 w 160"/>
                  <a:gd name="T35" fmla="*/ 22 h 99"/>
                  <a:gd name="T36" fmla="*/ 160 w 160"/>
                  <a:gd name="T37" fmla="*/ 22 h 99"/>
                  <a:gd name="T38" fmla="*/ 154 w 160"/>
                  <a:gd name="T39" fmla="*/ 0 h 99"/>
                  <a:gd name="T40" fmla="*/ 154 w 160"/>
                  <a:gd name="T41" fmla="*/ 0 h 99"/>
                  <a:gd name="T42" fmla="*/ 143 w 160"/>
                  <a:gd name="T43" fmla="*/ 16 h 99"/>
                  <a:gd name="T44" fmla="*/ 121 w 160"/>
                  <a:gd name="T45" fmla="*/ 27 h 99"/>
                  <a:gd name="T46" fmla="*/ 105 w 160"/>
                  <a:gd name="T47" fmla="*/ 38 h 99"/>
                  <a:gd name="T48" fmla="*/ 83 w 160"/>
                  <a:gd name="T49" fmla="*/ 38 h 99"/>
                  <a:gd name="T50" fmla="*/ 83 w 160"/>
                  <a:gd name="T51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99">
                    <a:moveTo>
                      <a:pt x="83" y="38"/>
                    </a:moveTo>
                    <a:lnTo>
                      <a:pt x="83" y="38"/>
                    </a:lnTo>
                    <a:lnTo>
                      <a:pt x="55" y="38"/>
                    </a:lnTo>
                    <a:lnTo>
                      <a:pt x="39" y="27"/>
                    </a:lnTo>
                    <a:lnTo>
                      <a:pt x="17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49"/>
                    </a:lnTo>
                    <a:lnTo>
                      <a:pt x="22" y="77"/>
                    </a:lnTo>
                    <a:lnTo>
                      <a:pt x="50" y="93"/>
                    </a:lnTo>
                    <a:lnTo>
                      <a:pt x="83" y="99"/>
                    </a:lnTo>
                    <a:lnTo>
                      <a:pt x="83" y="99"/>
                    </a:lnTo>
                    <a:lnTo>
                      <a:pt x="110" y="93"/>
                    </a:lnTo>
                    <a:lnTo>
                      <a:pt x="138" y="77"/>
                    </a:lnTo>
                    <a:lnTo>
                      <a:pt x="154" y="49"/>
                    </a:lnTo>
                    <a:lnTo>
                      <a:pt x="160" y="22"/>
                    </a:lnTo>
                    <a:lnTo>
                      <a:pt x="160" y="2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3" y="16"/>
                    </a:lnTo>
                    <a:lnTo>
                      <a:pt x="121" y="27"/>
                    </a:lnTo>
                    <a:lnTo>
                      <a:pt x="105" y="38"/>
                    </a:lnTo>
                    <a:lnTo>
                      <a:pt x="83" y="38"/>
                    </a:lnTo>
                    <a:lnTo>
                      <a:pt x="83" y="38"/>
                    </a:lnTo>
                    <a:close/>
                  </a:path>
                </a:pathLst>
              </a:custGeom>
              <a:solidFill>
                <a:srgbClr val="DEDFE0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1521" y="3381"/>
                <a:ext cx="148" cy="99"/>
              </a:xfrm>
              <a:custGeom>
                <a:avLst/>
                <a:gdLst>
                  <a:gd name="T0" fmla="*/ 77 w 148"/>
                  <a:gd name="T1" fmla="*/ 99 h 99"/>
                  <a:gd name="T2" fmla="*/ 77 w 148"/>
                  <a:gd name="T3" fmla="*/ 99 h 99"/>
                  <a:gd name="T4" fmla="*/ 99 w 148"/>
                  <a:gd name="T5" fmla="*/ 99 h 99"/>
                  <a:gd name="T6" fmla="*/ 115 w 148"/>
                  <a:gd name="T7" fmla="*/ 88 h 99"/>
                  <a:gd name="T8" fmla="*/ 137 w 148"/>
                  <a:gd name="T9" fmla="*/ 77 h 99"/>
                  <a:gd name="T10" fmla="*/ 148 w 148"/>
                  <a:gd name="T11" fmla="*/ 61 h 99"/>
                  <a:gd name="T12" fmla="*/ 148 w 148"/>
                  <a:gd name="T13" fmla="*/ 61 h 99"/>
                  <a:gd name="T14" fmla="*/ 137 w 148"/>
                  <a:gd name="T15" fmla="*/ 39 h 99"/>
                  <a:gd name="T16" fmla="*/ 121 w 148"/>
                  <a:gd name="T17" fmla="*/ 22 h 99"/>
                  <a:gd name="T18" fmla="*/ 99 w 148"/>
                  <a:gd name="T19" fmla="*/ 5 h 99"/>
                  <a:gd name="T20" fmla="*/ 77 w 148"/>
                  <a:gd name="T21" fmla="*/ 0 h 99"/>
                  <a:gd name="T22" fmla="*/ 77 w 148"/>
                  <a:gd name="T23" fmla="*/ 0 h 99"/>
                  <a:gd name="T24" fmla="*/ 49 w 148"/>
                  <a:gd name="T25" fmla="*/ 5 h 99"/>
                  <a:gd name="T26" fmla="*/ 27 w 148"/>
                  <a:gd name="T27" fmla="*/ 22 h 99"/>
                  <a:gd name="T28" fmla="*/ 11 w 148"/>
                  <a:gd name="T29" fmla="*/ 39 h 99"/>
                  <a:gd name="T30" fmla="*/ 0 w 148"/>
                  <a:gd name="T31" fmla="*/ 61 h 99"/>
                  <a:gd name="T32" fmla="*/ 0 w 148"/>
                  <a:gd name="T33" fmla="*/ 61 h 99"/>
                  <a:gd name="T34" fmla="*/ 11 w 148"/>
                  <a:gd name="T35" fmla="*/ 77 h 99"/>
                  <a:gd name="T36" fmla="*/ 33 w 148"/>
                  <a:gd name="T37" fmla="*/ 88 h 99"/>
                  <a:gd name="T38" fmla="*/ 49 w 148"/>
                  <a:gd name="T39" fmla="*/ 99 h 99"/>
                  <a:gd name="T40" fmla="*/ 77 w 148"/>
                  <a:gd name="T41" fmla="*/ 99 h 99"/>
                  <a:gd name="T42" fmla="*/ 77 w 148"/>
                  <a:gd name="T4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8" h="99">
                    <a:moveTo>
                      <a:pt x="77" y="99"/>
                    </a:moveTo>
                    <a:lnTo>
                      <a:pt x="77" y="99"/>
                    </a:lnTo>
                    <a:lnTo>
                      <a:pt x="99" y="99"/>
                    </a:lnTo>
                    <a:lnTo>
                      <a:pt x="115" y="88"/>
                    </a:lnTo>
                    <a:lnTo>
                      <a:pt x="137" y="77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37" y="39"/>
                    </a:lnTo>
                    <a:lnTo>
                      <a:pt x="121" y="22"/>
                    </a:lnTo>
                    <a:lnTo>
                      <a:pt x="99" y="5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27" y="22"/>
                    </a:lnTo>
                    <a:lnTo>
                      <a:pt x="11" y="3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11" y="77"/>
                    </a:lnTo>
                    <a:lnTo>
                      <a:pt x="33" y="88"/>
                    </a:lnTo>
                    <a:lnTo>
                      <a:pt x="49" y="99"/>
                    </a:lnTo>
                    <a:lnTo>
                      <a:pt x="77" y="99"/>
                    </a:lnTo>
                    <a:lnTo>
                      <a:pt x="77" y="99"/>
                    </a:lnTo>
                    <a:close/>
                  </a:path>
                </a:pathLst>
              </a:custGeom>
              <a:solidFill>
                <a:srgbClr val="F6F6F6"/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9"/>
              <p:cNvSpPr>
                <a:spLocks/>
              </p:cNvSpPr>
              <p:nvPr/>
            </p:nvSpPr>
            <p:spPr bwMode="auto">
              <a:xfrm>
                <a:off x="627" y="1633"/>
                <a:ext cx="1936" cy="1676"/>
              </a:xfrm>
              <a:custGeom>
                <a:avLst/>
                <a:gdLst>
                  <a:gd name="T0" fmla="*/ 1936 w 1936"/>
                  <a:gd name="T1" fmla="*/ 0 h 1676"/>
                  <a:gd name="T2" fmla="*/ 1936 w 1936"/>
                  <a:gd name="T3" fmla="*/ 0 h 1676"/>
                  <a:gd name="T4" fmla="*/ 1892 w 1936"/>
                  <a:gd name="T5" fmla="*/ 94 h 1676"/>
                  <a:gd name="T6" fmla="*/ 1848 w 1936"/>
                  <a:gd name="T7" fmla="*/ 182 h 1676"/>
                  <a:gd name="T8" fmla="*/ 1798 w 1936"/>
                  <a:gd name="T9" fmla="*/ 270 h 1676"/>
                  <a:gd name="T10" fmla="*/ 1748 w 1936"/>
                  <a:gd name="T11" fmla="*/ 347 h 1676"/>
                  <a:gd name="T12" fmla="*/ 1693 w 1936"/>
                  <a:gd name="T13" fmla="*/ 425 h 1676"/>
                  <a:gd name="T14" fmla="*/ 1638 w 1936"/>
                  <a:gd name="T15" fmla="*/ 496 h 1676"/>
                  <a:gd name="T16" fmla="*/ 1577 w 1936"/>
                  <a:gd name="T17" fmla="*/ 557 h 1676"/>
                  <a:gd name="T18" fmla="*/ 1517 w 1936"/>
                  <a:gd name="T19" fmla="*/ 618 h 1676"/>
                  <a:gd name="T20" fmla="*/ 1456 w 1936"/>
                  <a:gd name="T21" fmla="*/ 667 h 1676"/>
                  <a:gd name="T22" fmla="*/ 1390 w 1936"/>
                  <a:gd name="T23" fmla="*/ 717 h 1676"/>
                  <a:gd name="T24" fmla="*/ 1324 w 1936"/>
                  <a:gd name="T25" fmla="*/ 755 h 1676"/>
                  <a:gd name="T26" fmla="*/ 1252 w 1936"/>
                  <a:gd name="T27" fmla="*/ 788 h 1676"/>
                  <a:gd name="T28" fmla="*/ 1180 w 1936"/>
                  <a:gd name="T29" fmla="*/ 811 h 1676"/>
                  <a:gd name="T30" fmla="*/ 1109 w 1936"/>
                  <a:gd name="T31" fmla="*/ 833 h 1676"/>
                  <a:gd name="T32" fmla="*/ 1031 w 1936"/>
                  <a:gd name="T33" fmla="*/ 844 h 1676"/>
                  <a:gd name="T34" fmla="*/ 960 w 1936"/>
                  <a:gd name="T35" fmla="*/ 849 h 1676"/>
                  <a:gd name="T36" fmla="*/ 960 w 1936"/>
                  <a:gd name="T37" fmla="*/ 849 h 1676"/>
                  <a:gd name="T38" fmla="*/ 888 w 1936"/>
                  <a:gd name="T39" fmla="*/ 844 h 1676"/>
                  <a:gd name="T40" fmla="*/ 816 w 1936"/>
                  <a:gd name="T41" fmla="*/ 833 h 1676"/>
                  <a:gd name="T42" fmla="*/ 745 w 1936"/>
                  <a:gd name="T43" fmla="*/ 816 h 1676"/>
                  <a:gd name="T44" fmla="*/ 673 w 1936"/>
                  <a:gd name="T45" fmla="*/ 788 h 1676"/>
                  <a:gd name="T46" fmla="*/ 607 w 1936"/>
                  <a:gd name="T47" fmla="*/ 761 h 1676"/>
                  <a:gd name="T48" fmla="*/ 541 w 1936"/>
                  <a:gd name="T49" fmla="*/ 722 h 1676"/>
                  <a:gd name="T50" fmla="*/ 474 w 1936"/>
                  <a:gd name="T51" fmla="*/ 678 h 1676"/>
                  <a:gd name="T52" fmla="*/ 414 w 1936"/>
                  <a:gd name="T53" fmla="*/ 629 h 1676"/>
                  <a:gd name="T54" fmla="*/ 353 w 1936"/>
                  <a:gd name="T55" fmla="*/ 573 h 1676"/>
                  <a:gd name="T56" fmla="*/ 298 w 1936"/>
                  <a:gd name="T57" fmla="*/ 513 h 1676"/>
                  <a:gd name="T58" fmla="*/ 243 w 1936"/>
                  <a:gd name="T59" fmla="*/ 447 h 1676"/>
                  <a:gd name="T60" fmla="*/ 188 w 1936"/>
                  <a:gd name="T61" fmla="*/ 375 h 1676"/>
                  <a:gd name="T62" fmla="*/ 138 w 1936"/>
                  <a:gd name="T63" fmla="*/ 298 h 1676"/>
                  <a:gd name="T64" fmla="*/ 88 w 1936"/>
                  <a:gd name="T65" fmla="*/ 220 h 1676"/>
                  <a:gd name="T66" fmla="*/ 44 w 1936"/>
                  <a:gd name="T67" fmla="*/ 132 h 1676"/>
                  <a:gd name="T68" fmla="*/ 0 w 1936"/>
                  <a:gd name="T69" fmla="*/ 44 h 1676"/>
                  <a:gd name="T70" fmla="*/ 0 w 1936"/>
                  <a:gd name="T71" fmla="*/ 281 h 1676"/>
                  <a:gd name="T72" fmla="*/ 0 w 1936"/>
                  <a:gd name="T73" fmla="*/ 1505 h 1676"/>
                  <a:gd name="T74" fmla="*/ 6 w 1936"/>
                  <a:gd name="T75" fmla="*/ 1505 h 1676"/>
                  <a:gd name="T76" fmla="*/ 6 w 1936"/>
                  <a:gd name="T77" fmla="*/ 1583 h 1676"/>
                  <a:gd name="T78" fmla="*/ 6 w 1936"/>
                  <a:gd name="T79" fmla="*/ 1583 h 1676"/>
                  <a:gd name="T80" fmla="*/ 6 w 1936"/>
                  <a:gd name="T81" fmla="*/ 1599 h 1676"/>
                  <a:gd name="T82" fmla="*/ 11 w 1936"/>
                  <a:gd name="T83" fmla="*/ 1616 h 1676"/>
                  <a:gd name="T84" fmla="*/ 22 w 1936"/>
                  <a:gd name="T85" fmla="*/ 1632 h 1676"/>
                  <a:gd name="T86" fmla="*/ 33 w 1936"/>
                  <a:gd name="T87" fmla="*/ 1649 h 1676"/>
                  <a:gd name="T88" fmla="*/ 33 w 1936"/>
                  <a:gd name="T89" fmla="*/ 1649 h 1676"/>
                  <a:gd name="T90" fmla="*/ 50 w 1936"/>
                  <a:gd name="T91" fmla="*/ 1660 h 1676"/>
                  <a:gd name="T92" fmla="*/ 61 w 1936"/>
                  <a:gd name="T93" fmla="*/ 1671 h 1676"/>
                  <a:gd name="T94" fmla="*/ 83 w 1936"/>
                  <a:gd name="T95" fmla="*/ 1676 h 1676"/>
                  <a:gd name="T96" fmla="*/ 99 w 1936"/>
                  <a:gd name="T97" fmla="*/ 1676 h 1676"/>
                  <a:gd name="T98" fmla="*/ 1842 w 1936"/>
                  <a:gd name="T99" fmla="*/ 1671 h 1676"/>
                  <a:gd name="T100" fmla="*/ 1842 w 1936"/>
                  <a:gd name="T101" fmla="*/ 1671 h 1676"/>
                  <a:gd name="T102" fmla="*/ 1864 w 1936"/>
                  <a:gd name="T103" fmla="*/ 1671 h 1676"/>
                  <a:gd name="T104" fmla="*/ 1892 w 1936"/>
                  <a:gd name="T105" fmla="*/ 1660 h 1676"/>
                  <a:gd name="T106" fmla="*/ 1892 w 1936"/>
                  <a:gd name="T107" fmla="*/ 1660 h 1676"/>
                  <a:gd name="T108" fmla="*/ 1908 w 1936"/>
                  <a:gd name="T109" fmla="*/ 1643 h 1676"/>
                  <a:gd name="T110" fmla="*/ 1925 w 1936"/>
                  <a:gd name="T111" fmla="*/ 1627 h 1676"/>
                  <a:gd name="T112" fmla="*/ 1936 w 1936"/>
                  <a:gd name="T113" fmla="*/ 1599 h 1676"/>
                  <a:gd name="T114" fmla="*/ 1936 w 1936"/>
                  <a:gd name="T115" fmla="*/ 1577 h 1676"/>
                  <a:gd name="T116" fmla="*/ 1936 w 1936"/>
                  <a:gd name="T117" fmla="*/ 281 h 1676"/>
                  <a:gd name="T118" fmla="*/ 1936 w 1936"/>
                  <a:gd name="T119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6" h="1676">
                    <a:moveTo>
                      <a:pt x="1936" y="0"/>
                    </a:moveTo>
                    <a:lnTo>
                      <a:pt x="1936" y="0"/>
                    </a:lnTo>
                    <a:lnTo>
                      <a:pt x="1892" y="94"/>
                    </a:lnTo>
                    <a:lnTo>
                      <a:pt x="1848" y="182"/>
                    </a:lnTo>
                    <a:lnTo>
                      <a:pt x="1798" y="270"/>
                    </a:lnTo>
                    <a:lnTo>
                      <a:pt x="1748" y="347"/>
                    </a:lnTo>
                    <a:lnTo>
                      <a:pt x="1693" y="425"/>
                    </a:lnTo>
                    <a:lnTo>
                      <a:pt x="1638" y="496"/>
                    </a:lnTo>
                    <a:lnTo>
                      <a:pt x="1577" y="557"/>
                    </a:lnTo>
                    <a:lnTo>
                      <a:pt x="1517" y="618"/>
                    </a:lnTo>
                    <a:lnTo>
                      <a:pt x="1456" y="667"/>
                    </a:lnTo>
                    <a:lnTo>
                      <a:pt x="1390" y="717"/>
                    </a:lnTo>
                    <a:lnTo>
                      <a:pt x="1324" y="755"/>
                    </a:lnTo>
                    <a:lnTo>
                      <a:pt x="1252" y="788"/>
                    </a:lnTo>
                    <a:lnTo>
                      <a:pt x="1180" y="811"/>
                    </a:lnTo>
                    <a:lnTo>
                      <a:pt x="1109" y="833"/>
                    </a:lnTo>
                    <a:lnTo>
                      <a:pt x="1031" y="844"/>
                    </a:lnTo>
                    <a:lnTo>
                      <a:pt x="960" y="849"/>
                    </a:lnTo>
                    <a:lnTo>
                      <a:pt x="960" y="849"/>
                    </a:lnTo>
                    <a:lnTo>
                      <a:pt x="888" y="844"/>
                    </a:lnTo>
                    <a:lnTo>
                      <a:pt x="816" y="833"/>
                    </a:lnTo>
                    <a:lnTo>
                      <a:pt x="745" y="816"/>
                    </a:lnTo>
                    <a:lnTo>
                      <a:pt x="673" y="788"/>
                    </a:lnTo>
                    <a:lnTo>
                      <a:pt x="607" y="761"/>
                    </a:lnTo>
                    <a:lnTo>
                      <a:pt x="541" y="722"/>
                    </a:lnTo>
                    <a:lnTo>
                      <a:pt x="474" y="678"/>
                    </a:lnTo>
                    <a:lnTo>
                      <a:pt x="414" y="629"/>
                    </a:lnTo>
                    <a:lnTo>
                      <a:pt x="353" y="573"/>
                    </a:lnTo>
                    <a:lnTo>
                      <a:pt x="298" y="513"/>
                    </a:lnTo>
                    <a:lnTo>
                      <a:pt x="243" y="447"/>
                    </a:lnTo>
                    <a:lnTo>
                      <a:pt x="188" y="375"/>
                    </a:lnTo>
                    <a:lnTo>
                      <a:pt x="138" y="298"/>
                    </a:lnTo>
                    <a:lnTo>
                      <a:pt x="88" y="220"/>
                    </a:lnTo>
                    <a:lnTo>
                      <a:pt x="44" y="132"/>
                    </a:lnTo>
                    <a:lnTo>
                      <a:pt x="0" y="44"/>
                    </a:lnTo>
                    <a:lnTo>
                      <a:pt x="0" y="281"/>
                    </a:lnTo>
                    <a:lnTo>
                      <a:pt x="0" y="1505"/>
                    </a:lnTo>
                    <a:lnTo>
                      <a:pt x="6" y="1505"/>
                    </a:lnTo>
                    <a:lnTo>
                      <a:pt x="6" y="1583"/>
                    </a:lnTo>
                    <a:lnTo>
                      <a:pt x="6" y="1583"/>
                    </a:lnTo>
                    <a:lnTo>
                      <a:pt x="6" y="1599"/>
                    </a:lnTo>
                    <a:lnTo>
                      <a:pt x="11" y="1616"/>
                    </a:lnTo>
                    <a:lnTo>
                      <a:pt x="22" y="1632"/>
                    </a:lnTo>
                    <a:lnTo>
                      <a:pt x="33" y="1649"/>
                    </a:lnTo>
                    <a:lnTo>
                      <a:pt x="33" y="1649"/>
                    </a:lnTo>
                    <a:lnTo>
                      <a:pt x="50" y="1660"/>
                    </a:lnTo>
                    <a:lnTo>
                      <a:pt x="61" y="1671"/>
                    </a:lnTo>
                    <a:lnTo>
                      <a:pt x="83" y="1676"/>
                    </a:lnTo>
                    <a:lnTo>
                      <a:pt x="99" y="1676"/>
                    </a:lnTo>
                    <a:lnTo>
                      <a:pt x="1842" y="1671"/>
                    </a:lnTo>
                    <a:lnTo>
                      <a:pt x="1842" y="1671"/>
                    </a:lnTo>
                    <a:lnTo>
                      <a:pt x="1864" y="1671"/>
                    </a:lnTo>
                    <a:lnTo>
                      <a:pt x="1892" y="1660"/>
                    </a:lnTo>
                    <a:lnTo>
                      <a:pt x="1892" y="1660"/>
                    </a:lnTo>
                    <a:lnTo>
                      <a:pt x="1908" y="1643"/>
                    </a:lnTo>
                    <a:lnTo>
                      <a:pt x="1925" y="1627"/>
                    </a:lnTo>
                    <a:lnTo>
                      <a:pt x="1936" y="1599"/>
                    </a:lnTo>
                    <a:lnTo>
                      <a:pt x="1936" y="1577"/>
                    </a:lnTo>
                    <a:lnTo>
                      <a:pt x="1936" y="28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627" y="519"/>
                <a:ext cx="1936" cy="1963"/>
              </a:xfrm>
              <a:custGeom>
                <a:avLst/>
                <a:gdLst>
                  <a:gd name="T0" fmla="*/ 960 w 1936"/>
                  <a:gd name="T1" fmla="*/ 1963 h 1963"/>
                  <a:gd name="T2" fmla="*/ 960 w 1936"/>
                  <a:gd name="T3" fmla="*/ 1963 h 1963"/>
                  <a:gd name="T4" fmla="*/ 1031 w 1936"/>
                  <a:gd name="T5" fmla="*/ 1958 h 1963"/>
                  <a:gd name="T6" fmla="*/ 1109 w 1936"/>
                  <a:gd name="T7" fmla="*/ 1947 h 1963"/>
                  <a:gd name="T8" fmla="*/ 1180 w 1936"/>
                  <a:gd name="T9" fmla="*/ 1925 h 1963"/>
                  <a:gd name="T10" fmla="*/ 1252 w 1936"/>
                  <a:gd name="T11" fmla="*/ 1902 h 1963"/>
                  <a:gd name="T12" fmla="*/ 1324 w 1936"/>
                  <a:gd name="T13" fmla="*/ 1869 h 1963"/>
                  <a:gd name="T14" fmla="*/ 1390 w 1936"/>
                  <a:gd name="T15" fmla="*/ 1831 h 1963"/>
                  <a:gd name="T16" fmla="*/ 1456 w 1936"/>
                  <a:gd name="T17" fmla="*/ 1781 h 1963"/>
                  <a:gd name="T18" fmla="*/ 1517 w 1936"/>
                  <a:gd name="T19" fmla="*/ 1732 h 1963"/>
                  <a:gd name="T20" fmla="*/ 1577 w 1936"/>
                  <a:gd name="T21" fmla="*/ 1671 h 1963"/>
                  <a:gd name="T22" fmla="*/ 1638 w 1936"/>
                  <a:gd name="T23" fmla="*/ 1610 h 1963"/>
                  <a:gd name="T24" fmla="*/ 1693 w 1936"/>
                  <a:gd name="T25" fmla="*/ 1539 h 1963"/>
                  <a:gd name="T26" fmla="*/ 1748 w 1936"/>
                  <a:gd name="T27" fmla="*/ 1461 h 1963"/>
                  <a:gd name="T28" fmla="*/ 1798 w 1936"/>
                  <a:gd name="T29" fmla="*/ 1384 h 1963"/>
                  <a:gd name="T30" fmla="*/ 1848 w 1936"/>
                  <a:gd name="T31" fmla="*/ 1296 h 1963"/>
                  <a:gd name="T32" fmla="*/ 1892 w 1936"/>
                  <a:gd name="T33" fmla="*/ 1208 h 1963"/>
                  <a:gd name="T34" fmla="*/ 1936 w 1936"/>
                  <a:gd name="T35" fmla="*/ 1114 h 1963"/>
                  <a:gd name="T36" fmla="*/ 1936 w 1936"/>
                  <a:gd name="T37" fmla="*/ 99 h 1963"/>
                  <a:gd name="T38" fmla="*/ 1936 w 1936"/>
                  <a:gd name="T39" fmla="*/ 99 h 1963"/>
                  <a:gd name="T40" fmla="*/ 1930 w 1936"/>
                  <a:gd name="T41" fmla="*/ 72 h 1963"/>
                  <a:gd name="T42" fmla="*/ 1919 w 1936"/>
                  <a:gd name="T43" fmla="*/ 50 h 1963"/>
                  <a:gd name="T44" fmla="*/ 1908 w 1936"/>
                  <a:gd name="T45" fmla="*/ 33 h 1963"/>
                  <a:gd name="T46" fmla="*/ 1886 w 1936"/>
                  <a:gd name="T47" fmla="*/ 17 h 1963"/>
                  <a:gd name="T48" fmla="*/ 1886 w 1936"/>
                  <a:gd name="T49" fmla="*/ 17 h 1963"/>
                  <a:gd name="T50" fmla="*/ 1864 w 1936"/>
                  <a:gd name="T51" fmla="*/ 6 h 1963"/>
                  <a:gd name="T52" fmla="*/ 1837 w 1936"/>
                  <a:gd name="T53" fmla="*/ 6 h 1963"/>
                  <a:gd name="T54" fmla="*/ 99 w 1936"/>
                  <a:gd name="T55" fmla="*/ 0 h 1963"/>
                  <a:gd name="T56" fmla="*/ 99 w 1936"/>
                  <a:gd name="T57" fmla="*/ 0 h 1963"/>
                  <a:gd name="T58" fmla="*/ 77 w 1936"/>
                  <a:gd name="T59" fmla="*/ 6 h 1963"/>
                  <a:gd name="T60" fmla="*/ 61 w 1936"/>
                  <a:gd name="T61" fmla="*/ 11 h 1963"/>
                  <a:gd name="T62" fmla="*/ 44 w 1936"/>
                  <a:gd name="T63" fmla="*/ 17 h 1963"/>
                  <a:gd name="T64" fmla="*/ 28 w 1936"/>
                  <a:gd name="T65" fmla="*/ 33 h 1963"/>
                  <a:gd name="T66" fmla="*/ 28 w 1936"/>
                  <a:gd name="T67" fmla="*/ 33 h 1963"/>
                  <a:gd name="T68" fmla="*/ 17 w 1936"/>
                  <a:gd name="T69" fmla="*/ 44 h 1963"/>
                  <a:gd name="T70" fmla="*/ 11 w 1936"/>
                  <a:gd name="T71" fmla="*/ 61 h 1963"/>
                  <a:gd name="T72" fmla="*/ 6 w 1936"/>
                  <a:gd name="T73" fmla="*/ 83 h 1963"/>
                  <a:gd name="T74" fmla="*/ 0 w 1936"/>
                  <a:gd name="T75" fmla="*/ 99 h 1963"/>
                  <a:gd name="T76" fmla="*/ 0 w 1936"/>
                  <a:gd name="T77" fmla="*/ 176 h 1963"/>
                  <a:gd name="T78" fmla="*/ 0 w 1936"/>
                  <a:gd name="T79" fmla="*/ 176 h 1963"/>
                  <a:gd name="T80" fmla="*/ 0 w 1936"/>
                  <a:gd name="T81" fmla="*/ 1158 h 1963"/>
                  <a:gd name="T82" fmla="*/ 0 w 1936"/>
                  <a:gd name="T83" fmla="*/ 1158 h 1963"/>
                  <a:gd name="T84" fmla="*/ 44 w 1936"/>
                  <a:gd name="T85" fmla="*/ 1246 h 1963"/>
                  <a:gd name="T86" fmla="*/ 88 w 1936"/>
                  <a:gd name="T87" fmla="*/ 1334 h 1963"/>
                  <a:gd name="T88" fmla="*/ 138 w 1936"/>
                  <a:gd name="T89" fmla="*/ 1412 h 1963"/>
                  <a:gd name="T90" fmla="*/ 188 w 1936"/>
                  <a:gd name="T91" fmla="*/ 1489 h 1963"/>
                  <a:gd name="T92" fmla="*/ 243 w 1936"/>
                  <a:gd name="T93" fmla="*/ 1561 h 1963"/>
                  <a:gd name="T94" fmla="*/ 298 w 1936"/>
                  <a:gd name="T95" fmla="*/ 1627 h 1963"/>
                  <a:gd name="T96" fmla="*/ 353 w 1936"/>
                  <a:gd name="T97" fmla="*/ 1687 h 1963"/>
                  <a:gd name="T98" fmla="*/ 414 w 1936"/>
                  <a:gd name="T99" fmla="*/ 1743 h 1963"/>
                  <a:gd name="T100" fmla="*/ 474 w 1936"/>
                  <a:gd name="T101" fmla="*/ 1792 h 1963"/>
                  <a:gd name="T102" fmla="*/ 541 w 1936"/>
                  <a:gd name="T103" fmla="*/ 1836 h 1963"/>
                  <a:gd name="T104" fmla="*/ 607 w 1936"/>
                  <a:gd name="T105" fmla="*/ 1875 h 1963"/>
                  <a:gd name="T106" fmla="*/ 673 w 1936"/>
                  <a:gd name="T107" fmla="*/ 1902 h 1963"/>
                  <a:gd name="T108" fmla="*/ 745 w 1936"/>
                  <a:gd name="T109" fmla="*/ 1930 h 1963"/>
                  <a:gd name="T110" fmla="*/ 816 w 1936"/>
                  <a:gd name="T111" fmla="*/ 1947 h 1963"/>
                  <a:gd name="T112" fmla="*/ 888 w 1936"/>
                  <a:gd name="T113" fmla="*/ 1958 h 1963"/>
                  <a:gd name="T114" fmla="*/ 960 w 1936"/>
                  <a:gd name="T115" fmla="*/ 1963 h 1963"/>
                  <a:gd name="T116" fmla="*/ 960 w 1936"/>
                  <a:gd name="T117" fmla="*/ 1963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36" h="1963">
                    <a:moveTo>
                      <a:pt x="960" y="1963"/>
                    </a:moveTo>
                    <a:lnTo>
                      <a:pt x="960" y="1963"/>
                    </a:lnTo>
                    <a:lnTo>
                      <a:pt x="1031" y="1958"/>
                    </a:lnTo>
                    <a:lnTo>
                      <a:pt x="1109" y="1947"/>
                    </a:lnTo>
                    <a:lnTo>
                      <a:pt x="1180" y="1925"/>
                    </a:lnTo>
                    <a:lnTo>
                      <a:pt x="1252" y="1902"/>
                    </a:lnTo>
                    <a:lnTo>
                      <a:pt x="1324" y="1869"/>
                    </a:lnTo>
                    <a:lnTo>
                      <a:pt x="1390" y="1831"/>
                    </a:lnTo>
                    <a:lnTo>
                      <a:pt x="1456" y="1781"/>
                    </a:lnTo>
                    <a:lnTo>
                      <a:pt x="1517" y="1732"/>
                    </a:lnTo>
                    <a:lnTo>
                      <a:pt x="1577" y="1671"/>
                    </a:lnTo>
                    <a:lnTo>
                      <a:pt x="1638" y="1610"/>
                    </a:lnTo>
                    <a:lnTo>
                      <a:pt x="1693" y="1539"/>
                    </a:lnTo>
                    <a:lnTo>
                      <a:pt x="1748" y="1461"/>
                    </a:lnTo>
                    <a:lnTo>
                      <a:pt x="1798" y="1384"/>
                    </a:lnTo>
                    <a:lnTo>
                      <a:pt x="1848" y="1296"/>
                    </a:lnTo>
                    <a:lnTo>
                      <a:pt x="1892" y="1208"/>
                    </a:ln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44" y="1246"/>
                    </a:lnTo>
                    <a:lnTo>
                      <a:pt x="88" y="1334"/>
                    </a:lnTo>
                    <a:lnTo>
                      <a:pt x="138" y="1412"/>
                    </a:lnTo>
                    <a:lnTo>
                      <a:pt x="188" y="1489"/>
                    </a:lnTo>
                    <a:lnTo>
                      <a:pt x="243" y="1561"/>
                    </a:lnTo>
                    <a:lnTo>
                      <a:pt x="298" y="1627"/>
                    </a:lnTo>
                    <a:lnTo>
                      <a:pt x="353" y="1687"/>
                    </a:lnTo>
                    <a:lnTo>
                      <a:pt x="414" y="1743"/>
                    </a:lnTo>
                    <a:lnTo>
                      <a:pt x="474" y="1792"/>
                    </a:lnTo>
                    <a:lnTo>
                      <a:pt x="541" y="1836"/>
                    </a:lnTo>
                    <a:lnTo>
                      <a:pt x="607" y="1875"/>
                    </a:lnTo>
                    <a:lnTo>
                      <a:pt x="673" y="1902"/>
                    </a:lnTo>
                    <a:lnTo>
                      <a:pt x="745" y="1930"/>
                    </a:lnTo>
                    <a:lnTo>
                      <a:pt x="816" y="1947"/>
                    </a:lnTo>
                    <a:lnTo>
                      <a:pt x="888" y="1958"/>
                    </a:lnTo>
                    <a:lnTo>
                      <a:pt x="960" y="1963"/>
                    </a:lnTo>
                    <a:lnTo>
                      <a:pt x="960" y="19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sp3d extrusionH="107950">
                <a:bevelB w="127000"/>
              </a:sp3d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/>
              <p:cNvSpPr>
                <a:spLocks/>
              </p:cNvSpPr>
              <p:nvPr/>
            </p:nvSpPr>
            <p:spPr bwMode="auto">
              <a:xfrm>
                <a:off x="627" y="519"/>
                <a:ext cx="1936" cy="2790"/>
              </a:xfrm>
              <a:custGeom>
                <a:avLst/>
                <a:gdLst>
                  <a:gd name="T0" fmla="*/ 1936 w 1936"/>
                  <a:gd name="T1" fmla="*/ 1395 h 2790"/>
                  <a:gd name="T2" fmla="*/ 1936 w 1936"/>
                  <a:gd name="T3" fmla="*/ 1114 h 2790"/>
                  <a:gd name="T4" fmla="*/ 1936 w 1936"/>
                  <a:gd name="T5" fmla="*/ 99 h 2790"/>
                  <a:gd name="T6" fmla="*/ 1936 w 1936"/>
                  <a:gd name="T7" fmla="*/ 99 h 2790"/>
                  <a:gd name="T8" fmla="*/ 1930 w 1936"/>
                  <a:gd name="T9" fmla="*/ 72 h 2790"/>
                  <a:gd name="T10" fmla="*/ 1919 w 1936"/>
                  <a:gd name="T11" fmla="*/ 50 h 2790"/>
                  <a:gd name="T12" fmla="*/ 1908 w 1936"/>
                  <a:gd name="T13" fmla="*/ 33 h 2790"/>
                  <a:gd name="T14" fmla="*/ 1886 w 1936"/>
                  <a:gd name="T15" fmla="*/ 17 h 2790"/>
                  <a:gd name="T16" fmla="*/ 1886 w 1936"/>
                  <a:gd name="T17" fmla="*/ 17 h 2790"/>
                  <a:gd name="T18" fmla="*/ 1864 w 1936"/>
                  <a:gd name="T19" fmla="*/ 6 h 2790"/>
                  <a:gd name="T20" fmla="*/ 1837 w 1936"/>
                  <a:gd name="T21" fmla="*/ 6 h 2790"/>
                  <a:gd name="T22" fmla="*/ 99 w 1936"/>
                  <a:gd name="T23" fmla="*/ 0 h 2790"/>
                  <a:gd name="T24" fmla="*/ 99 w 1936"/>
                  <a:gd name="T25" fmla="*/ 0 h 2790"/>
                  <a:gd name="T26" fmla="*/ 77 w 1936"/>
                  <a:gd name="T27" fmla="*/ 6 h 2790"/>
                  <a:gd name="T28" fmla="*/ 61 w 1936"/>
                  <a:gd name="T29" fmla="*/ 11 h 2790"/>
                  <a:gd name="T30" fmla="*/ 44 w 1936"/>
                  <a:gd name="T31" fmla="*/ 17 h 2790"/>
                  <a:gd name="T32" fmla="*/ 28 w 1936"/>
                  <a:gd name="T33" fmla="*/ 33 h 2790"/>
                  <a:gd name="T34" fmla="*/ 28 w 1936"/>
                  <a:gd name="T35" fmla="*/ 33 h 2790"/>
                  <a:gd name="T36" fmla="*/ 17 w 1936"/>
                  <a:gd name="T37" fmla="*/ 44 h 2790"/>
                  <a:gd name="T38" fmla="*/ 11 w 1936"/>
                  <a:gd name="T39" fmla="*/ 61 h 2790"/>
                  <a:gd name="T40" fmla="*/ 6 w 1936"/>
                  <a:gd name="T41" fmla="*/ 83 h 2790"/>
                  <a:gd name="T42" fmla="*/ 0 w 1936"/>
                  <a:gd name="T43" fmla="*/ 99 h 2790"/>
                  <a:gd name="T44" fmla="*/ 0 w 1936"/>
                  <a:gd name="T45" fmla="*/ 176 h 2790"/>
                  <a:gd name="T46" fmla="*/ 0 w 1936"/>
                  <a:gd name="T47" fmla="*/ 176 h 2790"/>
                  <a:gd name="T48" fmla="*/ 0 w 1936"/>
                  <a:gd name="T49" fmla="*/ 1158 h 2790"/>
                  <a:gd name="T50" fmla="*/ 0 w 1936"/>
                  <a:gd name="T51" fmla="*/ 1395 h 2790"/>
                  <a:gd name="T52" fmla="*/ 0 w 1936"/>
                  <a:gd name="T53" fmla="*/ 2619 h 2790"/>
                  <a:gd name="T54" fmla="*/ 6 w 1936"/>
                  <a:gd name="T55" fmla="*/ 2619 h 2790"/>
                  <a:gd name="T56" fmla="*/ 6 w 1936"/>
                  <a:gd name="T57" fmla="*/ 2697 h 2790"/>
                  <a:gd name="T58" fmla="*/ 6 w 1936"/>
                  <a:gd name="T59" fmla="*/ 2697 h 2790"/>
                  <a:gd name="T60" fmla="*/ 6 w 1936"/>
                  <a:gd name="T61" fmla="*/ 2713 h 2790"/>
                  <a:gd name="T62" fmla="*/ 11 w 1936"/>
                  <a:gd name="T63" fmla="*/ 2730 h 2790"/>
                  <a:gd name="T64" fmla="*/ 22 w 1936"/>
                  <a:gd name="T65" fmla="*/ 2746 h 2790"/>
                  <a:gd name="T66" fmla="*/ 33 w 1936"/>
                  <a:gd name="T67" fmla="*/ 2763 h 2790"/>
                  <a:gd name="T68" fmla="*/ 33 w 1936"/>
                  <a:gd name="T69" fmla="*/ 2763 h 2790"/>
                  <a:gd name="T70" fmla="*/ 50 w 1936"/>
                  <a:gd name="T71" fmla="*/ 2774 h 2790"/>
                  <a:gd name="T72" fmla="*/ 61 w 1936"/>
                  <a:gd name="T73" fmla="*/ 2785 h 2790"/>
                  <a:gd name="T74" fmla="*/ 83 w 1936"/>
                  <a:gd name="T75" fmla="*/ 2790 h 2790"/>
                  <a:gd name="T76" fmla="*/ 99 w 1936"/>
                  <a:gd name="T77" fmla="*/ 2790 h 2790"/>
                  <a:gd name="T78" fmla="*/ 1842 w 1936"/>
                  <a:gd name="T79" fmla="*/ 2785 h 2790"/>
                  <a:gd name="T80" fmla="*/ 1842 w 1936"/>
                  <a:gd name="T81" fmla="*/ 2785 h 2790"/>
                  <a:gd name="T82" fmla="*/ 1864 w 1936"/>
                  <a:gd name="T83" fmla="*/ 2785 h 2790"/>
                  <a:gd name="T84" fmla="*/ 1892 w 1936"/>
                  <a:gd name="T85" fmla="*/ 2774 h 2790"/>
                  <a:gd name="T86" fmla="*/ 1892 w 1936"/>
                  <a:gd name="T87" fmla="*/ 2774 h 2790"/>
                  <a:gd name="T88" fmla="*/ 1908 w 1936"/>
                  <a:gd name="T89" fmla="*/ 2757 h 2790"/>
                  <a:gd name="T90" fmla="*/ 1925 w 1936"/>
                  <a:gd name="T91" fmla="*/ 2741 h 2790"/>
                  <a:gd name="T92" fmla="*/ 1936 w 1936"/>
                  <a:gd name="T93" fmla="*/ 2713 h 2790"/>
                  <a:gd name="T94" fmla="*/ 1936 w 1936"/>
                  <a:gd name="T95" fmla="*/ 2691 h 2790"/>
                  <a:gd name="T96" fmla="*/ 1936 w 1936"/>
                  <a:gd name="T97" fmla="*/ 1395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6" h="2790">
                    <a:moveTo>
                      <a:pt x="1936" y="1395"/>
                    </a:moveTo>
                    <a:lnTo>
                      <a:pt x="1936" y="1114"/>
                    </a:lnTo>
                    <a:lnTo>
                      <a:pt x="1936" y="99"/>
                    </a:lnTo>
                    <a:lnTo>
                      <a:pt x="1936" y="99"/>
                    </a:lnTo>
                    <a:lnTo>
                      <a:pt x="1930" y="72"/>
                    </a:lnTo>
                    <a:lnTo>
                      <a:pt x="1919" y="50"/>
                    </a:lnTo>
                    <a:lnTo>
                      <a:pt x="1908" y="33"/>
                    </a:lnTo>
                    <a:lnTo>
                      <a:pt x="1886" y="17"/>
                    </a:lnTo>
                    <a:lnTo>
                      <a:pt x="1886" y="17"/>
                    </a:lnTo>
                    <a:lnTo>
                      <a:pt x="1864" y="6"/>
                    </a:lnTo>
                    <a:lnTo>
                      <a:pt x="1837" y="6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77" y="6"/>
                    </a:lnTo>
                    <a:lnTo>
                      <a:pt x="61" y="11"/>
                    </a:lnTo>
                    <a:lnTo>
                      <a:pt x="44" y="17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17" y="44"/>
                    </a:lnTo>
                    <a:lnTo>
                      <a:pt x="11" y="61"/>
                    </a:lnTo>
                    <a:lnTo>
                      <a:pt x="6" y="83"/>
                    </a:lnTo>
                    <a:lnTo>
                      <a:pt x="0" y="99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158"/>
                    </a:lnTo>
                    <a:lnTo>
                      <a:pt x="0" y="1395"/>
                    </a:lnTo>
                    <a:lnTo>
                      <a:pt x="0" y="2619"/>
                    </a:lnTo>
                    <a:lnTo>
                      <a:pt x="6" y="2619"/>
                    </a:lnTo>
                    <a:lnTo>
                      <a:pt x="6" y="2697"/>
                    </a:lnTo>
                    <a:lnTo>
                      <a:pt x="6" y="2697"/>
                    </a:lnTo>
                    <a:lnTo>
                      <a:pt x="6" y="2713"/>
                    </a:lnTo>
                    <a:lnTo>
                      <a:pt x="11" y="2730"/>
                    </a:lnTo>
                    <a:lnTo>
                      <a:pt x="22" y="2746"/>
                    </a:lnTo>
                    <a:lnTo>
                      <a:pt x="33" y="2763"/>
                    </a:lnTo>
                    <a:lnTo>
                      <a:pt x="33" y="2763"/>
                    </a:lnTo>
                    <a:lnTo>
                      <a:pt x="50" y="2774"/>
                    </a:lnTo>
                    <a:lnTo>
                      <a:pt x="61" y="2785"/>
                    </a:lnTo>
                    <a:lnTo>
                      <a:pt x="83" y="2790"/>
                    </a:lnTo>
                    <a:lnTo>
                      <a:pt x="99" y="2790"/>
                    </a:lnTo>
                    <a:lnTo>
                      <a:pt x="1842" y="2785"/>
                    </a:lnTo>
                    <a:lnTo>
                      <a:pt x="1842" y="2785"/>
                    </a:lnTo>
                    <a:lnTo>
                      <a:pt x="1864" y="2785"/>
                    </a:lnTo>
                    <a:lnTo>
                      <a:pt x="1892" y="2774"/>
                    </a:lnTo>
                    <a:lnTo>
                      <a:pt x="1892" y="2774"/>
                    </a:lnTo>
                    <a:lnTo>
                      <a:pt x="1908" y="2757"/>
                    </a:lnTo>
                    <a:lnTo>
                      <a:pt x="1925" y="2741"/>
                    </a:lnTo>
                    <a:lnTo>
                      <a:pt x="1936" y="2713"/>
                    </a:lnTo>
                    <a:lnTo>
                      <a:pt x="1936" y="2691"/>
                    </a:lnTo>
                    <a:lnTo>
                      <a:pt x="1936" y="1395"/>
                    </a:lnTo>
                    <a:close/>
                  </a:path>
                </a:pathLst>
              </a:custGeom>
              <a:noFill/>
              <a:ln w="69850">
                <a:noFill/>
                <a:prstDash val="solid"/>
                <a:round/>
                <a:headEnd/>
                <a:tailEnd/>
              </a:ln>
              <a:sp3d extrusionH="107950">
                <a:bevelB w="1270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500" b="1" dirty="0">
                  <a:solidFill>
                    <a:srgbClr val="44546A"/>
                  </a:solidFill>
                </a:endParaRPr>
              </a:p>
            </p:txBody>
          </p:sp>
        </p:grpSp>
      </p:grpSp>
      <p:sp>
        <p:nvSpPr>
          <p:cNvPr id="69" name="Oval Callout 68"/>
          <p:cNvSpPr/>
          <p:nvPr/>
        </p:nvSpPr>
        <p:spPr>
          <a:xfrm>
            <a:off x="2776395" y="729236"/>
            <a:ext cx="1943100" cy="845235"/>
          </a:xfrm>
          <a:prstGeom prst="wedgeEllipseCallout">
            <a:avLst>
              <a:gd name="adj1" fmla="val -71936"/>
              <a:gd name="adj2" fmla="val 10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Update Textbox Value bound to model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0" name="Oval Callout 69"/>
          <p:cNvSpPr/>
          <p:nvPr/>
        </p:nvSpPr>
        <p:spPr>
          <a:xfrm>
            <a:off x="188220" y="1821202"/>
            <a:ext cx="1943100" cy="845235"/>
          </a:xfrm>
          <a:prstGeom prst="wedgeEllipseCallout">
            <a:avLst>
              <a:gd name="adj1" fmla="val 71983"/>
              <a:gd name="adj2" fmla="val 61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User clicks a button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5070143" y="634237"/>
            <a:ext cx="2148279" cy="918000"/>
          </a:xfrm>
          <a:prstGeom prst="wedgeEllipseCallout">
            <a:avLst>
              <a:gd name="adj1" fmla="val 53432"/>
              <a:gd name="adj2" fmla="val 12757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Model property updates automatically</a:t>
            </a:r>
            <a:endParaRPr lang="en-US" sz="13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Oval Callout 71"/>
          <p:cNvSpPr/>
          <p:nvPr/>
        </p:nvSpPr>
        <p:spPr>
          <a:xfrm>
            <a:off x="4446007" y="2592940"/>
            <a:ext cx="2065925" cy="845235"/>
          </a:xfrm>
          <a:prstGeom prst="wedgeEllipseCallout">
            <a:avLst>
              <a:gd name="adj1" fmla="val 80921"/>
              <a:gd name="adj2" fmla="val -4581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Click logic results in model property change</a:t>
            </a:r>
            <a:endParaRPr lang="en-US" sz="13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2777126" y="3567911"/>
            <a:ext cx="2918938" cy="1395242"/>
          </a:xfrm>
          <a:prstGeom prst="wedgeEllipseCallout">
            <a:avLst>
              <a:gd name="adj1" fmla="val -72813"/>
              <a:gd name="adj2" fmla="val -92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prstClr val="white"/>
                </a:solidFill>
              </a:rPr>
              <a:t>A </a:t>
            </a:r>
            <a:r>
              <a:rPr lang="en-US" sz="1350" dirty="0" smtClean="0">
                <a:solidFill>
                  <a:prstClr val="white"/>
                </a:solidFill>
              </a:rPr>
              <a:t>declarative binding to </a:t>
            </a:r>
            <a:r>
              <a:rPr lang="en-US" sz="1350" dirty="0" smtClean="0">
                <a:solidFill>
                  <a:prstClr val="white"/>
                </a:solidFill>
              </a:rPr>
              <a:t>the changed property updates </a:t>
            </a:r>
            <a:r>
              <a:rPr lang="en-US" sz="1350" dirty="0" smtClean="0">
                <a:solidFill>
                  <a:prstClr val="white"/>
                </a:solidFill>
              </a:rPr>
              <a:t>automatically in the View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0683" y="5318097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Two Way Data Binding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Live binding between DOM and Scope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 bwMode="auto">
          <a:xfrm>
            <a:off x="3845466" y="2325282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245066" y="2969425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14613" y="770208"/>
            <a:ext cx="6114775" cy="8582279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8850" y="1569210"/>
            <a:ext cx="4714875" cy="872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>
                <a:solidFill>
                  <a:prstClr val="black"/>
                </a:solidFill>
              </a:rPr>
              <a:t>What is Scope?</a:t>
            </a:r>
            <a:endParaRPr lang="en-US" sz="3300" b="1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>When you think about the MVC pattern, scope is </a:t>
            </a:r>
            <a:r>
              <a:rPr lang="en-US" sz="3300" dirty="0" smtClean="0">
                <a:solidFill>
                  <a:prstClr val="black"/>
                </a:solidFill>
              </a:rPr>
              <a:t>the part responsible </a:t>
            </a:r>
            <a:r>
              <a:rPr lang="en-US" sz="3300" dirty="0" smtClean="0">
                <a:solidFill>
                  <a:prstClr val="black"/>
                </a:solidFill>
              </a:rPr>
              <a:t>for the model.</a:t>
            </a:r>
          </a:p>
          <a:p>
            <a:endParaRPr lang="en-US" sz="3300" dirty="0">
              <a:solidFill>
                <a:prstClr val="black"/>
              </a:solidFill>
            </a:endParaRPr>
          </a:p>
          <a:p>
            <a:endParaRPr lang="en-US" sz="3300" dirty="0" smtClean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smtClean="0">
                <a:solidFill>
                  <a:prstClr val="black"/>
                </a:solidFill>
              </a:rPr>
              <a:t/>
            </a:r>
            <a:br>
              <a:rPr lang="en-US" sz="3300" dirty="0" smtClean="0">
                <a:solidFill>
                  <a:prstClr val="black"/>
                </a:solidFill>
              </a:rPr>
            </a:br>
            <a:endParaRPr lang="en-US" sz="3300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3300" dirty="0" err="1" smtClean="0">
                <a:solidFill>
                  <a:prstClr val="black"/>
                </a:solidFill>
              </a:rPr>
              <a:t>AngularJS</a:t>
            </a:r>
            <a:r>
              <a:rPr lang="en-US" sz="3300" dirty="0" smtClean="0">
                <a:solidFill>
                  <a:prstClr val="black"/>
                </a:solidFill>
              </a:rPr>
              <a:t> provides API’s in $scope that $watch for changes and  $apply changes</a:t>
            </a:r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-9725" y="0"/>
            <a:ext cx="9144000" cy="10638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1514475" y="746522"/>
            <a:ext cx="6115050" cy="822722"/>
            <a:chOff x="1272" y="-93"/>
            <a:chExt cx="5136" cy="691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72" y="-93"/>
              <a:ext cx="513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272" y="3042"/>
              <a:ext cx="427" cy="466"/>
            </a:xfrm>
            <a:custGeom>
              <a:avLst/>
              <a:gdLst>
                <a:gd name="T0" fmla="*/ 0 w 427"/>
                <a:gd name="T1" fmla="*/ 74 h 466"/>
                <a:gd name="T2" fmla="*/ 0 w 427"/>
                <a:gd name="T3" fmla="*/ 466 h 466"/>
                <a:gd name="T4" fmla="*/ 427 w 427"/>
                <a:gd name="T5" fmla="*/ 392 h 466"/>
                <a:gd name="T6" fmla="*/ 427 w 427"/>
                <a:gd name="T7" fmla="*/ 0 h 466"/>
                <a:gd name="T8" fmla="*/ 0 w 427"/>
                <a:gd name="T9" fmla="*/ 7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6">
                  <a:moveTo>
                    <a:pt x="0" y="74"/>
                  </a:moveTo>
                  <a:lnTo>
                    <a:pt x="0" y="466"/>
                  </a:lnTo>
                  <a:lnTo>
                    <a:pt x="427" y="392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981" y="2222"/>
              <a:ext cx="427" cy="453"/>
            </a:xfrm>
            <a:custGeom>
              <a:avLst/>
              <a:gdLst>
                <a:gd name="T0" fmla="*/ 427 w 427"/>
                <a:gd name="T1" fmla="*/ 0 h 453"/>
                <a:gd name="T2" fmla="*/ 0 w 427"/>
                <a:gd name="T3" fmla="*/ 73 h 453"/>
                <a:gd name="T4" fmla="*/ 0 w 427"/>
                <a:gd name="T5" fmla="*/ 453 h 453"/>
                <a:gd name="T6" fmla="*/ 427 w 427"/>
                <a:gd name="T7" fmla="*/ 379 h 453"/>
                <a:gd name="T8" fmla="*/ 427 w 427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53">
                  <a:moveTo>
                    <a:pt x="427" y="0"/>
                  </a:moveTo>
                  <a:lnTo>
                    <a:pt x="0" y="73"/>
                  </a:lnTo>
                  <a:lnTo>
                    <a:pt x="0" y="453"/>
                  </a:lnTo>
                  <a:lnTo>
                    <a:pt x="427" y="3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272" y="5639"/>
              <a:ext cx="5136" cy="1506"/>
            </a:xfrm>
            <a:custGeom>
              <a:avLst/>
              <a:gdLst>
                <a:gd name="T0" fmla="*/ 4709 w 5136"/>
                <a:gd name="T1" fmla="*/ 73 h 1506"/>
                <a:gd name="T2" fmla="*/ 4709 w 5136"/>
                <a:gd name="T3" fmla="*/ 673 h 1506"/>
                <a:gd name="T4" fmla="*/ 4709 w 5136"/>
                <a:gd name="T5" fmla="*/ 722 h 1506"/>
                <a:gd name="T6" fmla="*/ 4685 w 5136"/>
                <a:gd name="T7" fmla="*/ 783 h 1506"/>
                <a:gd name="T8" fmla="*/ 4648 w 5136"/>
                <a:gd name="T9" fmla="*/ 820 h 1506"/>
                <a:gd name="T10" fmla="*/ 4611 w 5136"/>
                <a:gd name="T11" fmla="*/ 857 h 1506"/>
                <a:gd name="T12" fmla="*/ 4550 w 5136"/>
                <a:gd name="T13" fmla="*/ 881 h 1506"/>
                <a:gd name="T14" fmla="*/ 4502 w 5136"/>
                <a:gd name="T15" fmla="*/ 881 h 1506"/>
                <a:gd name="T16" fmla="*/ 647 w 5136"/>
                <a:gd name="T17" fmla="*/ 894 h 1506"/>
                <a:gd name="T18" fmla="*/ 610 w 5136"/>
                <a:gd name="T19" fmla="*/ 894 h 1506"/>
                <a:gd name="T20" fmla="*/ 561 w 5136"/>
                <a:gd name="T21" fmla="*/ 881 h 1506"/>
                <a:gd name="T22" fmla="*/ 537 w 5136"/>
                <a:gd name="T23" fmla="*/ 857 h 1506"/>
                <a:gd name="T24" fmla="*/ 500 w 5136"/>
                <a:gd name="T25" fmla="*/ 832 h 1506"/>
                <a:gd name="T26" fmla="*/ 488 w 5136"/>
                <a:gd name="T27" fmla="*/ 820 h 1506"/>
                <a:gd name="T28" fmla="*/ 0 w 5136"/>
                <a:gd name="T29" fmla="*/ 906 h 1506"/>
                <a:gd name="T30" fmla="*/ 24 w 5136"/>
                <a:gd name="T31" fmla="*/ 1028 h 1506"/>
                <a:gd name="T32" fmla="*/ 61 w 5136"/>
                <a:gd name="T33" fmla="*/ 1139 h 1506"/>
                <a:gd name="T34" fmla="*/ 122 w 5136"/>
                <a:gd name="T35" fmla="*/ 1249 h 1506"/>
                <a:gd name="T36" fmla="*/ 207 w 5136"/>
                <a:gd name="T37" fmla="*/ 1335 h 1506"/>
                <a:gd name="T38" fmla="*/ 293 w 5136"/>
                <a:gd name="T39" fmla="*/ 1408 h 1506"/>
                <a:gd name="T40" fmla="*/ 403 w 5136"/>
                <a:gd name="T41" fmla="*/ 1469 h 1506"/>
                <a:gd name="T42" fmla="*/ 525 w 5136"/>
                <a:gd name="T43" fmla="*/ 1494 h 1506"/>
                <a:gd name="T44" fmla="*/ 647 w 5136"/>
                <a:gd name="T45" fmla="*/ 1506 h 1506"/>
                <a:gd name="T46" fmla="*/ 4489 w 5136"/>
                <a:gd name="T47" fmla="*/ 1506 h 1506"/>
                <a:gd name="T48" fmla="*/ 4624 w 5136"/>
                <a:gd name="T49" fmla="*/ 1494 h 1506"/>
                <a:gd name="T50" fmla="*/ 4746 w 5136"/>
                <a:gd name="T51" fmla="*/ 1457 h 1506"/>
                <a:gd name="T52" fmla="*/ 4855 w 5136"/>
                <a:gd name="T53" fmla="*/ 1396 h 1506"/>
                <a:gd name="T54" fmla="*/ 4953 w 5136"/>
                <a:gd name="T55" fmla="*/ 1322 h 1506"/>
                <a:gd name="T56" fmla="*/ 5026 w 5136"/>
                <a:gd name="T57" fmla="*/ 1224 h 1506"/>
                <a:gd name="T58" fmla="*/ 5087 w 5136"/>
                <a:gd name="T59" fmla="*/ 1114 h 1506"/>
                <a:gd name="T60" fmla="*/ 5124 w 5136"/>
                <a:gd name="T61" fmla="*/ 992 h 1506"/>
                <a:gd name="T62" fmla="*/ 5136 w 5136"/>
                <a:gd name="T63" fmla="*/ 869 h 1506"/>
                <a:gd name="T64" fmla="*/ 5136 w 5136"/>
                <a:gd name="T65" fmla="*/ 0 h 1506"/>
                <a:gd name="T66" fmla="*/ 4709 w 5136"/>
                <a:gd name="T67" fmla="*/ 7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6" h="1506">
                  <a:moveTo>
                    <a:pt x="4709" y="73"/>
                  </a:moveTo>
                  <a:lnTo>
                    <a:pt x="4709" y="673"/>
                  </a:lnTo>
                  <a:lnTo>
                    <a:pt x="4709" y="722"/>
                  </a:lnTo>
                  <a:lnTo>
                    <a:pt x="4685" y="783"/>
                  </a:lnTo>
                  <a:lnTo>
                    <a:pt x="4648" y="820"/>
                  </a:lnTo>
                  <a:lnTo>
                    <a:pt x="4611" y="857"/>
                  </a:lnTo>
                  <a:lnTo>
                    <a:pt x="4550" y="881"/>
                  </a:lnTo>
                  <a:lnTo>
                    <a:pt x="4502" y="881"/>
                  </a:lnTo>
                  <a:lnTo>
                    <a:pt x="647" y="894"/>
                  </a:lnTo>
                  <a:lnTo>
                    <a:pt x="610" y="894"/>
                  </a:lnTo>
                  <a:lnTo>
                    <a:pt x="561" y="881"/>
                  </a:lnTo>
                  <a:lnTo>
                    <a:pt x="537" y="857"/>
                  </a:lnTo>
                  <a:lnTo>
                    <a:pt x="500" y="832"/>
                  </a:lnTo>
                  <a:lnTo>
                    <a:pt x="488" y="820"/>
                  </a:lnTo>
                  <a:lnTo>
                    <a:pt x="0" y="906"/>
                  </a:lnTo>
                  <a:lnTo>
                    <a:pt x="24" y="1028"/>
                  </a:lnTo>
                  <a:lnTo>
                    <a:pt x="61" y="1139"/>
                  </a:lnTo>
                  <a:lnTo>
                    <a:pt x="122" y="1249"/>
                  </a:lnTo>
                  <a:lnTo>
                    <a:pt x="207" y="1335"/>
                  </a:lnTo>
                  <a:lnTo>
                    <a:pt x="293" y="1408"/>
                  </a:lnTo>
                  <a:lnTo>
                    <a:pt x="403" y="1469"/>
                  </a:lnTo>
                  <a:lnTo>
                    <a:pt x="525" y="1494"/>
                  </a:lnTo>
                  <a:lnTo>
                    <a:pt x="647" y="1506"/>
                  </a:lnTo>
                  <a:lnTo>
                    <a:pt x="4489" y="1506"/>
                  </a:lnTo>
                  <a:lnTo>
                    <a:pt x="4624" y="1494"/>
                  </a:lnTo>
                  <a:lnTo>
                    <a:pt x="4746" y="1457"/>
                  </a:lnTo>
                  <a:lnTo>
                    <a:pt x="4855" y="1396"/>
                  </a:lnTo>
                  <a:lnTo>
                    <a:pt x="4953" y="1322"/>
                  </a:lnTo>
                  <a:lnTo>
                    <a:pt x="5026" y="1224"/>
                  </a:lnTo>
                  <a:lnTo>
                    <a:pt x="5087" y="1114"/>
                  </a:lnTo>
                  <a:lnTo>
                    <a:pt x="5124" y="992"/>
                  </a:lnTo>
                  <a:lnTo>
                    <a:pt x="5136" y="869"/>
                  </a:lnTo>
                  <a:lnTo>
                    <a:pt x="5136" y="0"/>
                  </a:lnTo>
                  <a:lnTo>
                    <a:pt x="4709" y="7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1272" y="5136"/>
              <a:ext cx="427" cy="772"/>
            </a:xfrm>
            <a:custGeom>
              <a:avLst/>
              <a:gdLst>
                <a:gd name="T0" fmla="*/ 0 w 427"/>
                <a:gd name="T1" fmla="*/ 74 h 772"/>
                <a:gd name="T2" fmla="*/ 0 w 427"/>
                <a:gd name="T3" fmla="*/ 772 h 772"/>
                <a:gd name="T4" fmla="*/ 427 w 427"/>
                <a:gd name="T5" fmla="*/ 699 h 772"/>
                <a:gd name="T6" fmla="*/ 427 w 427"/>
                <a:gd name="T7" fmla="*/ 0 h 772"/>
                <a:gd name="T8" fmla="*/ 0 w 427"/>
                <a:gd name="T9" fmla="*/ 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2">
                  <a:moveTo>
                    <a:pt x="0" y="74"/>
                  </a:moveTo>
                  <a:lnTo>
                    <a:pt x="0" y="772"/>
                  </a:lnTo>
                  <a:lnTo>
                    <a:pt x="427" y="699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5981" y="4304"/>
              <a:ext cx="427" cy="771"/>
            </a:xfrm>
            <a:custGeom>
              <a:avLst/>
              <a:gdLst>
                <a:gd name="T0" fmla="*/ 427 w 427"/>
                <a:gd name="T1" fmla="*/ 0 h 771"/>
                <a:gd name="T2" fmla="*/ 0 w 427"/>
                <a:gd name="T3" fmla="*/ 73 h 771"/>
                <a:gd name="T4" fmla="*/ 0 w 427"/>
                <a:gd name="T5" fmla="*/ 771 h 771"/>
                <a:gd name="T6" fmla="*/ 427 w 427"/>
                <a:gd name="T7" fmla="*/ 698 h 771"/>
                <a:gd name="T8" fmla="*/ 427 w 42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1">
                  <a:moveTo>
                    <a:pt x="427" y="0"/>
                  </a:moveTo>
                  <a:lnTo>
                    <a:pt x="0" y="73"/>
                  </a:lnTo>
                  <a:lnTo>
                    <a:pt x="0" y="771"/>
                  </a:lnTo>
                  <a:lnTo>
                    <a:pt x="427" y="69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272" y="-93"/>
              <a:ext cx="5136" cy="1739"/>
            </a:xfrm>
            <a:custGeom>
              <a:avLst/>
              <a:gdLst>
                <a:gd name="T0" fmla="*/ 5136 w 5136"/>
                <a:gd name="T1" fmla="*/ 649 h 1739"/>
                <a:gd name="T2" fmla="*/ 5124 w 5136"/>
                <a:gd name="T3" fmla="*/ 514 h 1739"/>
                <a:gd name="T4" fmla="*/ 5087 w 5136"/>
                <a:gd name="T5" fmla="*/ 392 h 1739"/>
                <a:gd name="T6" fmla="*/ 5026 w 5136"/>
                <a:gd name="T7" fmla="*/ 282 h 1739"/>
                <a:gd name="T8" fmla="*/ 4953 w 5136"/>
                <a:gd name="T9" fmla="*/ 196 h 1739"/>
                <a:gd name="T10" fmla="*/ 4855 w 5136"/>
                <a:gd name="T11" fmla="*/ 110 h 1739"/>
                <a:gd name="T12" fmla="*/ 4746 w 5136"/>
                <a:gd name="T13" fmla="*/ 49 h 1739"/>
                <a:gd name="T14" fmla="*/ 4624 w 5136"/>
                <a:gd name="T15" fmla="*/ 12 h 1739"/>
                <a:gd name="T16" fmla="*/ 4489 w 5136"/>
                <a:gd name="T17" fmla="*/ 0 h 1739"/>
                <a:gd name="T18" fmla="*/ 647 w 5136"/>
                <a:gd name="T19" fmla="*/ 0 h 1739"/>
                <a:gd name="T20" fmla="*/ 512 w 5136"/>
                <a:gd name="T21" fmla="*/ 12 h 1739"/>
                <a:gd name="T22" fmla="*/ 390 w 5136"/>
                <a:gd name="T23" fmla="*/ 49 h 1739"/>
                <a:gd name="T24" fmla="*/ 281 w 5136"/>
                <a:gd name="T25" fmla="*/ 110 h 1739"/>
                <a:gd name="T26" fmla="*/ 195 w 5136"/>
                <a:gd name="T27" fmla="*/ 196 h 1739"/>
                <a:gd name="T28" fmla="*/ 110 w 5136"/>
                <a:gd name="T29" fmla="*/ 282 h 1739"/>
                <a:gd name="T30" fmla="*/ 49 w 5136"/>
                <a:gd name="T31" fmla="*/ 392 h 1739"/>
                <a:gd name="T32" fmla="*/ 12 w 5136"/>
                <a:gd name="T33" fmla="*/ 514 h 1739"/>
                <a:gd name="T34" fmla="*/ 0 w 5136"/>
                <a:gd name="T35" fmla="*/ 649 h 1739"/>
                <a:gd name="T36" fmla="*/ 0 w 5136"/>
                <a:gd name="T37" fmla="*/ 1739 h 1739"/>
                <a:gd name="T38" fmla="*/ 427 w 5136"/>
                <a:gd name="T39" fmla="*/ 1666 h 1739"/>
                <a:gd name="T40" fmla="*/ 427 w 5136"/>
                <a:gd name="T41" fmla="*/ 821 h 1739"/>
                <a:gd name="T42" fmla="*/ 427 w 5136"/>
                <a:gd name="T43" fmla="*/ 649 h 1739"/>
                <a:gd name="T44" fmla="*/ 439 w 5136"/>
                <a:gd name="T45" fmla="*/ 612 h 1739"/>
                <a:gd name="T46" fmla="*/ 451 w 5136"/>
                <a:gd name="T47" fmla="*/ 563 h 1739"/>
                <a:gd name="T48" fmla="*/ 464 w 5136"/>
                <a:gd name="T49" fmla="*/ 527 h 1739"/>
                <a:gd name="T50" fmla="*/ 488 w 5136"/>
                <a:gd name="T51" fmla="*/ 502 h 1739"/>
                <a:gd name="T52" fmla="*/ 525 w 5136"/>
                <a:gd name="T53" fmla="*/ 465 h 1739"/>
                <a:gd name="T54" fmla="*/ 561 w 5136"/>
                <a:gd name="T55" fmla="*/ 453 h 1739"/>
                <a:gd name="T56" fmla="*/ 598 w 5136"/>
                <a:gd name="T57" fmla="*/ 441 h 1739"/>
                <a:gd name="T58" fmla="*/ 647 w 5136"/>
                <a:gd name="T59" fmla="*/ 429 h 1739"/>
                <a:gd name="T60" fmla="*/ 4489 w 5136"/>
                <a:gd name="T61" fmla="*/ 441 h 1739"/>
                <a:gd name="T62" fmla="*/ 4550 w 5136"/>
                <a:gd name="T63" fmla="*/ 441 h 1739"/>
                <a:gd name="T64" fmla="*/ 4599 w 5136"/>
                <a:gd name="T65" fmla="*/ 465 h 1739"/>
                <a:gd name="T66" fmla="*/ 4648 w 5136"/>
                <a:gd name="T67" fmla="*/ 502 h 1739"/>
                <a:gd name="T68" fmla="*/ 4672 w 5136"/>
                <a:gd name="T69" fmla="*/ 539 h 1739"/>
                <a:gd name="T70" fmla="*/ 4697 w 5136"/>
                <a:gd name="T71" fmla="*/ 588 h 1739"/>
                <a:gd name="T72" fmla="*/ 4709 w 5136"/>
                <a:gd name="T73" fmla="*/ 649 h 1739"/>
                <a:gd name="T74" fmla="*/ 4709 w 5136"/>
                <a:gd name="T75" fmla="*/ 906 h 1739"/>
                <a:gd name="T76" fmla="*/ 5136 w 5136"/>
                <a:gd name="T77" fmla="*/ 833 h 1739"/>
                <a:gd name="T78" fmla="*/ 5136 w 5136"/>
                <a:gd name="T79" fmla="*/ 64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6" h="1739">
                  <a:moveTo>
                    <a:pt x="5136" y="649"/>
                  </a:moveTo>
                  <a:lnTo>
                    <a:pt x="5124" y="514"/>
                  </a:lnTo>
                  <a:lnTo>
                    <a:pt x="5087" y="392"/>
                  </a:lnTo>
                  <a:lnTo>
                    <a:pt x="5026" y="282"/>
                  </a:lnTo>
                  <a:lnTo>
                    <a:pt x="4953" y="196"/>
                  </a:lnTo>
                  <a:lnTo>
                    <a:pt x="4855" y="110"/>
                  </a:lnTo>
                  <a:lnTo>
                    <a:pt x="4746" y="49"/>
                  </a:lnTo>
                  <a:lnTo>
                    <a:pt x="4624" y="12"/>
                  </a:lnTo>
                  <a:lnTo>
                    <a:pt x="4489" y="0"/>
                  </a:lnTo>
                  <a:lnTo>
                    <a:pt x="647" y="0"/>
                  </a:lnTo>
                  <a:lnTo>
                    <a:pt x="512" y="12"/>
                  </a:lnTo>
                  <a:lnTo>
                    <a:pt x="390" y="49"/>
                  </a:lnTo>
                  <a:lnTo>
                    <a:pt x="281" y="110"/>
                  </a:lnTo>
                  <a:lnTo>
                    <a:pt x="195" y="196"/>
                  </a:lnTo>
                  <a:lnTo>
                    <a:pt x="110" y="282"/>
                  </a:lnTo>
                  <a:lnTo>
                    <a:pt x="49" y="392"/>
                  </a:lnTo>
                  <a:lnTo>
                    <a:pt x="12" y="514"/>
                  </a:lnTo>
                  <a:lnTo>
                    <a:pt x="0" y="649"/>
                  </a:lnTo>
                  <a:lnTo>
                    <a:pt x="0" y="1739"/>
                  </a:lnTo>
                  <a:lnTo>
                    <a:pt x="427" y="1666"/>
                  </a:lnTo>
                  <a:lnTo>
                    <a:pt x="427" y="821"/>
                  </a:lnTo>
                  <a:lnTo>
                    <a:pt x="427" y="649"/>
                  </a:lnTo>
                  <a:lnTo>
                    <a:pt x="439" y="612"/>
                  </a:lnTo>
                  <a:lnTo>
                    <a:pt x="451" y="563"/>
                  </a:lnTo>
                  <a:lnTo>
                    <a:pt x="464" y="527"/>
                  </a:lnTo>
                  <a:lnTo>
                    <a:pt x="488" y="502"/>
                  </a:lnTo>
                  <a:lnTo>
                    <a:pt x="525" y="465"/>
                  </a:lnTo>
                  <a:lnTo>
                    <a:pt x="561" y="453"/>
                  </a:lnTo>
                  <a:lnTo>
                    <a:pt x="598" y="441"/>
                  </a:lnTo>
                  <a:lnTo>
                    <a:pt x="647" y="429"/>
                  </a:lnTo>
                  <a:lnTo>
                    <a:pt x="4489" y="441"/>
                  </a:lnTo>
                  <a:lnTo>
                    <a:pt x="4550" y="441"/>
                  </a:lnTo>
                  <a:lnTo>
                    <a:pt x="4599" y="465"/>
                  </a:lnTo>
                  <a:lnTo>
                    <a:pt x="4648" y="502"/>
                  </a:lnTo>
                  <a:lnTo>
                    <a:pt x="4672" y="539"/>
                  </a:lnTo>
                  <a:lnTo>
                    <a:pt x="4697" y="588"/>
                  </a:lnTo>
                  <a:lnTo>
                    <a:pt x="4709" y="649"/>
                  </a:lnTo>
                  <a:lnTo>
                    <a:pt x="4709" y="906"/>
                  </a:lnTo>
                  <a:lnTo>
                    <a:pt x="5136" y="833"/>
                  </a:lnTo>
                  <a:lnTo>
                    <a:pt x="5136" y="649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272" y="1573"/>
              <a:ext cx="427" cy="1543"/>
            </a:xfrm>
            <a:custGeom>
              <a:avLst/>
              <a:gdLst>
                <a:gd name="T0" fmla="*/ 427 w 427"/>
                <a:gd name="T1" fmla="*/ 0 h 1543"/>
                <a:gd name="T2" fmla="*/ 0 w 427"/>
                <a:gd name="T3" fmla="*/ 73 h 1543"/>
                <a:gd name="T4" fmla="*/ 0 w 427"/>
                <a:gd name="T5" fmla="*/ 1543 h 1543"/>
                <a:gd name="T6" fmla="*/ 427 w 427"/>
                <a:gd name="T7" fmla="*/ 1469 h 1543"/>
                <a:gd name="T8" fmla="*/ 427 w 427"/>
                <a:gd name="T9" fmla="*/ 1335 h 1543"/>
                <a:gd name="T10" fmla="*/ 427 w 427"/>
                <a:gd name="T1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543">
                  <a:moveTo>
                    <a:pt x="427" y="0"/>
                  </a:moveTo>
                  <a:lnTo>
                    <a:pt x="0" y="73"/>
                  </a:lnTo>
                  <a:lnTo>
                    <a:pt x="0" y="1543"/>
                  </a:lnTo>
                  <a:lnTo>
                    <a:pt x="427" y="1469"/>
                  </a:lnTo>
                  <a:lnTo>
                    <a:pt x="427" y="133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5981" y="740"/>
              <a:ext cx="427" cy="1555"/>
            </a:xfrm>
            <a:custGeom>
              <a:avLst/>
              <a:gdLst>
                <a:gd name="T0" fmla="*/ 427 w 427"/>
                <a:gd name="T1" fmla="*/ 0 h 1555"/>
                <a:gd name="T2" fmla="*/ 0 w 427"/>
                <a:gd name="T3" fmla="*/ 73 h 1555"/>
                <a:gd name="T4" fmla="*/ 0 w 427"/>
                <a:gd name="T5" fmla="*/ 1555 h 1555"/>
                <a:gd name="T6" fmla="*/ 427 w 427"/>
                <a:gd name="T7" fmla="*/ 1482 h 1555"/>
                <a:gd name="T8" fmla="*/ 427 w 427"/>
                <a:gd name="T9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1555">
                  <a:moveTo>
                    <a:pt x="427" y="0"/>
                  </a:moveTo>
                  <a:lnTo>
                    <a:pt x="0" y="73"/>
                  </a:lnTo>
                  <a:lnTo>
                    <a:pt x="0" y="1555"/>
                  </a:lnTo>
                  <a:lnTo>
                    <a:pt x="427" y="14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81" y="5002"/>
              <a:ext cx="427" cy="710"/>
            </a:xfrm>
            <a:custGeom>
              <a:avLst/>
              <a:gdLst>
                <a:gd name="T0" fmla="*/ 427 w 427"/>
                <a:gd name="T1" fmla="*/ 0 h 710"/>
                <a:gd name="T2" fmla="*/ 0 w 427"/>
                <a:gd name="T3" fmla="*/ 73 h 710"/>
                <a:gd name="T4" fmla="*/ 0 w 427"/>
                <a:gd name="T5" fmla="*/ 710 h 710"/>
                <a:gd name="T6" fmla="*/ 427 w 427"/>
                <a:gd name="T7" fmla="*/ 637 h 710"/>
                <a:gd name="T8" fmla="*/ 427 w 427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10">
                  <a:moveTo>
                    <a:pt x="427" y="0"/>
                  </a:moveTo>
                  <a:lnTo>
                    <a:pt x="0" y="73"/>
                  </a:lnTo>
                  <a:lnTo>
                    <a:pt x="0" y="710"/>
                  </a:lnTo>
                  <a:lnTo>
                    <a:pt x="427" y="63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1272" y="5835"/>
              <a:ext cx="488" cy="710"/>
            </a:xfrm>
            <a:custGeom>
              <a:avLst/>
              <a:gdLst>
                <a:gd name="T0" fmla="*/ 451 w 488"/>
                <a:gd name="T1" fmla="*/ 563 h 710"/>
                <a:gd name="T2" fmla="*/ 439 w 488"/>
                <a:gd name="T3" fmla="*/ 526 h 710"/>
                <a:gd name="T4" fmla="*/ 439 w 488"/>
                <a:gd name="T5" fmla="*/ 489 h 710"/>
                <a:gd name="T6" fmla="*/ 439 w 488"/>
                <a:gd name="T7" fmla="*/ 318 h 710"/>
                <a:gd name="T8" fmla="*/ 427 w 488"/>
                <a:gd name="T9" fmla="*/ 318 h 710"/>
                <a:gd name="T10" fmla="*/ 427 w 488"/>
                <a:gd name="T11" fmla="*/ 0 h 710"/>
                <a:gd name="T12" fmla="*/ 0 w 488"/>
                <a:gd name="T13" fmla="*/ 73 h 710"/>
                <a:gd name="T14" fmla="*/ 0 w 488"/>
                <a:gd name="T15" fmla="*/ 673 h 710"/>
                <a:gd name="T16" fmla="*/ 0 w 488"/>
                <a:gd name="T17" fmla="*/ 710 h 710"/>
                <a:gd name="T18" fmla="*/ 488 w 488"/>
                <a:gd name="T19" fmla="*/ 624 h 710"/>
                <a:gd name="T20" fmla="*/ 476 w 488"/>
                <a:gd name="T21" fmla="*/ 600 h 710"/>
                <a:gd name="T22" fmla="*/ 451 w 488"/>
                <a:gd name="T23" fmla="*/ 5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710">
                  <a:moveTo>
                    <a:pt x="451" y="563"/>
                  </a:moveTo>
                  <a:lnTo>
                    <a:pt x="439" y="526"/>
                  </a:lnTo>
                  <a:lnTo>
                    <a:pt x="439" y="489"/>
                  </a:lnTo>
                  <a:lnTo>
                    <a:pt x="439" y="318"/>
                  </a:lnTo>
                  <a:lnTo>
                    <a:pt x="427" y="318"/>
                  </a:lnTo>
                  <a:lnTo>
                    <a:pt x="427" y="0"/>
                  </a:lnTo>
                  <a:lnTo>
                    <a:pt x="0" y="73"/>
                  </a:lnTo>
                  <a:lnTo>
                    <a:pt x="0" y="673"/>
                  </a:lnTo>
                  <a:lnTo>
                    <a:pt x="0" y="710"/>
                  </a:lnTo>
                  <a:lnTo>
                    <a:pt x="488" y="624"/>
                  </a:lnTo>
                  <a:lnTo>
                    <a:pt x="476" y="600"/>
                  </a:lnTo>
                  <a:lnTo>
                    <a:pt x="451" y="56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272" y="3434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1776 h 1776"/>
                <a:gd name="T6" fmla="*/ 427 w 427"/>
                <a:gd name="T7" fmla="*/ 1702 h 1776"/>
                <a:gd name="T8" fmla="*/ 427 w 427"/>
                <a:gd name="T9" fmla="*/ 0 h 1776"/>
                <a:gd name="T10" fmla="*/ 427 w 427"/>
                <a:gd name="T11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1776"/>
                  </a:lnTo>
                  <a:lnTo>
                    <a:pt x="427" y="1702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81" y="2601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209 h 1776"/>
                <a:gd name="T6" fmla="*/ 0 w 427"/>
                <a:gd name="T7" fmla="*/ 833 h 1776"/>
                <a:gd name="T8" fmla="*/ 0 w 427"/>
                <a:gd name="T9" fmla="*/ 1776 h 1776"/>
                <a:gd name="T10" fmla="*/ 427 w 427"/>
                <a:gd name="T11" fmla="*/ 1703 h 1776"/>
                <a:gd name="T12" fmla="*/ 427 w 427"/>
                <a:gd name="T13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209"/>
                  </a:lnTo>
                  <a:lnTo>
                    <a:pt x="0" y="833"/>
                  </a:lnTo>
                  <a:lnTo>
                    <a:pt x="0" y="1776"/>
                  </a:lnTo>
                  <a:lnTo>
                    <a:pt x="427" y="170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663" y="6827"/>
              <a:ext cx="354" cy="220"/>
            </a:xfrm>
            <a:custGeom>
              <a:avLst/>
              <a:gdLst>
                <a:gd name="T0" fmla="*/ 183 w 354"/>
                <a:gd name="T1" fmla="*/ 85 h 220"/>
                <a:gd name="T2" fmla="*/ 183 w 354"/>
                <a:gd name="T3" fmla="*/ 85 h 220"/>
                <a:gd name="T4" fmla="*/ 122 w 354"/>
                <a:gd name="T5" fmla="*/ 85 h 220"/>
                <a:gd name="T6" fmla="*/ 86 w 354"/>
                <a:gd name="T7" fmla="*/ 61 h 220"/>
                <a:gd name="T8" fmla="*/ 37 w 354"/>
                <a:gd name="T9" fmla="*/ 36 h 220"/>
                <a:gd name="T10" fmla="*/ 12 w 354"/>
                <a:gd name="T11" fmla="*/ 0 h 220"/>
                <a:gd name="T12" fmla="*/ 12 w 354"/>
                <a:gd name="T13" fmla="*/ 0 h 220"/>
                <a:gd name="T14" fmla="*/ 0 w 354"/>
                <a:gd name="T15" fmla="*/ 49 h 220"/>
                <a:gd name="T16" fmla="*/ 0 w 354"/>
                <a:gd name="T17" fmla="*/ 49 h 220"/>
                <a:gd name="T18" fmla="*/ 12 w 354"/>
                <a:gd name="T19" fmla="*/ 110 h 220"/>
                <a:gd name="T20" fmla="*/ 49 w 354"/>
                <a:gd name="T21" fmla="*/ 171 h 220"/>
                <a:gd name="T22" fmla="*/ 110 w 354"/>
                <a:gd name="T23" fmla="*/ 208 h 220"/>
                <a:gd name="T24" fmla="*/ 183 w 354"/>
                <a:gd name="T25" fmla="*/ 220 h 220"/>
                <a:gd name="T26" fmla="*/ 183 w 354"/>
                <a:gd name="T27" fmla="*/ 220 h 220"/>
                <a:gd name="T28" fmla="*/ 244 w 354"/>
                <a:gd name="T29" fmla="*/ 208 h 220"/>
                <a:gd name="T30" fmla="*/ 305 w 354"/>
                <a:gd name="T31" fmla="*/ 171 h 220"/>
                <a:gd name="T32" fmla="*/ 342 w 354"/>
                <a:gd name="T33" fmla="*/ 110 h 220"/>
                <a:gd name="T34" fmla="*/ 354 w 354"/>
                <a:gd name="T35" fmla="*/ 49 h 220"/>
                <a:gd name="T36" fmla="*/ 354 w 354"/>
                <a:gd name="T37" fmla="*/ 49 h 220"/>
                <a:gd name="T38" fmla="*/ 342 w 354"/>
                <a:gd name="T39" fmla="*/ 0 h 220"/>
                <a:gd name="T40" fmla="*/ 342 w 354"/>
                <a:gd name="T41" fmla="*/ 0 h 220"/>
                <a:gd name="T42" fmla="*/ 317 w 354"/>
                <a:gd name="T43" fmla="*/ 36 h 220"/>
                <a:gd name="T44" fmla="*/ 268 w 354"/>
                <a:gd name="T45" fmla="*/ 61 h 220"/>
                <a:gd name="T46" fmla="*/ 232 w 354"/>
                <a:gd name="T47" fmla="*/ 85 h 220"/>
                <a:gd name="T48" fmla="*/ 183 w 354"/>
                <a:gd name="T49" fmla="*/ 85 h 220"/>
                <a:gd name="T50" fmla="*/ 183 w 354"/>
                <a:gd name="T51" fmla="*/ 85 h 220"/>
                <a:gd name="T52" fmla="*/ 183 w 354"/>
                <a:gd name="T53" fmla="*/ 8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20">
                  <a:moveTo>
                    <a:pt x="183" y="85"/>
                  </a:moveTo>
                  <a:lnTo>
                    <a:pt x="183" y="85"/>
                  </a:lnTo>
                  <a:lnTo>
                    <a:pt x="122" y="85"/>
                  </a:lnTo>
                  <a:lnTo>
                    <a:pt x="86" y="61"/>
                  </a:lnTo>
                  <a:lnTo>
                    <a:pt x="37" y="3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2" y="110"/>
                  </a:lnTo>
                  <a:lnTo>
                    <a:pt x="49" y="171"/>
                  </a:lnTo>
                  <a:lnTo>
                    <a:pt x="110" y="208"/>
                  </a:lnTo>
                  <a:lnTo>
                    <a:pt x="183" y="220"/>
                  </a:lnTo>
                  <a:lnTo>
                    <a:pt x="183" y="220"/>
                  </a:lnTo>
                  <a:lnTo>
                    <a:pt x="244" y="208"/>
                  </a:lnTo>
                  <a:lnTo>
                    <a:pt x="305" y="171"/>
                  </a:lnTo>
                  <a:lnTo>
                    <a:pt x="342" y="110"/>
                  </a:lnTo>
                  <a:lnTo>
                    <a:pt x="354" y="49"/>
                  </a:lnTo>
                  <a:lnTo>
                    <a:pt x="354" y="49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17" y="36"/>
                  </a:lnTo>
                  <a:lnTo>
                    <a:pt x="268" y="61"/>
                  </a:lnTo>
                  <a:lnTo>
                    <a:pt x="232" y="85"/>
                  </a:lnTo>
                  <a:lnTo>
                    <a:pt x="183" y="85"/>
                  </a:lnTo>
                  <a:lnTo>
                    <a:pt x="183" y="85"/>
                  </a:lnTo>
                  <a:lnTo>
                    <a:pt x="183" y="85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675" y="6692"/>
              <a:ext cx="330" cy="220"/>
            </a:xfrm>
            <a:custGeom>
              <a:avLst/>
              <a:gdLst>
                <a:gd name="T0" fmla="*/ 171 w 330"/>
                <a:gd name="T1" fmla="*/ 220 h 220"/>
                <a:gd name="T2" fmla="*/ 171 w 330"/>
                <a:gd name="T3" fmla="*/ 220 h 220"/>
                <a:gd name="T4" fmla="*/ 220 w 330"/>
                <a:gd name="T5" fmla="*/ 220 h 220"/>
                <a:gd name="T6" fmla="*/ 256 w 330"/>
                <a:gd name="T7" fmla="*/ 196 h 220"/>
                <a:gd name="T8" fmla="*/ 305 w 330"/>
                <a:gd name="T9" fmla="*/ 171 h 220"/>
                <a:gd name="T10" fmla="*/ 330 w 330"/>
                <a:gd name="T11" fmla="*/ 135 h 220"/>
                <a:gd name="T12" fmla="*/ 330 w 330"/>
                <a:gd name="T13" fmla="*/ 135 h 220"/>
                <a:gd name="T14" fmla="*/ 305 w 330"/>
                <a:gd name="T15" fmla="*/ 86 h 220"/>
                <a:gd name="T16" fmla="*/ 269 w 330"/>
                <a:gd name="T17" fmla="*/ 49 h 220"/>
                <a:gd name="T18" fmla="*/ 220 w 330"/>
                <a:gd name="T19" fmla="*/ 12 h 220"/>
                <a:gd name="T20" fmla="*/ 171 w 330"/>
                <a:gd name="T21" fmla="*/ 0 h 220"/>
                <a:gd name="T22" fmla="*/ 171 w 330"/>
                <a:gd name="T23" fmla="*/ 0 h 220"/>
                <a:gd name="T24" fmla="*/ 110 w 330"/>
                <a:gd name="T25" fmla="*/ 12 h 220"/>
                <a:gd name="T26" fmla="*/ 61 w 330"/>
                <a:gd name="T27" fmla="*/ 49 h 220"/>
                <a:gd name="T28" fmla="*/ 25 w 330"/>
                <a:gd name="T29" fmla="*/ 86 h 220"/>
                <a:gd name="T30" fmla="*/ 0 w 330"/>
                <a:gd name="T31" fmla="*/ 135 h 220"/>
                <a:gd name="T32" fmla="*/ 0 w 330"/>
                <a:gd name="T33" fmla="*/ 135 h 220"/>
                <a:gd name="T34" fmla="*/ 25 w 330"/>
                <a:gd name="T35" fmla="*/ 171 h 220"/>
                <a:gd name="T36" fmla="*/ 74 w 330"/>
                <a:gd name="T37" fmla="*/ 196 h 220"/>
                <a:gd name="T38" fmla="*/ 110 w 330"/>
                <a:gd name="T39" fmla="*/ 220 h 220"/>
                <a:gd name="T40" fmla="*/ 171 w 330"/>
                <a:gd name="T41" fmla="*/ 220 h 220"/>
                <a:gd name="T42" fmla="*/ 171 w 330"/>
                <a:gd name="T43" fmla="*/ 220 h 220"/>
                <a:gd name="T44" fmla="*/ 171 w 330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220">
                  <a:moveTo>
                    <a:pt x="171" y="220"/>
                  </a:moveTo>
                  <a:lnTo>
                    <a:pt x="171" y="220"/>
                  </a:lnTo>
                  <a:lnTo>
                    <a:pt x="220" y="220"/>
                  </a:lnTo>
                  <a:lnTo>
                    <a:pt x="256" y="196"/>
                  </a:lnTo>
                  <a:lnTo>
                    <a:pt x="305" y="171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05" y="86"/>
                  </a:lnTo>
                  <a:lnTo>
                    <a:pt x="269" y="49"/>
                  </a:lnTo>
                  <a:lnTo>
                    <a:pt x="220" y="1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10" y="12"/>
                  </a:lnTo>
                  <a:lnTo>
                    <a:pt x="61" y="49"/>
                  </a:lnTo>
                  <a:lnTo>
                    <a:pt x="25" y="86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5" y="171"/>
                  </a:lnTo>
                  <a:lnTo>
                    <a:pt x="74" y="196"/>
                  </a:lnTo>
                  <a:lnTo>
                    <a:pt x="110" y="220"/>
                  </a:lnTo>
                  <a:lnTo>
                    <a:pt x="171" y="220"/>
                  </a:lnTo>
                  <a:lnTo>
                    <a:pt x="171" y="220"/>
                  </a:lnTo>
                  <a:lnTo>
                    <a:pt x="171" y="2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4" y="6443942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538 -0.7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3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295 -0.706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58552" y="1627934"/>
            <a:ext cx="182697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Let’s see some of the power of </a:t>
            </a:r>
            <a:r>
              <a:rPr lang="en-US" sz="1800" dirty="0" err="1" smtClean="0">
                <a:solidFill>
                  <a:prstClr val="black"/>
                </a:solidFill>
              </a:rPr>
              <a:t>AngularJS</a:t>
            </a:r>
            <a:r>
              <a:rPr lang="en-US" sz="1800" dirty="0" smtClean="0">
                <a:solidFill>
                  <a:prstClr val="black"/>
                </a:solidFill>
              </a:rPr>
              <a:t> two way data binding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2715" y="3943327"/>
            <a:ext cx="4181422" cy="830997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Demo</a:t>
            </a:r>
          </a:p>
          <a:p>
            <a:r>
              <a:rPr lang="en-US" sz="2100" dirty="0" smtClean="0">
                <a:solidFill>
                  <a:prstClr val="black"/>
                </a:solidFill>
              </a:rPr>
              <a:t>Overview of $scope</a:t>
            </a:r>
            <a:endParaRPr lang="en-US" sz="2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0.00602 L 0.38837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13" y="1569519"/>
            <a:ext cx="5330100" cy="612961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0104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00" y="1516615"/>
            <a:ext cx="6027951" cy="535234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73230" y="0"/>
            <a:ext cx="2061045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208949"/>
            <a:ext cx="9144000" cy="16208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9725" y="0"/>
            <a:ext cx="9144000" cy="1486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445171" cy="68298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09954" y="1229917"/>
            <a:ext cx="6198372" cy="4290773"/>
            <a:chOff x="1479939" y="496889"/>
            <a:chExt cx="8264496" cy="57210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7" y="3366448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105 -0.2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00504 -0.259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Why </a:t>
            </a:r>
            <a:r>
              <a:rPr lang="en-US" b="1" dirty="0" err="1" smtClean="0">
                <a:solidFill>
                  <a:prstClr val="black"/>
                </a:solidFill>
              </a:rPr>
              <a:t>AngularJS</a:t>
            </a:r>
            <a:r>
              <a:rPr lang="en-US" b="1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</a:rPr>
              <a:t>Common UI Patterns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en-US" sz="2400" dirty="0" err="1">
                <a:solidFill>
                  <a:prstClr val="black"/>
                </a:solidFill>
              </a:rPr>
              <a:t>AngularJS</a:t>
            </a:r>
            <a:r>
              <a:rPr lang="en-US" sz="2400" dirty="0">
                <a:solidFill>
                  <a:prstClr val="black"/>
                </a:solidFill>
              </a:rPr>
              <a:t> enables you to implement common UI patterns such as MVC </a:t>
            </a:r>
            <a:r>
              <a:rPr lang="en-US" sz="2400" dirty="0" smtClean="0">
                <a:solidFill>
                  <a:prstClr val="black"/>
                </a:solidFill>
              </a:rPr>
              <a:t>in </a:t>
            </a:r>
            <a:r>
              <a:rPr lang="en-US" sz="2400" dirty="0">
                <a:solidFill>
                  <a:prstClr val="black"/>
                </a:solidFill>
              </a:rPr>
              <a:t>a modular way.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>
                <a:solidFill>
                  <a:prstClr val="white">
                    <a:lumMod val="95000"/>
                  </a:prstClr>
                </a:solidFill>
              </a:rPr>
              <a:t>F</a:t>
            </a: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Common UI Patterns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dirty="0" err="1">
                <a:solidFill>
                  <a:prstClr val="black"/>
                </a:solidFill>
              </a:rPr>
              <a:t>AngularJS</a:t>
            </a:r>
            <a:r>
              <a:rPr lang="en-US" dirty="0">
                <a:solidFill>
                  <a:prstClr val="black"/>
                </a:solidFill>
              </a:rPr>
              <a:t> enables you to </a:t>
            </a:r>
            <a:r>
              <a:rPr lang="en-US" dirty="0" smtClean="0">
                <a:solidFill>
                  <a:prstClr val="black"/>
                </a:solidFill>
              </a:rPr>
              <a:t>implement </a:t>
            </a:r>
            <a:r>
              <a:rPr lang="en-US" dirty="0">
                <a:solidFill>
                  <a:prstClr val="black"/>
                </a:solidFill>
              </a:rPr>
              <a:t>common UI patterns such as MVC </a:t>
            </a:r>
            <a:r>
              <a:rPr lang="en-US" dirty="0" smtClean="0">
                <a:solidFill>
                  <a:prstClr val="black"/>
                </a:solidFill>
              </a:rPr>
              <a:t>in a modular way.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Uncomplicated, readable.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Two-way data binding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Uncomplicated, readable.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sz="2100" dirty="0" err="1" smtClean="0">
                <a:solidFill>
                  <a:prstClr val="black"/>
                </a:solidFill>
              </a:rPr>
              <a:t>async</a:t>
            </a:r>
            <a:r>
              <a:rPr lang="en-US" sz="2100" dirty="0" smtClean="0">
                <a:solidFill>
                  <a:prstClr val="black"/>
                </a:solidFill>
              </a:rPr>
              <a:t> functions, $location for browser address.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1143000" y="1229917"/>
            <a:ext cx="6100763" cy="4249139"/>
            <a:chOff x="1356" y="37"/>
            <a:chExt cx="5532" cy="3853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6" y="37"/>
              <a:ext cx="5532" cy="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1356" y="1978"/>
              <a:ext cx="5532" cy="683"/>
            </a:xfrm>
            <a:custGeom>
              <a:avLst/>
              <a:gdLst>
                <a:gd name="T0" fmla="*/ 5532 w 5532"/>
                <a:gd name="T1" fmla="*/ 203 h 683"/>
                <a:gd name="T2" fmla="*/ 5532 w 5532"/>
                <a:gd name="T3" fmla="*/ 0 h 683"/>
                <a:gd name="T4" fmla="*/ 0 w 5532"/>
                <a:gd name="T5" fmla="*/ 480 h 683"/>
                <a:gd name="T6" fmla="*/ 0 w 5532"/>
                <a:gd name="T7" fmla="*/ 683 h 683"/>
                <a:gd name="T8" fmla="*/ 5532 w 5532"/>
                <a:gd name="T9" fmla="*/ 20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683">
                  <a:moveTo>
                    <a:pt x="5532" y="203"/>
                  </a:moveTo>
                  <a:lnTo>
                    <a:pt x="5532" y="0"/>
                  </a:lnTo>
                  <a:lnTo>
                    <a:pt x="0" y="480"/>
                  </a:lnTo>
                  <a:lnTo>
                    <a:pt x="0" y="683"/>
                  </a:lnTo>
                  <a:lnTo>
                    <a:pt x="5532" y="20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356" y="37"/>
              <a:ext cx="5528" cy="802"/>
            </a:xfrm>
            <a:custGeom>
              <a:avLst/>
              <a:gdLst>
                <a:gd name="T0" fmla="*/ 5049 w 5528"/>
                <a:gd name="T1" fmla="*/ 0 h 802"/>
                <a:gd name="T2" fmla="*/ 431 w 5528"/>
                <a:gd name="T3" fmla="*/ 0 h 802"/>
                <a:gd name="T4" fmla="*/ 431 w 5528"/>
                <a:gd name="T5" fmla="*/ 0 h 802"/>
                <a:gd name="T6" fmla="*/ 364 w 5528"/>
                <a:gd name="T7" fmla="*/ 0 h 802"/>
                <a:gd name="T8" fmla="*/ 304 w 5528"/>
                <a:gd name="T9" fmla="*/ 7 h 802"/>
                <a:gd name="T10" fmla="*/ 247 w 5528"/>
                <a:gd name="T11" fmla="*/ 15 h 802"/>
                <a:gd name="T12" fmla="*/ 202 w 5528"/>
                <a:gd name="T13" fmla="*/ 26 h 802"/>
                <a:gd name="T14" fmla="*/ 161 w 5528"/>
                <a:gd name="T15" fmla="*/ 41 h 802"/>
                <a:gd name="T16" fmla="*/ 127 w 5528"/>
                <a:gd name="T17" fmla="*/ 56 h 802"/>
                <a:gd name="T18" fmla="*/ 97 w 5528"/>
                <a:gd name="T19" fmla="*/ 79 h 802"/>
                <a:gd name="T20" fmla="*/ 71 w 5528"/>
                <a:gd name="T21" fmla="*/ 101 h 802"/>
                <a:gd name="T22" fmla="*/ 52 w 5528"/>
                <a:gd name="T23" fmla="*/ 124 h 802"/>
                <a:gd name="T24" fmla="*/ 37 w 5528"/>
                <a:gd name="T25" fmla="*/ 150 h 802"/>
                <a:gd name="T26" fmla="*/ 22 w 5528"/>
                <a:gd name="T27" fmla="*/ 180 h 802"/>
                <a:gd name="T28" fmla="*/ 15 w 5528"/>
                <a:gd name="T29" fmla="*/ 210 h 802"/>
                <a:gd name="T30" fmla="*/ 7 w 5528"/>
                <a:gd name="T31" fmla="*/ 240 h 802"/>
                <a:gd name="T32" fmla="*/ 4 w 5528"/>
                <a:gd name="T33" fmla="*/ 274 h 802"/>
                <a:gd name="T34" fmla="*/ 0 w 5528"/>
                <a:gd name="T35" fmla="*/ 341 h 802"/>
                <a:gd name="T36" fmla="*/ 0 w 5528"/>
                <a:gd name="T37" fmla="*/ 802 h 802"/>
                <a:gd name="T38" fmla="*/ 5528 w 5528"/>
                <a:gd name="T39" fmla="*/ 322 h 802"/>
                <a:gd name="T40" fmla="*/ 5528 w 5528"/>
                <a:gd name="T41" fmla="*/ 322 h 802"/>
                <a:gd name="T42" fmla="*/ 5517 w 5528"/>
                <a:gd name="T43" fmla="*/ 255 h 802"/>
                <a:gd name="T44" fmla="*/ 5510 w 5528"/>
                <a:gd name="T45" fmla="*/ 225 h 802"/>
                <a:gd name="T46" fmla="*/ 5498 w 5528"/>
                <a:gd name="T47" fmla="*/ 195 h 802"/>
                <a:gd name="T48" fmla="*/ 5483 w 5528"/>
                <a:gd name="T49" fmla="*/ 169 h 802"/>
                <a:gd name="T50" fmla="*/ 5465 w 5528"/>
                <a:gd name="T51" fmla="*/ 142 h 802"/>
                <a:gd name="T52" fmla="*/ 5442 w 5528"/>
                <a:gd name="T53" fmla="*/ 116 h 802"/>
                <a:gd name="T54" fmla="*/ 5420 w 5528"/>
                <a:gd name="T55" fmla="*/ 94 h 802"/>
                <a:gd name="T56" fmla="*/ 5390 w 5528"/>
                <a:gd name="T57" fmla="*/ 71 h 802"/>
                <a:gd name="T58" fmla="*/ 5356 w 5528"/>
                <a:gd name="T59" fmla="*/ 52 h 802"/>
                <a:gd name="T60" fmla="*/ 5318 w 5528"/>
                <a:gd name="T61" fmla="*/ 37 h 802"/>
                <a:gd name="T62" fmla="*/ 5277 w 5528"/>
                <a:gd name="T63" fmla="*/ 26 h 802"/>
                <a:gd name="T64" fmla="*/ 5228 w 5528"/>
                <a:gd name="T65" fmla="*/ 15 h 802"/>
                <a:gd name="T66" fmla="*/ 5176 w 5528"/>
                <a:gd name="T67" fmla="*/ 7 h 802"/>
                <a:gd name="T68" fmla="*/ 5116 w 5528"/>
                <a:gd name="T69" fmla="*/ 0 h 802"/>
                <a:gd name="T70" fmla="*/ 5049 w 5528"/>
                <a:gd name="T71" fmla="*/ 0 h 802"/>
                <a:gd name="T72" fmla="*/ 5049 w 5528"/>
                <a:gd name="T73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8" h="802">
                  <a:moveTo>
                    <a:pt x="5049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364" y="0"/>
                  </a:lnTo>
                  <a:lnTo>
                    <a:pt x="304" y="7"/>
                  </a:lnTo>
                  <a:lnTo>
                    <a:pt x="247" y="15"/>
                  </a:lnTo>
                  <a:lnTo>
                    <a:pt x="202" y="26"/>
                  </a:lnTo>
                  <a:lnTo>
                    <a:pt x="161" y="41"/>
                  </a:lnTo>
                  <a:lnTo>
                    <a:pt x="127" y="56"/>
                  </a:lnTo>
                  <a:lnTo>
                    <a:pt x="97" y="79"/>
                  </a:lnTo>
                  <a:lnTo>
                    <a:pt x="71" y="101"/>
                  </a:lnTo>
                  <a:lnTo>
                    <a:pt x="52" y="124"/>
                  </a:lnTo>
                  <a:lnTo>
                    <a:pt x="37" y="150"/>
                  </a:lnTo>
                  <a:lnTo>
                    <a:pt x="22" y="180"/>
                  </a:lnTo>
                  <a:lnTo>
                    <a:pt x="15" y="210"/>
                  </a:lnTo>
                  <a:lnTo>
                    <a:pt x="7" y="240"/>
                  </a:lnTo>
                  <a:lnTo>
                    <a:pt x="4" y="274"/>
                  </a:lnTo>
                  <a:lnTo>
                    <a:pt x="0" y="341"/>
                  </a:lnTo>
                  <a:lnTo>
                    <a:pt x="0" y="802"/>
                  </a:lnTo>
                  <a:lnTo>
                    <a:pt x="5528" y="322"/>
                  </a:lnTo>
                  <a:lnTo>
                    <a:pt x="5528" y="322"/>
                  </a:lnTo>
                  <a:lnTo>
                    <a:pt x="5517" y="255"/>
                  </a:lnTo>
                  <a:lnTo>
                    <a:pt x="5510" y="225"/>
                  </a:lnTo>
                  <a:lnTo>
                    <a:pt x="5498" y="195"/>
                  </a:lnTo>
                  <a:lnTo>
                    <a:pt x="5483" y="169"/>
                  </a:lnTo>
                  <a:lnTo>
                    <a:pt x="5465" y="142"/>
                  </a:lnTo>
                  <a:lnTo>
                    <a:pt x="5442" y="116"/>
                  </a:lnTo>
                  <a:lnTo>
                    <a:pt x="5420" y="94"/>
                  </a:lnTo>
                  <a:lnTo>
                    <a:pt x="5390" y="71"/>
                  </a:lnTo>
                  <a:lnTo>
                    <a:pt x="5356" y="52"/>
                  </a:lnTo>
                  <a:lnTo>
                    <a:pt x="5318" y="37"/>
                  </a:lnTo>
                  <a:lnTo>
                    <a:pt x="5277" y="26"/>
                  </a:lnTo>
                  <a:lnTo>
                    <a:pt x="5228" y="15"/>
                  </a:lnTo>
                  <a:lnTo>
                    <a:pt x="5176" y="7"/>
                  </a:lnTo>
                  <a:lnTo>
                    <a:pt x="5116" y="0"/>
                  </a:lnTo>
                  <a:lnTo>
                    <a:pt x="5049" y="0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56" y="697"/>
              <a:ext cx="5532" cy="854"/>
            </a:xfrm>
            <a:custGeom>
              <a:avLst/>
              <a:gdLst>
                <a:gd name="T0" fmla="*/ 5532 w 5532"/>
                <a:gd name="T1" fmla="*/ 0 h 854"/>
                <a:gd name="T2" fmla="*/ 0 w 5532"/>
                <a:gd name="T3" fmla="*/ 483 h 854"/>
                <a:gd name="T4" fmla="*/ 0 w 5532"/>
                <a:gd name="T5" fmla="*/ 854 h 854"/>
                <a:gd name="T6" fmla="*/ 5532 w 5532"/>
                <a:gd name="T7" fmla="*/ 371 h 854"/>
                <a:gd name="T8" fmla="*/ 5532 w 5532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854">
                  <a:moveTo>
                    <a:pt x="5532" y="0"/>
                  </a:moveTo>
                  <a:lnTo>
                    <a:pt x="0" y="483"/>
                  </a:lnTo>
                  <a:lnTo>
                    <a:pt x="0" y="854"/>
                  </a:lnTo>
                  <a:lnTo>
                    <a:pt x="5532" y="371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56" y="2968"/>
              <a:ext cx="5532" cy="922"/>
            </a:xfrm>
            <a:custGeom>
              <a:avLst/>
              <a:gdLst>
                <a:gd name="T0" fmla="*/ 0 w 5532"/>
                <a:gd name="T1" fmla="*/ 577 h 922"/>
                <a:gd name="T2" fmla="*/ 0 w 5532"/>
                <a:gd name="T3" fmla="*/ 577 h 922"/>
                <a:gd name="T4" fmla="*/ 4 w 5532"/>
                <a:gd name="T5" fmla="*/ 645 h 922"/>
                <a:gd name="T6" fmla="*/ 11 w 5532"/>
                <a:gd name="T7" fmla="*/ 712 h 922"/>
                <a:gd name="T8" fmla="*/ 15 w 5532"/>
                <a:gd name="T9" fmla="*/ 742 h 922"/>
                <a:gd name="T10" fmla="*/ 26 w 5532"/>
                <a:gd name="T11" fmla="*/ 768 h 922"/>
                <a:gd name="T12" fmla="*/ 41 w 5532"/>
                <a:gd name="T13" fmla="*/ 795 h 922"/>
                <a:gd name="T14" fmla="*/ 56 w 5532"/>
                <a:gd name="T15" fmla="*/ 821 h 922"/>
                <a:gd name="T16" fmla="*/ 79 w 5532"/>
                <a:gd name="T17" fmla="*/ 843 h 922"/>
                <a:gd name="T18" fmla="*/ 105 w 5532"/>
                <a:gd name="T19" fmla="*/ 862 h 922"/>
                <a:gd name="T20" fmla="*/ 139 w 5532"/>
                <a:gd name="T21" fmla="*/ 881 h 922"/>
                <a:gd name="T22" fmla="*/ 176 w 5532"/>
                <a:gd name="T23" fmla="*/ 892 h 922"/>
                <a:gd name="T24" fmla="*/ 221 w 5532"/>
                <a:gd name="T25" fmla="*/ 903 h 922"/>
                <a:gd name="T26" fmla="*/ 274 w 5532"/>
                <a:gd name="T27" fmla="*/ 915 h 922"/>
                <a:gd name="T28" fmla="*/ 334 w 5532"/>
                <a:gd name="T29" fmla="*/ 918 h 922"/>
                <a:gd name="T30" fmla="*/ 401 w 5532"/>
                <a:gd name="T31" fmla="*/ 922 h 922"/>
                <a:gd name="T32" fmla="*/ 5172 w 5532"/>
                <a:gd name="T33" fmla="*/ 922 h 922"/>
                <a:gd name="T34" fmla="*/ 5172 w 5532"/>
                <a:gd name="T35" fmla="*/ 922 h 922"/>
                <a:gd name="T36" fmla="*/ 5240 w 5532"/>
                <a:gd name="T37" fmla="*/ 918 h 922"/>
                <a:gd name="T38" fmla="*/ 5296 w 5532"/>
                <a:gd name="T39" fmla="*/ 915 h 922"/>
                <a:gd name="T40" fmla="*/ 5348 w 5532"/>
                <a:gd name="T41" fmla="*/ 907 h 922"/>
                <a:gd name="T42" fmla="*/ 5390 w 5532"/>
                <a:gd name="T43" fmla="*/ 896 h 922"/>
                <a:gd name="T44" fmla="*/ 5427 w 5532"/>
                <a:gd name="T45" fmla="*/ 881 h 922"/>
                <a:gd name="T46" fmla="*/ 5453 w 5532"/>
                <a:gd name="T47" fmla="*/ 862 h 922"/>
                <a:gd name="T48" fmla="*/ 5476 w 5532"/>
                <a:gd name="T49" fmla="*/ 843 h 922"/>
                <a:gd name="T50" fmla="*/ 5495 w 5532"/>
                <a:gd name="T51" fmla="*/ 821 h 922"/>
                <a:gd name="T52" fmla="*/ 5510 w 5532"/>
                <a:gd name="T53" fmla="*/ 795 h 922"/>
                <a:gd name="T54" fmla="*/ 5517 w 5532"/>
                <a:gd name="T55" fmla="*/ 768 h 922"/>
                <a:gd name="T56" fmla="*/ 5525 w 5532"/>
                <a:gd name="T57" fmla="*/ 742 h 922"/>
                <a:gd name="T58" fmla="*/ 5528 w 5532"/>
                <a:gd name="T59" fmla="*/ 712 h 922"/>
                <a:gd name="T60" fmla="*/ 5532 w 5532"/>
                <a:gd name="T61" fmla="*/ 648 h 922"/>
                <a:gd name="T62" fmla="*/ 5532 w 5532"/>
                <a:gd name="T63" fmla="*/ 577 h 922"/>
                <a:gd name="T64" fmla="*/ 5532 w 5532"/>
                <a:gd name="T65" fmla="*/ 0 h 922"/>
                <a:gd name="T66" fmla="*/ 0 w 5532"/>
                <a:gd name="T67" fmla="*/ 483 h 922"/>
                <a:gd name="T68" fmla="*/ 0 w 5532"/>
                <a:gd name="T69" fmla="*/ 577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32" h="922">
                  <a:moveTo>
                    <a:pt x="0" y="577"/>
                  </a:moveTo>
                  <a:lnTo>
                    <a:pt x="0" y="577"/>
                  </a:lnTo>
                  <a:lnTo>
                    <a:pt x="4" y="645"/>
                  </a:lnTo>
                  <a:lnTo>
                    <a:pt x="11" y="712"/>
                  </a:lnTo>
                  <a:lnTo>
                    <a:pt x="15" y="742"/>
                  </a:lnTo>
                  <a:lnTo>
                    <a:pt x="26" y="768"/>
                  </a:lnTo>
                  <a:lnTo>
                    <a:pt x="41" y="795"/>
                  </a:lnTo>
                  <a:lnTo>
                    <a:pt x="56" y="821"/>
                  </a:lnTo>
                  <a:lnTo>
                    <a:pt x="79" y="843"/>
                  </a:lnTo>
                  <a:lnTo>
                    <a:pt x="105" y="862"/>
                  </a:lnTo>
                  <a:lnTo>
                    <a:pt x="139" y="881"/>
                  </a:lnTo>
                  <a:lnTo>
                    <a:pt x="176" y="892"/>
                  </a:lnTo>
                  <a:lnTo>
                    <a:pt x="221" y="903"/>
                  </a:lnTo>
                  <a:lnTo>
                    <a:pt x="274" y="915"/>
                  </a:lnTo>
                  <a:lnTo>
                    <a:pt x="334" y="918"/>
                  </a:lnTo>
                  <a:lnTo>
                    <a:pt x="401" y="922"/>
                  </a:lnTo>
                  <a:lnTo>
                    <a:pt x="5172" y="922"/>
                  </a:lnTo>
                  <a:lnTo>
                    <a:pt x="5172" y="922"/>
                  </a:lnTo>
                  <a:lnTo>
                    <a:pt x="5240" y="918"/>
                  </a:lnTo>
                  <a:lnTo>
                    <a:pt x="5296" y="915"/>
                  </a:lnTo>
                  <a:lnTo>
                    <a:pt x="5348" y="907"/>
                  </a:lnTo>
                  <a:lnTo>
                    <a:pt x="5390" y="896"/>
                  </a:lnTo>
                  <a:lnTo>
                    <a:pt x="5427" y="881"/>
                  </a:lnTo>
                  <a:lnTo>
                    <a:pt x="5453" y="862"/>
                  </a:lnTo>
                  <a:lnTo>
                    <a:pt x="5476" y="843"/>
                  </a:lnTo>
                  <a:lnTo>
                    <a:pt x="5495" y="821"/>
                  </a:lnTo>
                  <a:lnTo>
                    <a:pt x="5510" y="795"/>
                  </a:lnTo>
                  <a:lnTo>
                    <a:pt x="5517" y="768"/>
                  </a:lnTo>
                  <a:lnTo>
                    <a:pt x="5525" y="742"/>
                  </a:lnTo>
                  <a:lnTo>
                    <a:pt x="5528" y="712"/>
                  </a:lnTo>
                  <a:lnTo>
                    <a:pt x="5532" y="648"/>
                  </a:lnTo>
                  <a:lnTo>
                    <a:pt x="5532" y="577"/>
                  </a:lnTo>
                  <a:lnTo>
                    <a:pt x="5532" y="0"/>
                  </a:lnTo>
                  <a:lnTo>
                    <a:pt x="0" y="483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356" y="2181"/>
              <a:ext cx="5532" cy="1270"/>
            </a:xfrm>
            <a:custGeom>
              <a:avLst/>
              <a:gdLst>
                <a:gd name="T0" fmla="*/ 0 w 5532"/>
                <a:gd name="T1" fmla="*/ 1270 h 1270"/>
                <a:gd name="T2" fmla="*/ 5532 w 5532"/>
                <a:gd name="T3" fmla="*/ 787 h 1270"/>
                <a:gd name="T4" fmla="*/ 5532 w 5532"/>
                <a:gd name="T5" fmla="*/ 0 h 1270"/>
                <a:gd name="T6" fmla="*/ 0 w 5532"/>
                <a:gd name="T7" fmla="*/ 480 h 1270"/>
                <a:gd name="T8" fmla="*/ 0 w 553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270">
                  <a:moveTo>
                    <a:pt x="0" y="1270"/>
                  </a:moveTo>
                  <a:lnTo>
                    <a:pt x="5532" y="787"/>
                  </a:lnTo>
                  <a:lnTo>
                    <a:pt x="5532" y="0"/>
                  </a:lnTo>
                  <a:lnTo>
                    <a:pt x="0" y="48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356" y="359"/>
              <a:ext cx="5532" cy="821"/>
            </a:xfrm>
            <a:custGeom>
              <a:avLst/>
              <a:gdLst>
                <a:gd name="T0" fmla="*/ 5532 w 5532"/>
                <a:gd name="T1" fmla="*/ 23 h 821"/>
                <a:gd name="T2" fmla="*/ 5532 w 5532"/>
                <a:gd name="T3" fmla="*/ 23 h 821"/>
                <a:gd name="T4" fmla="*/ 5528 w 5532"/>
                <a:gd name="T5" fmla="*/ 0 h 821"/>
                <a:gd name="T6" fmla="*/ 0 w 5532"/>
                <a:gd name="T7" fmla="*/ 480 h 821"/>
                <a:gd name="T8" fmla="*/ 0 w 5532"/>
                <a:gd name="T9" fmla="*/ 821 h 821"/>
                <a:gd name="T10" fmla="*/ 5532 w 5532"/>
                <a:gd name="T11" fmla="*/ 338 h 821"/>
                <a:gd name="T12" fmla="*/ 5532 w 5532"/>
                <a:gd name="T13" fmla="*/ 2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2" h="821">
                  <a:moveTo>
                    <a:pt x="5532" y="23"/>
                  </a:moveTo>
                  <a:lnTo>
                    <a:pt x="5532" y="23"/>
                  </a:lnTo>
                  <a:lnTo>
                    <a:pt x="5528" y="0"/>
                  </a:lnTo>
                  <a:lnTo>
                    <a:pt x="0" y="480"/>
                  </a:lnTo>
                  <a:lnTo>
                    <a:pt x="0" y="821"/>
                  </a:lnTo>
                  <a:lnTo>
                    <a:pt x="5532" y="338"/>
                  </a:lnTo>
                  <a:lnTo>
                    <a:pt x="5532" y="2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56" y="1068"/>
              <a:ext cx="5532" cy="1390"/>
            </a:xfrm>
            <a:custGeom>
              <a:avLst/>
              <a:gdLst>
                <a:gd name="T0" fmla="*/ 5532 w 5532"/>
                <a:gd name="T1" fmla="*/ 0 h 1390"/>
                <a:gd name="T2" fmla="*/ 0 w 5532"/>
                <a:gd name="T3" fmla="*/ 483 h 1390"/>
                <a:gd name="T4" fmla="*/ 0 w 5532"/>
                <a:gd name="T5" fmla="*/ 1390 h 1390"/>
                <a:gd name="T6" fmla="*/ 5532 w 5532"/>
                <a:gd name="T7" fmla="*/ 910 h 1390"/>
                <a:gd name="T8" fmla="*/ 5532 w 5532"/>
                <a:gd name="T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2" h="1390">
                  <a:moveTo>
                    <a:pt x="5532" y="0"/>
                  </a:moveTo>
                  <a:lnTo>
                    <a:pt x="0" y="483"/>
                  </a:lnTo>
                  <a:lnTo>
                    <a:pt x="0" y="1390"/>
                  </a:lnTo>
                  <a:lnTo>
                    <a:pt x="5532" y="910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528" y="1922"/>
              <a:ext cx="263" cy="165"/>
            </a:xfrm>
            <a:custGeom>
              <a:avLst/>
              <a:gdLst>
                <a:gd name="T0" fmla="*/ 131 w 263"/>
                <a:gd name="T1" fmla="*/ 64 h 165"/>
                <a:gd name="T2" fmla="*/ 131 w 263"/>
                <a:gd name="T3" fmla="*/ 64 h 165"/>
                <a:gd name="T4" fmla="*/ 113 w 263"/>
                <a:gd name="T5" fmla="*/ 64 h 165"/>
                <a:gd name="T6" fmla="*/ 94 w 263"/>
                <a:gd name="T7" fmla="*/ 60 h 165"/>
                <a:gd name="T8" fmla="*/ 60 w 263"/>
                <a:gd name="T9" fmla="*/ 45 h 165"/>
                <a:gd name="T10" fmla="*/ 30 w 263"/>
                <a:gd name="T11" fmla="*/ 27 h 165"/>
                <a:gd name="T12" fmla="*/ 4 w 263"/>
                <a:gd name="T13" fmla="*/ 0 h 165"/>
                <a:gd name="T14" fmla="*/ 4 w 263"/>
                <a:gd name="T15" fmla="*/ 0 h 165"/>
                <a:gd name="T16" fmla="*/ 0 w 263"/>
                <a:gd name="T17" fmla="*/ 15 h 165"/>
                <a:gd name="T18" fmla="*/ 0 w 263"/>
                <a:gd name="T19" fmla="*/ 34 h 165"/>
                <a:gd name="T20" fmla="*/ 0 w 263"/>
                <a:gd name="T21" fmla="*/ 34 h 165"/>
                <a:gd name="T22" fmla="*/ 4 w 263"/>
                <a:gd name="T23" fmla="*/ 60 h 165"/>
                <a:gd name="T24" fmla="*/ 11 w 263"/>
                <a:gd name="T25" fmla="*/ 83 h 165"/>
                <a:gd name="T26" fmla="*/ 23 w 263"/>
                <a:gd name="T27" fmla="*/ 105 h 165"/>
                <a:gd name="T28" fmla="*/ 38 w 263"/>
                <a:gd name="T29" fmla="*/ 128 h 165"/>
                <a:gd name="T30" fmla="*/ 56 w 263"/>
                <a:gd name="T31" fmla="*/ 143 h 165"/>
                <a:gd name="T32" fmla="*/ 79 w 263"/>
                <a:gd name="T33" fmla="*/ 154 h 165"/>
                <a:gd name="T34" fmla="*/ 105 w 263"/>
                <a:gd name="T35" fmla="*/ 161 h 165"/>
                <a:gd name="T36" fmla="*/ 131 w 263"/>
                <a:gd name="T37" fmla="*/ 165 h 165"/>
                <a:gd name="T38" fmla="*/ 131 w 263"/>
                <a:gd name="T39" fmla="*/ 165 h 165"/>
                <a:gd name="T40" fmla="*/ 158 w 263"/>
                <a:gd name="T41" fmla="*/ 161 h 165"/>
                <a:gd name="T42" fmla="*/ 184 w 263"/>
                <a:gd name="T43" fmla="*/ 154 h 165"/>
                <a:gd name="T44" fmla="*/ 206 w 263"/>
                <a:gd name="T45" fmla="*/ 143 h 165"/>
                <a:gd name="T46" fmla="*/ 225 w 263"/>
                <a:gd name="T47" fmla="*/ 128 h 165"/>
                <a:gd name="T48" fmla="*/ 240 w 263"/>
                <a:gd name="T49" fmla="*/ 105 h 165"/>
                <a:gd name="T50" fmla="*/ 251 w 263"/>
                <a:gd name="T51" fmla="*/ 83 h 165"/>
                <a:gd name="T52" fmla="*/ 259 w 263"/>
                <a:gd name="T53" fmla="*/ 60 h 165"/>
                <a:gd name="T54" fmla="*/ 263 w 263"/>
                <a:gd name="T55" fmla="*/ 34 h 165"/>
                <a:gd name="T56" fmla="*/ 263 w 263"/>
                <a:gd name="T57" fmla="*/ 34 h 165"/>
                <a:gd name="T58" fmla="*/ 263 w 263"/>
                <a:gd name="T59" fmla="*/ 15 h 165"/>
                <a:gd name="T60" fmla="*/ 259 w 263"/>
                <a:gd name="T61" fmla="*/ 0 h 165"/>
                <a:gd name="T62" fmla="*/ 259 w 263"/>
                <a:gd name="T63" fmla="*/ 0 h 165"/>
                <a:gd name="T64" fmla="*/ 233 w 263"/>
                <a:gd name="T65" fmla="*/ 27 h 165"/>
                <a:gd name="T66" fmla="*/ 203 w 263"/>
                <a:gd name="T67" fmla="*/ 45 h 165"/>
                <a:gd name="T68" fmla="*/ 169 w 263"/>
                <a:gd name="T69" fmla="*/ 60 h 165"/>
                <a:gd name="T70" fmla="*/ 150 w 263"/>
                <a:gd name="T71" fmla="*/ 64 h 165"/>
                <a:gd name="T72" fmla="*/ 131 w 263"/>
                <a:gd name="T73" fmla="*/ 64 h 165"/>
                <a:gd name="T74" fmla="*/ 131 w 263"/>
                <a:gd name="T75" fmla="*/ 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65">
                  <a:moveTo>
                    <a:pt x="131" y="64"/>
                  </a:moveTo>
                  <a:lnTo>
                    <a:pt x="131" y="64"/>
                  </a:lnTo>
                  <a:lnTo>
                    <a:pt x="113" y="64"/>
                  </a:lnTo>
                  <a:lnTo>
                    <a:pt x="94" y="60"/>
                  </a:lnTo>
                  <a:lnTo>
                    <a:pt x="60" y="45"/>
                  </a:lnTo>
                  <a:lnTo>
                    <a:pt x="30" y="27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60"/>
                  </a:lnTo>
                  <a:lnTo>
                    <a:pt x="11" y="83"/>
                  </a:lnTo>
                  <a:lnTo>
                    <a:pt x="23" y="105"/>
                  </a:lnTo>
                  <a:lnTo>
                    <a:pt x="38" y="128"/>
                  </a:lnTo>
                  <a:lnTo>
                    <a:pt x="56" y="143"/>
                  </a:lnTo>
                  <a:lnTo>
                    <a:pt x="79" y="154"/>
                  </a:lnTo>
                  <a:lnTo>
                    <a:pt x="105" y="161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58" y="161"/>
                  </a:lnTo>
                  <a:lnTo>
                    <a:pt x="184" y="154"/>
                  </a:lnTo>
                  <a:lnTo>
                    <a:pt x="206" y="143"/>
                  </a:lnTo>
                  <a:lnTo>
                    <a:pt x="225" y="128"/>
                  </a:lnTo>
                  <a:lnTo>
                    <a:pt x="240" y="105"/>
                  </a:lnTo>
                  <a:lnTo>
                    <a:pt x="251" y="83"/>
                  </a:lnTo>
                  <a:lnTo>
                    <a:pt x="259" y="60"/>
                  </a:lnTo>
                  <a:lnTo>
                    <a:pt x="263" y="34"/>
                  </a:lnTo>
                  <a:lnTo>
                    <a:pt x="263" y="34"/>
                  </a:lnTo>
                  <a:lnTo>
                    <a:pt x="263" y="15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33" y="27"/>
                  </a:lnTo>
                  <a:lnTo>
                    <a:pt x="203" y="45"/>
                  </a:lnTo>
                  <a:lnTo>
                    <a:pt x="169" y="60"/>
                  </a:lnTo>
                  <a:lnTo>
                    <a:pt x="150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6532" y="1825"/>
              <a:ext cx="255" cy="161"/>
            </a:xfrm>
            <a:custGeom>
              <a:avLst/>
              <a:gdLst>
                <a:gd name="T0" fmla="*/ 127 w 255"/>
                <a:gd name="T1" fmla="*/ 161 h 161"/>
                <a:gd name="T2" fmla="*/ 127 w 255"/>
                <a:gd name="T3" fmla="*/ 161 h 161"/>
                <a:gd name="T4" fmla="*/ 146 w 255"/>
                <a:gd name="T5" fmla="*/ 161 h 161"/>
                <a:gd name="T6" fmla="*/ 165 w 255"/>
                <a:gd name="T7" fmla="*/ 157 h 161"/>
                <a:gd name="T8" fmla="*/ 199 w 255"/>
                <a:gd name="T9" fmla="*/ 142 h 161"/>
                <a:gd name="T10" fmla="*/ 229 w 255"/>
                <a:gd name="T11" fmla="*/ 124 h 161"/>
                <a:gd name="T12" fmla="*/ 255 w 255"/>
                <a:gd name="T13" fmla="*/ 97 h 161"/>
                <a:gd name="T14" fmla="*/ 255 w 255"/>
                <a:gd name="T15" fmla="*/ 97 h 161"/>
                <a:gd name="T16" fmla="*/ 247 w 255"/>
                <a:gd name="T17" fmla="*/ 75 h 161"/>
                <a:gd name="T18" fmla="*/ 236 w 255"/>
                <a:gd name="T19" fmla="*/ 60 h 161"/>
                <a:gd name="T20" fmla="*/ 225 w 255"/>
                <a:gd name="T21" fmla="*/ 41 h 161"/>
                <a:gd name="T22" fmla="*/ 210 w 255"/>
                <a:gd name="T23" fmla="*/ 26 h 161"/>
                <a:gd name="T24" fmla="*/ 191 w 255"/>
                <a:gd name="T25" fmla="*/ 15 h 161"/>
                <a:gd name="T26" fmla="*/ 172 w 255"/>
                <a:gd name="T27" fmla="*/ 7 h 161"/>
                <a:gd name="T28" fmla="*/ 150 w 255"/>
                <a:gd name="T29" fmla="*/ 0 h 161"/>
                <a:gd name="T30" fmla="*/ 127 w 255"/>
                <a:gd name="T31" fmla="*/ 0 h 161"/>
                <a:gd name="T32" fmla="*/ 127 w 255"/>
                <a:gd name="T33" fmla="*/ 0 h 161"/>
                <a:gd name="T34" fmla="*/ 105 w 255"/>
                <a:gd name="T35" fmla="*/ 0 h 161"/>
                <a:gd name="T36" fmla="*/ 82 w 255"/>
                <a:gd name="T37" fmla="*/ 7 h 161"/>
                <a:gd name="T38" fmla="*/ 64 w 255"/>
                <a:gd name="T39" fmla="*/ 15 h 161"/>
                <a:gd name="T40" fmla="*/ 49 w 255"/>
                <a:gd name="T41" fmla="*/ 26 h 161"/>
                <a:gd name="T42" fmla="*/ 30 w 255"/>
                <a:gd name="T43" fmla="*/ 41 h 161"/>
                <a:gd name="T44" fmla="*/ 19 w 255"/>
                <a:gd name="T45" fmla="*/ 56 h 161"/>
                <a:gd name="T46" fmla="*/ 7 w 255"/>
                <a:gd name="T47" fmla="*/ 75 h 161"/>
                <a:gd name="T48" fmla="*/ 0 w 255"/>
                <a:gd name="T49" fmla="*/ 97 h 161"/>
                <a:gd name="T50" fmla="*/ 0 w 255"/>
                <a:gd name="T51" fmla="*/ 97 h 161"/>
                <a:gd name="T52" fmla="*/ 26 w 255"/>
                <a:gd name="T53" fmla="*/ 124 h 161"/>
                <a:gd name="T54" fmla="*/ 56 w 255"/>
                <a:gd name="T55" fmla="*/ 142 h 161"/>
                <a:gd name="T56" fmla="*/ 90 w 255"/>
                <a:gd name="T57" fmla="*/ 157 h 161"/>
                <a:gd name="T58" fmla="*/ 109 w 255"/>
                <a:gd name="T59" fmla="*/ 161 h 161"/>
                <a:gd name="T60" fmla="*/ 127 w 255"/>
                <a:gd name="T61" fmla="*/ 161 h 161"/>
                <a:gd name="T62" fmla="*/ 127 w 255"/>
                <a:gd name="T6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5" h="161">
                  <a:moveTo>
                    <a:pt x="127" y="161"/>
                  </a:moveTo>
                  <a:lnTo>
                    <a:pt x="127" y="161"/>
                  </a:lnTo>
                  <a:lnTo>
                    <a:pt x="146" y="161"/>
                  </a:lnTo>
                  <a:lnTo>
                    <a:pt x="165" y="157"/>
                  </a:lnTo>
                  <a:lnTo>
                    <a:pt x="199" y="142"/>
                  </a:lnTo>
                  <a:lnTo>
                    <a:pt x="229" y="124"/>
                  </a:lnTo>
                  <a:lnTo>
                    <a:pt x="255" y="97"/>
                  </a:lnTo>
                  <a:lnTo>
                    <a:pt x="255" y="97"/>
                  </a:lnTo>
                  <a:lnTo>
                    <a:pt x="247" y="75"/>
                  </a:lnTo>
                  <a:lnTo>
                    <a:pt x="236" y="60"/>
                  </a:lnTo>
                  <a:lnTo>
                    <a:pt x="225" y="41"/>
                  </a:lnTo>
                  <a:lnTo>
                    <a:pt x="210" y="26"/>
                  </a:lnTo>
                  <a:lnTo>
                    <a:pt x="191" y="15"/>
                  </a:lnTo>
                  <a:lnTo>
                    <a:pt x="172" y="7"/>
                  </a:lnTo>
                  <a:lnTo>
                    <a:pt x="150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2" y="7"/>
                  </a:lnTo>
                  <a:lnTo>
                    <a:pt x="64" y="15"/>
                  </a:lnTo>
                  <a:lnTo>
                    <a:pt x="49" y="26"/>
                  </a:lnTo>
                  <a:lnTo>
                    <a:pt x="30" y="41"/>
                  </a:lnTo>
                  <a:lnTo>
                    <a:pt x="19" y="56"/>
                  </a:lnTo>
                  <a:lnTo>
                    <a:pt x="7" y="75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26" y="124"/>
                  </a:lnTo>
                  <a:lnTo>
                    <a:pt x="56" y="142"/>
                  </a:lnTo>
                  <a:lnTo>
                    <a:pt x="90" y="157"/>
                  </a:lnTo>
                  <a:lnTo>
                    <a:pt x="109" y="161"/>
                  </a:lnTo>
                  <a:lnTo>
                    <a:pt x="127" y="161"/>
                  </a:lnTo>
                  <a:lnTo>
                    <a:pt x="127" y="16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761" y="1630"/>
              <a:ext cx="4644" cy="1938"/>
            </a:xfrm>
            <a:custGeom>
              <a:avLst/>
              <a:gdLst>
                <a:gd name="T0" fmla="*/ 4640 w 4644"/>
                <a:gd name="T1" fmla="*/ 0 h 1938"/>
                <a:gd name="T2" fmla="*/ 4539 w 4644"/>
                <a:gd name="T3" fmla="*/ 109 h 1938"/>
                <a:gd name="T4" fmla="*/ 4317 w 4644"/>
                <a:gd name="T5" fmla="*/ 311 h 1938"/>
                <a:gd name="T6" fmla="*/ 4063 w 4644"/>
                <a:gd name="T7" fmla="*/ 491 h 1938"/>
                <a:gd name="T8" fmla="*/ 3785 w 4644"/>
                <a:gd name="T9" fmla="*/ 645 h 1938"/>
                <a:gd name="T10" fmla="*/ 3485 w 4644"/>
                <a:gd name="T11" fmla="*/ 772 h 1938"/>
                <a:gd name="T12" fmla="*/ 3167 w 4644"/>
                <a:gd name="T13" fmla="*/ 873 h 1938"/>
                <a:gd name="T14" fmla="*/ 2829 w 4644"/>
                <a:gd name="T15" fmla="*/ 941 h 1938"/>
                <a:gd name="T16" fmla="*/ 2477 w 4644"/>
                <a:gd name="T17" fmla="*/ 974 h 1938"/>
                <a:gd name="T18" fmla="*/ 2297 w 4644"/>
                <a:gd name="T19" fmla="*/ 978 h 1938"/>
                <a:gd name="T20" fmla="*/ 2121 w 4644"/>
                <a:gd name="T21" fmla="*/ 974 h 1938"/>
                <a:gd name="T22" fmla="*/ 1780 w 4644"/>
                <a:gd name="T23" fmla="*/ 941 h 1938"/>
                <a:gd name="T24" fmla="*/ 1450 w 4644"/>
                <a:gd name="T25" fmla="*/ 877 h 1938"/>
                <a:gd name="T26" fmla="*/ 1139 w 4644"/>
                <a:gd name="T27" fmla="*/ 783 h 1938"/>
                <a:gd name="T28" fmla="*/ 847 w 4644"/>
                <a:gd name="T29" fmla="*/ 663 h 1938"/>
                <a:gd name="T30" fmla="*/ 573 w 4644"/>
                <a:gd name="T31" fmla="*/ 517 h 1938"/>
                <a:gd name="T32" fmla="*/ 322 w 4644"/>
                <a:gd name="T33" fmla="*/ 345 h 1938"/>
                <a:gd name="T34" fmla="*/ 101 w 4644"/>
                <a:gd name="T35" fmla="*/ 154 h 1938"/>
                <a:gd name="T36" fmla="*/ 0 w 4644"/>
                <a:gd name="T37" fmla="*/ 326 h 1938"/>
                <a:gd name="T38" fmla="*/ 4 w 4644"/>
                <a:gd name="T39" fmla="*/ 1739 h 1938"/>
                <a:gd name="T40" fmla="*/ 4 w 4644"/>
                <a:gd name="T41" fmla="*/ 1825 h 1938"/>
                <a:gd name="T42" fmla="*/ 22 w 4644"/>
                <a:gd name="T43" fmla="*/ 1866 h 1938"/>
                <a:gd name="T44" fmla="*/ 75 w 4644"/>
                <a:gd name="T45" fmla="*/ 1904 h 1938"/>
                <a:gd name="T46" fmla="*/ 108 w 4644"/>
                <a:gd name="T47" fmla="*/ 1919 h 1938"/>
                <a:gd name="T48" fmla="*/ 191 w 4644"/>
                <a:gd name="T49" fmla="*/ 1934 h 1938"/>
                <a:gd name="T50" fmla="*/ 4415 w 4644"/>
                <a:gd name="T51" fmla="*/ 1934 h 1938"/>
                <a:gd name="T52" fmla="*/ 4475 w 4644"/>
                <a:gd name="T53" fmla="*/ 1930 h 1938"/>
                <a:gd name="T54" fmla="*/ 4531 w 4644"/>
                <a:gd name="T55" fmla="*/ 1919 h 1938"/>
                <a:gd name="T56" fmla="*/ 4580 w 4644"/>
                <a:gd name="T57" fmla="*/ 1900 h 1938"/>
                <a:gd name="T58" fmla="*/ 4614 w 4644"/>
                <a:gd name="T59" fmla="*/ 1878 h 1938"/>
                <a:gd name="T60" fmla="*/ 4636 w 4644"/>
                <a:gd name="T61" fmla="*/ 1851 h 1938"/>
                <a:gd name="T62" fmla="*/ 4644 w 4644"/>
                <a:gd name="T63" fmla="*/ 1821 h 1938"/>
                <a:gd name="T64" fmla="*/ 4640 w 4644"/>
                <a:gd name="T6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44" h="1938">
                  <a:moveTo>
                    <a:pt x="4640" y="0"/>
                  </a:moveTo>
                  <a:lnTo>
                    <a:pt x="4640" y="0"/>
                  </a:lnTo>
                  <a:lnTo>
                    <a:pt x="4591" y="56"/>
                  </a:lnTo>
                  <a:lnTo>
                    <a:pt x="4539" y="109"/>
                  </a:lnTo>
                  <a:lnTo>
                    <a:pt x="4430" y="214"/>
                  </a:lnTo>
                  <a:lnTo>
                    <a:pt x="4317" y="311"/>
                  </a:lnTo>
                  <a:lnTo>
                    <a:pt x="4194" y="405"/>
                  </a:lnTo>
                  <a:lnTo>
                    <a:pt x="4063" y="491"/>
                  </a:lnTo>
                  <a:lnTo>
                    <a:pt x="3928" y="570"/>
                  </a:lnTo>
                  <a:lnTo>
                    <a:pt x="3785" y="645"/>
                  </a:lnTo>
                  <a:lnTo>
                    <a:pt x="3639" y="712"/>
                  </a:lnTo>
                  <a:lnTo>
                    <a:pt x="3485" y="772"/>
                  </a:lnTo>
                  <a:lnTo>
                    <a:pt x="3328" y="824"/>
                  </a:lnTo>
                  <a:lnTo>
                    <a:pt x="3167" y="873"/>
                  </a:lnTo>
                  <a:lnTo>
                    <a:pt x="3002" y="911"/>
                  </a:lnTo>
                  <a:lnTo>
                    <a:pt x="2829" y="941"/>
                  </a:lnTo>
                  <a:lnTo>
                    <a:pt x="2657" y="963"/>
                  </a:lnTo>
                  <a:lnTo>
                    <a:pt x="2477" y="974"/>
                  </a:lnTo>
                  <a:lnTo>
                    <a:pt x="2387" y="978"/>
                  </a:lnTo>
                  <a:lnTo>
                    <a:pt x="2297" y="978"/>
                  </a:lnTo>
                  <a:lnTo>
                    <a:pt x="2297" y="978"/>
                  </a:lnTo>
                  <a:lnTo>
                    <a:pt x="2121" y="974"/>
                  </a:lnTo>
                  <a:lnTo>
                    <a:pt x="1949" y="963"/>
                  </a:lnTo>
                  <a:lnTo>
                    <a:pt x="1780" y="941"/>
                  </a:lnTo>
                  <a:lnTo>
                    <a:pt x="1615" y="914"/>
                  </a:lnTo>
                  <a:lnTo>
                    <a:pt x="1450" y="877"/>
                  </a:lnTo>
                  <a:lnTo>
                    <a:pt x="1293" y="836"/>
                  </a:lnTo>
                  <a:lnTo>
                    <a:pt x="1139" y="783"/>
                  </a:lnTo>
                  <a:lnTo>
                    <a:pt x="989" y="727"/>
                  </a:lnTo>
                  <a:lnTo>
                    <a:pt x="847" y="663"/>
                  </a:lnTo>
                  <a:lnTo>
                    <a:pt x="708" y="592"/>
                  </a:lnTo>
                  <a:lnTo>
                    <a:pt x="573" y="517"/>
                  </a:lnTo>
                  <a:lnTo>
                    <a:pt x="446" y="435"/>
                  </a:lnTo>
                  <a:lnTo>
                    <a:pt x="322" y="345"/>
                  </a:lnTo>
                  <a:lnTo>
                    <a:pt x="210" y="251"/>
                  </a:lnTo>
                  <a:lnTo>
                    <a:pt x="101" y="154"/>
                  </a:lnTo>
                  <a:lnTo>
                    <a:pt x="0" y="52"/>
                  </a:lnTo>
                  <a:lnTo>
                    <a:pt x="0" y="326"/>
                  </a:lnTo>
                  <a:lnTo>
                    <a:pt x="0" y="1739"/>
                  </a:lnTo>
                  <a:lnTo>
                    <a:pt x="4" y="1739"/>
                  </a:lnTo>
                  <a:lnTo>
                    <a:pt x="4" y="1825"/>
                  </a:lnTo>
                  <a:lnTo>
                    <a:pt x="4" y="1825"/>
                  </a:lnTo>
                  <a:lnTo>
                    <a:pt x="11" y="1848"/>
                  </a:lnTo>
                  <a:lnTo>
                    <a:pt x="22" y="1866"/>
                  </a:lnTo>
                  <a:lnTo>
                    <a:pt x="45" y="1889"/>
                  </a:lnTo>
                  <a:lnTo>
                    <a:pt x="75" y="1904"/>
                  </a:lnTo>
                  <a:lnTo>
                    <a:pt x="75" y="1904"/>
                  </a:lnTo>
                  <a:lnTo>
                    <a:pt x="108" y="1919"/>
                  </a:lnTo>
                  <a:lnTo>
                    <a:pt x="150" y="1930"/>
                  </a:lnTo>
                  <a:lnTo>
                    <a:pt x="191" y="1934"/>
                  </a:lnTo>
                  <a:lnTo>
                    <a:pt x="236" y="1938"/>
                  </a:lnTo>
                  <a:lnTo>
                    <a:pt x="4415" y="1934"/>
                  </a:lnTo>
                  <a:lnTo>
                    <a:pt x="4415" y="1934"/>
                  </a:lnTo>
                  <a:lnTo>
                    <a:pt x="4475" y="1930"/>
                  </a:lnTo>
                  <a:lnTo>
                    <a:pt x="4531" y="1919"/>
                  </a:lnTo>
                  <a:lnTo>
                    <a:pt x="4531" y="1919"/>
                  </a:lnTo>
                  <a:lnTo>
                    <a:pt x="4557" y="1911"/>
                  </a:lnTo>
                  <a:lnTo>
                    <a:pt x="4580" y="1900"/>
                  </a:lnTo>
                  <a:lnTo>
                    <a:pt x="4599" y="1889"/>
                  </a:lnTo>
                  <a:lnTo>
                    <a:pt x="4614" y="1878"/>
                  </a:lnTo>
                  <a:lnTo>
                    <a:pt x="4629" y="1866"/>
                  </a:lnTo>
                  <a:lnTo>
                    <a:pt x="4636" y="1851"/>
                  </a:lnTo>
                  <a:lnTo>
                    <a:pt x="4644" y="1836"/>
                  </a:lnTo>
                  <a:lnTo>
                    <a:pt x="4644" y="1821"/>
                  </a:lnTo>
                  <a:lnTo>
                    <a:pt x="4640" y="326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757" y="344"/>
              <a:ext cx="4644" cy="2264"/>
            </a:xfrm>
            <a:custGeom>
              <a:avLst/>
              <a:gdLst>
                <a:gd name="T0" fmla="*/ 2301 w 4644"/>
                <a:gd name="T1" fmla="*/ 2264 h 2264"/>
                <a:gd name="T2" fmla="*/ 2481 w 4644"/>
                <a:gd name="T3" fmla="*/ 2260 h 2264"/>
                <a:gd name="T4" fmla="*/ 2833 w 4644"/>
                <a:gd name="T5" fmla="*/ 2227 h 2264"/>
                <a:gd name="T6" fmla="*/ 3171 w 4644"/>
                <a:gd name="T7" fmla="*/ 2159 h 2264"/>
                <a:gd name="T8" fmla="*/ 3489 w 4644"/>
                <a:gd name="T9" fmla="*/ 2058 h 2264"/>
                <a:gd name="T10" fmla="*/ 3789 w 4644"/>
                <a:gd name="T11" fmla="*/ 1931 h 2264"/>
                <a:gd name="T12" fmla="*/ 4067 w 4644"/>
                <a:gd name="T13" fmla="*/ 1777 h 2264"/>
                <a:gd name="T14" fmla="*/ 4321 w 4644"/>
                <a:gd name="T15" fmla="*/ 1597 h 2264"/>
                <a:gd name="T16" fmla="*/ 4543 w 4644"/>
                <a:gd name="T17" fmla="*/ 1395 h 2264"/>
                <a:gd name="T18" fmla="*/ 4644 w 4644"/>
                <a:gd name="T19" fmla="*/ 1286 h 2264"/>
                <a:gd name="T20" fmla="*/ 4644 w 4644"/>
                <a:gd name="T21" fmla="*/ 113 h 2264"/>
                <a:gd name="T22" fmla="*/ 4636 w 4644"/>
                <a:gd name="T23" fmla="*/ 83 h 2264"/>
                <a:gd name="T24" fmla="*/ 4614 w 4644"/>
                <a:gd name="T25" fmla="*/ 57 h 2264"/>
                <a:gd name="T26" fmla="*/ 4576 w 4644"/>
                <a:gd name="T27" fmla="*/ 34 h 2264"/>
                <a:gd name="T28" fmla="*/ 4531 w 4644"/>
                <a:gd name="T29" fmla="*/ 15 h 2264"/>
                <a:gd name="T30" fmla="*/ 4475 w 4644"/>
                <a:gd name="T31" fmla="*/ 4 h 2264"/>
                <a:gd name="T32" fmla="*/ 236 w 4644"/>
                <a:gd name="T33" fmla="*/ 0 h 2264"/>
                <a:gd name="T34" fmla="*/ 191 w 4644"/>
                <a:gd name="T35" fmla="*/ 4 h 2264"/>
                <a:gd name="T36" fmla="*/ 109 w 4644"/>
                <a:gd name="T37" fmla="*/ 19 h 2264"/>
                <a:gd name="T38" fmla="*/ 71 w 4644"/>
                <a:gd name="T39" fmla="*/ 34 h 2264"/>
                <a:gd name="T40" fmla="*/ 23 w 4644"/>
                <a:gd name="T41" fmla="*/ 68 h 2264"/>
                <a:gd name="T42" fmla="*/ 4 w 4644"/>
                <a:gd name="T43" fmla="*/ 113 h 2264"/>
                <a:gd name="T44" fmla="*/ 0 w 4644"/>
                <a:gd name="T45" fmla="*/ 199 h 2264"/>
                <a:gd name="T46" fmla="*/ 4 w 4644"/>
                <a:gd name="T47" fmla="*/ 1338 h 2264"/>
                <a:gd name="T48" fmla="*/ 214 w 4644"/>
                <a:gd name="T49" fmla="*/ 1537 h 2264"/>
                <a:gd name="T50" fmla="*/ 450 w 4644"/>
                <a:gd name="T51" fmla="*/ 1721 h 2264"/>
                <a:gd name="T52" fmla="*/ 712 w 4644"/>
                <a:gd name="T53" fmla="*/ 1878 h 2264"/>
                <a:gd name="T54" fmla="*/ 993 w 4644"/>
                <a:gd name="T55" fmla="*/ 2013 h 2264"/>
                <a:gd name="T56" fmla="*/ 1297 w 4644"/>
                <a:gd name="T57" fmla="*/ 2122 h 2264"/>
                <a:gd name="T58" fmla="*/ 1619 w 4644"/>
                <a:gd name="T59" fmla="*/ 2200 h 2264"/>
                <a:gd name="T60" fmla="*/ 1953 w 4644"/>
                <a:gd name="T61" fmla="*/ 2249 h 2264"/>
                <a:gd name="T62" fmla="*/ 2301 w 4644"/>
                <a:gd name="T63" fmla="*/ 2264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44" h="2264">
                  <a:moveTo>
                    <a:pt x="2301" y="2264"/>
                  </a:moveTo>
                  <a:lnTo>
                    <a:pt x="2301" y="2264"/>
                  </a:lnTo>
                  <a:lnTo>
                    <a:pt x="2391" y="2264"/>
                  </a:lnTo>
                  <a:lnTo>
                    <a:pt x="2481" y="2260"/>
                  </a:lnTo>
                  <a:lnTo>
                    <a:pt x="2661" y="2249"/>
                  </a:lnTo>
                  <a:lnTo>
                    <a:pt x="2833" y="2227"/>
                  </a:lnTo>
                  <a:lnTo>
                    <a:pt x="3006" y="2197"/>
                  </a:lnTo>
                  <a:lnTo>
                    <a:pt x="3171" y="2159"/>
                  </a:lnTo>
                  <a:lnTo>
                    <a:pt x="3332" y="2110"/>
                  </a:lnTo>
                  <a:lnTo>
                    <a:pt x="3489" y="2058"/>
                  </a:lnTo>
                  <a:lnTo>
                    <a:pt x="3643" y="1998"/>
                  </a:lnTo>
                  <a:lnTo>
                    <a:pt x="3789" y="1931"/>
                  </a:lnTo>
                  <a:lnTo>
                    <a:pt x="3932" y="1856"/>
                  </a:lnTo>
                  <a:lnTo>
                    <a:pt x="4067" y="1777"/>
                  </a:lnTo>
                  <a:lnTo>
                    <a:pt x="4198" y="1691"/>
                  </a:lnTo>
                  <a:lnTo>
                    <a:pt x="4321" y="1597"/>
                  </a:lnTo>
                  <a:lnTo>
                    <a:pt x="4434" y="1500"/>
                  </a:lnTo>
                  <a:lnTo>
                    <a:pt x="4543" y="1395"/>
                  </a:lnTo>
                  <a:lnTo>
                    <a:pt x="4595" y="1342"/>
                  </a:lnTo>
                  <a:lnTo>
                    <a:pt x="4644" y="1286"/>
                  </a:lnTo>
                  <a:lnTo>
                    <a:pt x="4644" y="113"/>
                  </a:lnTo>
                  <a:lnTo>
                    <a:pt x="4644" y="113"/>
                  </a:lnTo>
                  <a:lnTo>
                    <a:pt x="4644" y="98"/>
                  </a:lnTo>
                  <a:lnTo>
                    <a:pt x="4636" y="83"/>
                  </a:lnTo>
                  <a:lnTo>
                    <a:pt x="4629" y="72"/>
                  </a:lnTo>
                  <a:lnTo>
                    <a:pt x="4614" y="57"/>
                  </a:lnTo>
                  <a:lnTo>
                    <a:pt x="4599" y="45"/>
                  </a:lnTo>
                  <a:lnTo>
                    <a:pt x="4576" y="34"/>
                  </a:lnTo>
                  <a:lnTo>
                    <a:pt x="4554" y="23"/>
                  </a:lnTo>
                  <a:lnTo>
                    <a:pt x="4531" y="15"/>
                  </a:lnTo>
                  <a:lnTo>
                    <a:pt x="4531" y="15"/>
                  </a:lnTo>
                  <a:lnTo>
                    <a:pt x="4475" y="4"/>
                  </a:lnTo>
                  <a:lnTo>
                    <a:pt x="441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191" y="4"/>
                  </a:lnTo>
                  <a:lnTo>
                    <a:pt x="146" y="8"/>
                  </a:lnTo>
                  <a:lnTo>
                    <a:pt x="109" y="19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45" y="49"/>
                  </a:lnTo>
                  <a:lnTo>
                    <a:pt x="23" y="68"/>
                  </a:lnTo>
                  <a:lnTo>
                    <a:pt x="8" y="90"/>
                  </a:lnTo>
                  <a:lnTo>
                    <a:pt x="4" y="113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4" y="1338"/>
                  </a:lnTo>
                  <a:lnTo>
                    <a:pt x="4" y="1338"/>
                  </a:lnTo>
                  <a:lnTo>
                    <a:pt x="105" y="1440"/>
                  </a:lnTo>
                  <a:lnTo>
                    <a:pt x="214" y="1537"/>
                  </a:lnTo>
                  <a:lnTo>
                    <a:pt x="326" y="1631"/>
                  </a:lnTo>
                  <a:lnTo>
                    <a:pt x="450" y="1721"/>
                  </a:lnTo>
                  <a:lnTo>
                    <a:pt x="577" y="1803"/>
                  </a:lnTo>
                  <a:lnTo>
                    <a:pt x="712" y="1878"/>
                  </a:lnTo>
                  <a:lnTo>
                    <a:pt x="851" y="1949"/>
                  </a:lnTo>
                  <a:lnTo>
                    <a:pt x="993" y="2013"/>
                  </a:lnTo>
                  <a:lnTo>
                    <a:pt x="1143" y="2069"/>
                  </a:lnTo>
                  <a:lnTo>
                    <a:pt x="1297" y="2122"/>
                  </a:lnTo>
                  <a:lnTo>
                    <a:pt x="1454" y="2163"/>
                  </a:lnTo>
                  <a:lnTo>
                    <a:pt x="1619" y="2200"/>
                  </a:lnTo>
                  <a:lnTo>
                    <a:pt x="1784" y="2227"/>
                  </a:lnTo>
                  <a:lnTo>
                    <a:pt x="1953" y="2249"/>
                  </a:lnTo>
                  <a:lnTo>
                    <a:pt x="2125" y="2260"/>
                  </a:lnTo>
                  <a:lnTo>
                    <a:pt x="2301" y="2264"/>
                  </a:lnTo>
                  <a:lnTo>
                    <a:pt x="2301" y="226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761" y="341"/>
              <a:ext cx="4644" cy="3227"/>
            </a:xfrm>
            <a:custGeom>
              <a:avLst/>
              <a:gdLst>
                <a:gd name="T0" fmla="*/ 2320 w 4644"/>
                <a:gd name="T1" fmla="*/ 3 h 3227"/>
                <a:gd name="T2" fmla="*/ 1855 w 4644"/>
                <a:gd name="T3" fmla="*/ 3 h 3227"/>
                <a:gd name="T4" fmla="*/ 161 w 4644"/>
                <a:gd name="T5" fmla="*/ 3 h 3227"/>
                <a:gd name="T6" fmla="*/ 161 w 4644"/>
                <a:gd name="T7" fmla="*/ 3 h 3227"/>
                <a:gd name="T8" fmla="*/ 138 w 4644"/>
                <a:gd name="T9" fmla="*/ 7 h 3227"/>
                <a:gd name="T10" fmla="*/ 120 w 4644"/>
                <a:gd name="T11" fmla="*/ 11 h 3227"/>
                <a:gd name="T12" fmla="*/ 97 w 4644"/>
                <a:gd name="T13" fmla="*/ 15 h 3227"/>
                <a:gd name="T14" fmla="*/ 78 w 4644"/>
                <a:gd name="T15" fmla="*/ 26 h 3227"/>
                <a:gd name="T16" fmla="*/ 63 w 4644"/>
                <a:gd name="T17" fmla="*/ 37 h 3227"/>
                <a:gd name="T18" fmla="*/ 49 w 4644"/>
                <a:gd name="T19" fmla="*/ 52 h 3227"/>
                <a:gd name="T20" fmla="*/ 34 w 4644"/>
                <a:gd name="T21" fmla="*/ 67 h 3227"/>
                <a:gd name="T22" fmla="*/ 22 w 4644"/>
                <a:gd name="T23" fmla="*/ 82 h 3227"/>
                <a:gd name="T24" fmla="*/ 22 w 4644"/>
                <a:gd name="T25" fmla="*/ 82 h 3227"/>
                <a:gd name="T26" fmla="*/ 11 w 4644"/>
                <a:gd name="T27" fmla="*/ 101 h 3227"/>
                <a:gd name="T28" fmla="*/ 4 w 4644"/>
                <a:gd name="T29" fmla="*/ 123 h 3227"/>
                <a:gd name="T30" fmla="*/ 0 w 4644"/>
                <a:gd name="T31" fmla="*/ 142 h 3227"/>
                <a:gd name="T32" fmla="*/ 0 w 4644"/>
                <a:gd name="T33" fmla="*/ 165 h 3227"/>
                <a:gd name="T34" fmla="*/ 0 w 4644"/>
                <a:gd name="T35" fmla="*/ 3062 h 3227"/>
                <a:gd name="T36" fmla="*/ 0 w 4644"/>
                <a:gd name="T37" fmla="*/ 3062 h 3227"/>
                <a:gd name="T38" fmla="*/ 4 w 4644"/>
                <a:gd name="T39" fmla="*/ 3095 h 3227"/>
                <a:gd name="T40" fmla="*/ 11 w 4644"/>
                <a:gd name="T41" fmla="*/ 3125 h 3227"/>
                <a:gd name="T42" fmla="*/ 26 w 4644"/>
                <a:gd name="T43" fmla="*/ 3152 h 3227"/>
                <a:gd name="T44" fmla="*/ 45 w 4644"/>
                <a:gd name="T45" fmla="*/ 3178 h 3227"/>
                <a:gd name="T46" fmla="*/ 45 w 4644"/>
                <a:gd name="T47" fmla="*/ 3178 h 3227"/>
                <a:gd name="T48" fmla="*/ 71 w 4644"/>
                <a:gd name="T49" fmla="*/ 3197 h 3227"/>
                <a:gd name="T50" fmla="*/ 97 w 4644"/>
                <a:gd name="T51" fmla="*/ 3212 h 3227"/>
                <a:gd name="T52" fmla="*/ 127 w 4644"/>
                <a:gd name="T53" fmla="*/ 3219 h 3227"/>
                <a:gd name="T54" fmla="*/ 161 w 4644"/>
                <a:gd name="T55" fmla="*/ 3223 h 3227"/>
                <a:gd name="T56" fmla="*/ 288 w 4644"/>
                <a:gd name="T57" fmla="*/ 3223 h 3227"/>
                <a:gd name="T58" fmla="*/ 288 w 4644"/>
                <a:gd name="T59" fmla="*/ 3227 h 3227"/>
                <a:gd name="T60" fmla="*/ 1926 w 4644"/>
                <a:gd name="T61" fmla="*/ 3223 h 3227"/>
                <a:gd name="T62" fmla="*/ 2320 w 4644"/>
                <a:gd name="T63" fmla="*/ 3223 h 3227"/>
                <a:gd name="T64" fmla="*/ 4355 w 4644"/>
                <a:gd name="T65" fmla="*/ 3223 h 3227"/>
                <a:gd name="T66" fmla="*/ 4355 w 4644"/>
                <a:gd name="T67" fmla="*/ 3219 h 3227"/>
                <a:gd name="T68" fmla="*/ 4482 w 4644"/>
                <a:gd name="T69" fmla="*/ 3219 h 3227"/>
                <a:gd name="T70" fmla="*/ 4482 w 4644"/>
                <a:gd name="T71" fmla="*/ 3219 h 3227"/>
                <a:gd name="T72" fmla="*/ 4516 w 4644"/>
                <a:gd name="T73" fmla="*/ 3219 h 3227"/>
                <a:gd name="T74" fmla="*/ 4542 w 4644"/>
                <a:gd name="T75" fmla="*/ 3208 h 3227"/>
                <a:gd name="T76" fmla="*/ 4572 w 4644"/>
                <a:gd name="T77" fmla="*/ 3193 h 3227"/>
                <a:gd name="T78" fmla="*/ 4595 w 4644"/>
                <a:gd name="T79" fmla="*/ 3174 h 3227"/>
                <a:gd name="T80" fmla="*/ 4595 w 4644"/>
                <a:gd name="T81" fmla="*/ 3174 h 3227"/>
                <a:gd name="T82" fmla="*/ 4617 w 4644"/>
                <a:gd name="T83" fmla="*/ 3148 h 3227"/>
                <a:gd name="T84" fmla="*/ 4632 w 4644"/>
                <a:gd name="T85" fmla="*/ 3122 h 3227"/>
                <a:gd name="T86" fmla="*/ 4640 w 4644"/>
                <a:gd name="T87" fmla="*/ 3092 h 3227"/>
                <a:gd name="T88" fmla="*/ 4644 w 4644"/>
                <a:gd name="T89" fmla="*/ 3062 h 3227"/>
                <a:gd name="T90" fmla="*/ 4640 w 4644"/>
                <a:gd name="T91" fmla="*/ 161 h 3227"/>
                <a:gd name="T92" fmla="*/ 4640 w 4644"/>
                <a:gd name="T93" fmla="*/ 161 h 3227"/>
                <a:gd name="T94" fmla="*/ 4636 w 4644"/>
                <a:gd name="T95" fmla="*/ 138 h 3227"/>
                <a:gd name="T96" fmla="*/ 4632 w 4644"/>
                <a:gd name="T97" fmla="*/ 120 h 3227"/>
                <a:gd name="T98" fmla="*/ 4625 w 4644"/>
                <a:gd name="T99" fmla="*/ 101 h 3227"/>
                <a:gd name="T100" fmla="*/ 4617 w 4644"/>
                <a:gd name="T101" fmla="*/ 82 h 3227"/>
                <a:gd name="T102" fmla="*/ 4617 w 4644"/>
                <a:gd name="T103" fmla="*/ 82 h 3227"/>
                <a:gd name="T104" fmla="*/ 4606 w 4644"/>
                <a:gd name="T105" fmla="*/ 63 h 3227"/>
                <a:gd name="T106" fmla="*/ 4591 w 4644"/>
                <a:gd name="T107" fmla="*/ 48 h 3227"/>
                <a:gd name="T108" fmla="*/ 4576 w 4644"/>
                <a:gd name="T109" fmla="*/ 33 h 3227"/>
                <a:gd name="T110" fmla="*/ 4557 w 4644"/>
                <a:gd name="T111" fmla="*/ 22 h 3227"/>
                <a:gd name="T112" fmla="*/ 4539 w 4644"/>
                <a:gd name="T113" fmla="*/ 15 h 3227"/>
                <a:gd name="T114" fmla="*/ 4520 w 4644"/>
                <a:gd name="T115" fmla="*/ 7 h 3227"/>
                <a:gd name="T116" fmla="*/ 4497 w 4644"/>
                <a:gd name="T117" fmla="*/ 3 h 3227"/>
                <a:gd name="T118" fmla="*/ 4479 w 4644"/>
                <a:gd name="T119" fmla="*/ 0 h 3227"/>
                <a:gd name="T120" fmla="*/ 2320 w 4644"/>
                <a:gd name="T121" fmla="*/ 3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44" h="3227">
                  <a:moveTo>
                    <a:pt x="2320" y="3"/>
                  </a:moveTo>
                  <a:lnTo>
                    <a:pt x="1855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38" y="7"/>
                  </a:lnTo>
                  <a:lnTo>
                    <a:pt x="120" y="11"/>
                  </a:lnTo>
                  <a:lnTo>
                    <a:pt x="97" y="15"/>
                  </a:lnTo>
                  <a:lnTo>
                    <a:pt x="78" y="26"/>
                  </a:lnTo>
                  <a:lnTo>
                    <a:pt x="63" y="37"/>
                  </a:lnTo>
                  <a:lnTo>
                    <a:pt x="49" y="52"/>
                  </a:lnTo>
                  <a:lnTo>
                    <a:pt x="34" y="67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11" y="101"/>
                  </a:lnTo>
                  <a:lnTo>
                    <a:pt x="4" y="123"/>
                  </a:lnTo>
                  <a:lnTo>
                    <a:pt x="0" y="142"/>
                  </a:lnTo>
                  <a:lnTo>
                    <a:pt x="0" y="165"/>
                  </a:lnTo>
                  <a:lnTo>
                    <a:pt x="0" y="3062"/>
                  </a:lnTo>
                  <a:lnTo>
                    <a:pt x="0" y="3062"/>
                  </a:lnTo>
                  <a:lnTo>
                    <a:pt x="4" y="3095"/>
                  </a:lnTo>
                  <a:lnTo>
                    <a:pt x="11" y="3125"/>
                  </a:lnTo>
                  <a:lnTo>
                    <a:pt x="26" y="3152"/>
                  </a:lnTo>
                  <a:lnTo>
                    <a:pt x="45" y="3178"/>
                  </a:lnTo>
                  <a:lnTo>
                    <a:pt x="45" y="3178"/>
                  </a:lnTo>
                  <a:lnTo>
                    <a:pt x="71" y="3197"/>
                  </a:lnTo>
                  <a:lnTo>
                    <a:pt x="97" y="3212"/>
                  </a:lnTo>
                  <a:lnTo>
                    <a:pt x="127" y="3219"/>
                  </a:lnTo>
                  <a:lnTo>
                    <a:pt x="161" y="3223"/>
                  </a:lnTo>
                  <a:lnTo>
                    <a:pt x="288" y="3223"/>
                  </a:lnTo>
                  <a:lnTo>
                    <a:pt x="288" y="3227"/>
                  </a:lnTo>
                  <a:lnTo>
                    <a:pt x="1926" y="3223"/>
                  </a:lnTo>
                  <a:lnTo>
                    <a:pt x="2320" y="3223"/>
                  </a:lnTo>
                  <a:lnTo>
                    <a:pt x="4355" y="3223"/>
                  </a:lnTo>
                  <a:lnTo>
                    <a:pt x="4355" y="3219"/>
                  </a:lnTo>
                  <a:lnTo>
                    <a:pt x="4482" y="3219"/>
                  </a:lnTo>
                  <a:lnTo>
                    <a:pt x="4482" y="3219"/>
                  </a:lnTo>
                  <a:lnTo>
                    <a:pt x="4516" y="3219"/>
                  </a:lnTo>
                  <a:lnTo>
                    <a:pt x="4542" y="3208"/>
                  </a:lnTo>
                  <a:lnTo>
                    <a:pt x="4572" y="3193"/>
                  </a:lnTo>
                  <a:lnTo>
                    <a:pt x="4595" y="3174"/>
                  </a:lnTo>
                  <a:lnTo>
                    <a:pt x="4595" y="3174"/>
                  </a:lnTo>
                  <a:lnTo>
                    <a:pt x="4617" y="3148"/>
                  </a:lnTo>
                  <a:lnTo>
                    <a:pt x="4632" y="3122"/>
                  </a:lnTo>
                  <a:lnTo>
                    <a:pt x="4640" y="3092"/>
                  </a:lnTo>
                  <a:lnTo>
                    <a:pt x="4644" y="3062"/>
                  </a:lnTo>
                  <a:lnTo>
                    <a:pt x="4640" y="161"/>
                  </a:lnTo>
                  <a:lnTo>
                    <a:pt x="4640" y="161"/>
                  </a:lnTo>
                  <a:lnTo>
                    <a:pt x="4636" y="138"/>
                  </a:lnTo>
                  <a:lnTo>
                    <a:pt x="4632" y="120"/>
                  </a:lnTo>
                  <a:lnTo>
                    <a:pt x="4625" y="101"/>
                  </a:lnTo>
                  <a:lnTo>
                    <a:pt x="4617" y="82"/>
                  </a:lnTo>
                  <a:lnTo>
                    <a:pt x="4617" y="82"/>
                  </a:lnTo>
                  <a:lnTo>
                    <a:pt x="4606" y="63"/>
                  </a:lnTo>
                  <a:lnTo>
                    <a:pt x="4591" y="48"/>
                  </a:lnTo>
                  <a:lnTo>
                    <a:pt x="4576" y="33"/>
                  </a:lnTo>
                  <a:lnTo>
                    <a:pt x="4557" y="22"/>
                  </a:lnTo>
                  <a:lnTo>
                    <a:pt x="4539" y="15"/>
                  </a:lnTo>
                  <a:lnTo>
                    <a:pt x="4520" y="7"/>
                  </a:lnTo>
                  <a:lnTo>
                    <a:pt x="4497" y="3"/>
                  </a:lnTo>
                  <a:lnTo>
                    <a:pt x="4479" y="0"/>
                  </a:lnTo>
                  <a:lnTo>
                    <a:pt x="2320" y="3"/>
                  </a:lnTo>
                  <a:close/>
                </a:path>
              </a:pathLst>
            </a:custGeom>
            <a:noFill/>
            <a:ln w="476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7" name="Content Placeholder 10"/>
          <p:cNvSpPr>
            <a:spLocks noGrp="1"/>
          </p:cNvSpPr>
          <p:nvPr>
            <p:ph idx="1"/>
          </p:nvPr>
        </p:nvSpPr>
        <p:spPr>
          <a:xfrm>
            <a:off x="1928813" y="1627934"/>
            <a:ext cx="4526280" cy="3257550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Dependency Injection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Inject custom or built-in services, like $http for JSON calls, $q for </a:t>
            </a:r>
            <a:r>
              <a:rPr lang="en-US" dirty="0" err="1">
                <a:solidFill>
                  <a:prstClr val="black"/>
                </a:solidFill>
              </a:rPr>
              <a:t>async</a:t>
            </a:r>
            <a:r>
              <a:rPr lang="en-US" dirty="0">
                <a:solidFill>
                  <a:prstClr val="black"/>
                </a:solidFill>
              </a:rPr>
              <a:t> functions, $location for browser address.</a:t>
            </a:r>
          </a:p>
        </p:txBody>
      </p:sp>
      <p:sp>
        <p:nvSpPr>
          <p:cNvPr id="38" name="Content Placeholder 10"/>
          <p:cNvSpPr txBox="1">
            <a:spLocks/>
          </p:cNvSpPr>
          <p:nvPr/>
        </p:nvSpPr>
        <p:spPr>
          <a:xfrm>
            <a:off x="-5779717" y="1627934"/>
            <a:ext cx="4526280" cy="32575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 smtClean="0">
                <a:solidFill>
                  <a:prstClr val="black"/>
                </a:solidFill>
              </a:rPr>
              <a:t>Testability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prstClr val="black"/>
                </a:solidFill>
              </a:rPr>
              <a:t>Unit test your </a:t>
            </a:r>
            <a:r>
              <a:rPr lang="en-US" sz="2100" dirty="0" err="1" smtClean="0">
                <a:solidFill>
                  <a:prstClr val="black"/>
                </a:solidFill>
              </a:rPr>
              <a:t>AngularJS</a:t>
            </a:r>
            <a:r>
              <a:rPr lang="en-US" sz="2100" dirty="0" smtClean="0">
                <a:solidFill>
                  <a:prstClr val="black"/>
                </a:solidFill>
              </a:rPr>
              <a:t> code using frameworks like Jasmine or </a:t>
            </a:r>
            <a:r>
              <a:rPr lang="en-US" sz="2100" dirty="0" err="1" smtClean="0">
                <a:solidFill>
                  <a:prstClr val="black"/>
                </a:solidFill>
              </a:rPr>
              <a:t>QUnit</a:t>
            </a:r>
            <a:r>
              <a:rPr lang="en-US" sz="2100" dirty="0" smtClean="0">
                <a:solidFill>
                  <a:prstClr val="black"/>
                </a:solidFill>
              </a:rPr>
              <a:t> and tools like the Karma test runner.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138588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76911" y="0"/>
            <a:ext cx="2167090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33243" y="0"/>
            <a:ext cx="1010757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6269757" y="2268268"/>
            <a:ext cx="47377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>
                <a:solidFill>
                  <a:prstClr val="white">
                    <a:lumMod val="95000"/>
                  </a:prstClr>
                </a:solidFill>
              </a:rPr>
              <a:t>AngularJS</a:t>
            </a:r>
            <a:r>
              <a:rPr lang="en-US" sz="2700" b="1" dirty="0">
                <a:solidFill>
                  <a:prstClr val="white">
                    <a:lumMod val="95000"/>
                  </a:prstClr>
                </a:solidFill>
              </a:rPr>
              <a:t/>
            </a:r>
            <a:br>
              <a:rPr lang="en-US" sz="2700" b="1" dirty="0">
                <a:solidFill>
                  <a:prstClr val="white">
                    <a:lumMod val="95000"/>
                  </a:prstClr>
                </a:solidFill>
              </a:rPr>
            </a:br>
            <a:r>
              <a:rPr lang="en-US" sz="1350" dirty="0" smtClean="0">
                <a:solidFill>
                  <a:prstClr val="white">
                    <a:lumMod val="95000"/>
                  </a:prstClr>
                </a:solidFill>
              </a:rPr>
              <a:t>For the .Net Developer</a:t>
            </a:r>
            <a:endParaRPr lang="en-US" sz="13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406" y="5426121"/>
            <a:ext cx="7026689" cy="4338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09954" y="1217671"/>
            <a:ext cx="6198372" cy="4290773"/>
            <a:chOff x="1479939" y="496889"/>
            <a:chExt cx="8264496" cy="572103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" b="88706"/>
            <a:stretch/>
          </p:blipFill>
          <p:spPr>
            <a:xfrm>
              <a:off x="1518117" y="496889"/>
              <a:ext cx="8146116" cy="640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062" b="-587"/>
            <a:stretch/>
          </p:blipFill>
          <p:spPr>
            <a:xfrm>
              <a:off x="1521229" y="5394960"/>
              <a:ext cx="8146116" cy="82296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2" t="-28" r="91363" b="-28"/>
            <a:stretch/>
          </p:blipFill>
          <p:spPr>
            <a:xfrm>
              <a:off x="1479939" y="497275"/>
              <a:ext cx="731520" cy="56692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43" t="15" r="-868" b="-71"/>
            <a:stretch/>
          </p:blipFill>
          <p:spPr>
            <a:xfrm>
              <a:off x="8830035" y="510958"/>
              <a:ext cx="914400" cy="5669280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79" y="4097821"/>
            <a:ext cx="3651821" cy="10303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" y="3546223"/>
            <a:ext cx="2249615" cy="26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.00601 L 0.84232 0.00023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>
            <a:grpSpLocks noChangeAspect="1"/>
          </p:cNvGrpSpPr>
          <p:nvPr/>
        </p:nvGrpSpPr>
        <p:grpSpPr bwMode="auto">
          <a:xfrm>
            <a:off x="3845466" y="2325282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33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245066" y="2969425"/>
            <a:ext cx="5157743" cy="7239055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1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14613" y="770208"/>
            <a:ext cx="6114775" cy="8582279"/>
            <a:chOff x="434" y="326"/>
            <a:chExt cx="2322" cy="32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grpSpPr>
        <p:sp>
          <p:nvSpPr>
            <p:cNvPr id="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28850" y="1569210"/>
            <a:ext cx="4714875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>
                <a:solidFill>
                  <a:prstClr val="black"/>
                </a:solidFill>
              </a:rPr>
              <a:t>Why use Angular </a:t>
            </a:r>
            <a:r>
              <a:rPr lang="en-US" sz="3300" b="1" dirty="0" smtClean="0">
                <a:solidFill>
                  <a:prstClr val="black"/>
                </a:solidFill>
              </a:rPr>
              <a:t>with </a:t>
            </a:r>
            <a:r>
              <a:rPr lang="en-US" sz="3300" b="1" dirty="0" err="1" smtClean="0">
                <a:solidFill>
                  <a:prstClr val="black"/>
                </a:solidFill>
              </a:rPr>
              <a:t>ASP.Net</a:t>
            </a:r>
            <a:r>
              <a:rPr lang="en-US" sz="3300" b="1" dirty="0" smtClean="0">
                <a:solidFill>
                  <a:prstClr val="black"/>
                </a:solidFill>
              </a:rPr>
              <a:t>?</a:t>
            </a:r>
            <a:endParaRPr lang="en-US" sz="3300" b="1" dirty="0">
              <a:solidFill>
                <a:prstClr val="black"/>
              </a:solidFill>
            </a:endParaRPr>
          </a:p>
          <a:p>
            <a:endParaRPr lang="en-US" sz="33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At the root of modern web UI development, you find HTML, JavaScript and CSS. Necessary common skills regardless of technology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Front end developers do not need to know technology specific syntax, like C# or Razor.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Reduce round-trip </a:t>
            </a:r>
            <a:r>
              <a:rPr lang="en-US" sz="2400" dirty="0" err="1" smtClean="0">
                <a:solidFill>
                  <a:prstClr val="black"/>
                </a:solidFill>
              </a:rPr>
              <a:t>postbacks</a:t>
            </a:r>
            <a:r>
              <a:rPr lang="en-US" sz="2400" dirty="0" smtClean="0">
                <a:solidFill>
                  <a:prstClr val="black"/>
                </a:solidFill>
              </a:rPr>
              <a:t>. Switching views on the client rather than on a server-side controller.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9725" y="0"/>
            <a:ext cx="9144000" cy="10638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1514475" y="746522"/>
            <a:ext cx="6115050" cy="822722"/>
            <a:chOff x="1272" y="-93"/>
            <a:chExt cx="5136" cy="691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72" y="-93"/>
              <a:ext cx="5136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272" y="3042"/>
              <a:ext cx="427" cy="466"/>
            </a:xfrm>
            <a:custGeom>
              <a:avLst/>
              <a:gdLst>
                <a:gd name="T0" fmla="*/ 0 w 427"/>
                <a:gd name="T1" fmla="*/ 74 h 466"/>
                <a:gd name="T2" fmla="*/ 0 w 427"/>
                <a:gd name="T3" fmla="*/ 466 h 466"/>
                <a:gd name="T4" fmla="*/ 427 w 427"/>
                <a:gd name="T5" fmla="*/ 392 h 466"/>
                <a:gd name="T6" fmla="*/ 427 w 427"/>
                <a:gd name="T7" fmla="*/ 0 h 466"/>
                <a:gd name="T8" fmla="*/ 0 w 427"/>
                <a:gd name="T9" fmla="*/ 7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66">
                  <a:moveTo>
                    <a:pt x="0" y="74"/>
                  </a:moveTo>
                  <a:lnTo>
                    <a:pt x="0" y="466"/>
                  </a:lnTo>
                  <a:lnTo>
                    <a:pt x="427" y="392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5981" y="2222"/>
              <a:ext cx="427" cy="453"/>
            </a:xfrm>
            <a:custGeom>
              <a:avLst/>
              <a:gdLst>
                <a:gd name="T0" fmla="*/ 427 w 427"/>
                <a:gd name="T1" fmla="*/ 0 h 453"/>
                <a:gd name="T2" fmla="*/ 0 w 427"/>
                <a:gd name="T3" fmla="*/ 73 h 453"/>
                <a:gd name="T4" fmla="*/ 0 w 427"/>
                <a:gd name="T5" fmla="*/ 453 h 453"/>
                <a:gd name="T6" fmla="*/ 427 w 427"/>
                <a:gd name="T7" fmla="*/ 379 h 453"/>
                <a:gd name="T8" fmla="*/ 427 w 427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453">
                  <a:moveTo>
                    <a:pt x="427" y="0"/>
                  </a:moveTo>
                  <a:lnTo>
                    <a:pt x="0" y="73"/>
                  </a:lnTo>
                  <a:lnTo>
                    <a:pt x="0" y="453"/>
                  </a:lnTo>
                  <a:lnTo>
                    <a:pt x="427" y="379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1272" y="5639"/>
              <a:ext cx="5136" cy="1506"/>
            </a:xfrm>
            <a:custGeom>
              <a:avLst/>
              <a:gdLst>
                <a:gd name="T0" fmla="*/ 4709 w 5136"/>
                <a:gd name="T1" fmla="*/ 73 h 1506"/>
                <a:gd name="T2" fmla="*/ 4709 w 5136"/>
                <a:gd name="T3" fmla="*/ 673 h 1506"/>
                <a:gd name="T4" fmla="*/ 4709 w 5136"/>
                <a:gd name="T5" fmla="*/ 722 h 1506"/>
                <a:gd name="T6" fmla="*/ 4685 w 5136"/>
                <a:gd name="T7" fmla="*/ 783 h 1506"/>
                <a:gd name="T8" fmla="*/ 4648 w 5136"/>
                <a:gd name="T9" fmla="*/ 820 h 1506"/>
                <a:gd name="T10" fmla="*/ 4611 w 5136"/>
                <a:gd name="T11" fmla="*/ 857 h 1506"/>
                <a:gd name="T12" fmla="*/ 4550 w 5136"/>
                <a:gd name="T13" fmla="*/ 881 h 1506"/>
                <a:gd name="T14" fmla="*/ 4502 w 5136"/>
                <a:gd name="T15" fmla="*/ 881 h 1506"/>
                <a:gd name="T16" fmla="*/ 647 w 5136"/>
                <a:gd name="T17" fmla="*/ 894 h 1506"/>
                <a:gd name="T18" fmla="*/ 610 w 5136"/>
                <a:gd name="T19" fmla="*/ 894 h 1506"/>
                <a:gd name="T20" fmla="*/ 561 w 5136"/>
                <a:gd name="T21" fmla="*/ 881 h 1506"/>
                <a:gd name="T22" fmla="*/ 537 w 5136"/>
                <a:gd name="T23" fmla="*/ 857 h 1506"/>
                <a:gd name="T24" fmla="*/ 500 w 5136"/>
                <a:gd name="T25" fmla="*/ 832 h 1506"/>
                <a:gd name="T26" fmla="*/ 488 w 5136"/>
                <a:gd name="T27" fmla="*/ 820 h 1506"/>
                <a:gd name="T28" fmla="*/ 0 w 5136"/>
                <a:gd name="T29" fmla="*/ 906 h 1506"/>
                <a:gd name="T30" fmla="*/ 24 w 5136"/>
                <a:gd name="T31" fmla="*/ 1028 h 1506"/>
                <a:gd name="T32" fmla="*/ 61 w 5136"/>
                <a:gd name="T33" fmla="*/ 1139 h 1506"/>
                <a:gd name="T34" fmla="*/ 122 w 5136"/>
                <a:gd name="T35" fmla="*/ 1249 h 1506"/>
                <a:gd name="T36" fmla="*/ 207 w 5136"/>
                <a:gd name="T37" fmla="*/ 1335 h 1506"/>
                <a:gd name="T38" fmla="*/ 293 w 5136"/>
                <a:gd name="T39" fmla="*/ 1408 h 1506"/>
                <a:gd name="T40" fmla="*/ 403 w 5136"/>
                <a:gd name="T41" fmla="*/ 1469 h 1506"/>
                <a:gd name="T42" fmla="*/ 525 w 5136"/>
                <a:gd name="T43" fmla="*/ 1494 h 1506"/>
                <a:gd name="T44" fmla="*/ 647 w 5136"/>
                <a:gd name="T45" fmla="*/ 1506 h 1506"/>
                <a:gd name="T46" fmla="*/ 4489 w 5136"/>
                <a:gd name="T47" fmla="*/ 1506 h 1506"/>
                <a:gd name="T48" fmla="*/ 4624 w 5136"/>
                <a:gd name="T49" fmla="*/ 1494 h 1506"/>
                <a:gd name="T50" fmla="*/ 4746 w 5136"/>
                <a:gd name="T51" fmla="*/ 1457 h 1506"/>
                <a:gd name="T52" fmla="*/ 4855 w 5136"/>
                <a:gd name="T53" fmla="*/ 1396 h 1506"/>
                <a:gd name="T54" fmla="*/ 4953 w 5136"/>
                <a:gd name="T55" fmla="*/ 1322 h 1506"/>
                <a:gd name="T56" fmla="*/ 5026 w 5136"/>
                <a:gd name="T57" fmla="*/ 1224 h 1506"/>
                <a:gd name="T58" fmla="*/ 5087 w 5136"/>
                <a:gd name="T59" fmla="*/ 1114 h 1506"/>
                <a:gd name="T60" fmla="*/ 5124 w 5136"/>
                <a:gd name="T61" fmla="*/ 992 h 1506"/>
                <a:gd name="T62" fmla="*/ 5136 w 5136"/>
                <a:gd name="T63" fmla="*/ 869 h 1506"/>
                <a:gd name="T64" fmla="*/ 5136 w 5136"/>
                <a:gd name="T65" fmla="*/ 0 h 1506"/>
                <a:gd name="T66" fmla="*/ 4709 w 5136"/>
                <a:gd name="T67" fmla="*/ 73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6" h="1506">
                  <a:moveTo>
                    <a:pt x="4709" y="73"/>
                  </a:moveTo>
                  <a:lnTo>
                    <a:pt x="4709" y="673"/>
                  </a:lnTo>
                  <a:lnTo>
                    <a:pt x="4709" y="722"/>
                  </a:lnTo>
                  <a:lnTo>
                    <a:pt x="4685" y="783"/>
                  </a:lnTo>
                  <a:lnTo>
                    <a:pt x="4648" y="820"/>
                  </a:lnTo>
                  <a:lnTo>
                    <a:pt x="4611" y="857"/>
                  </a:lnTo>
                  <a:lnTo>
                    <a:pt x="4550" y="881"/>
                  </a:lnTo>
                  <a:lnTo>
                    <a:pt x="4502" y="881"/>
                  </a:lnTo>
                  <a:lnTo>
                    <a:pt x="647" y="894"/>
                  </a:lnTo>
                  <a:lnTo>
                    <a:pt x="610" y="894"/>
                  </a:lnTo>
                  <a:lnTo>
                    <a:pt x="561" y="881"/>
                  </a:lnTo>
                  <a:lnTo>
                    <a:pt x="537" y="857"/>
                  </a:lnTo>
                  <a:lnTo>
                    <a:pt x="500" y="832"/>
                  </a:lnTo>
                  <a:lnTo>
                    <a:pt x="488" y="820"/>
                  </a:lnTo>
                  <a:lnTo>
                    <a:pt x="0" y="906"/>
                  </a:lnTo>
                  <a:lnTo>
                    <a:pt x="24" y="1028"/>
                  </a:lnTo>
                  <a:lnTo>
                    <a:pt x="61" y="1139"/>
                  </a:lnTo>
                  <a:lnTo>
                    <a:pt x="122" y="1249"/>
                  </a:lnTo>
                  <a:lnTo>
                    <a:pt x="207" y="1335"/>
                  </a:lnTo>
                  <a:lnTo>
                    <a:pt x="293" y="1408"/>
                  </a:lnTo>
                  <a:lnTo>
                    <a:pt x="403" y="1469"/>
                  </a:lnTo>
                  <a:lnTo>
                    <a:pt x="525" y="1494"/>
                  </a:lnTo>
                  <a:lnTo>
                    <a:pt x="647" y="1506"/>
                  </a:lnTo>
                  <a:lnTo>
                    <a:pt x="4489" y="1506"/>
                  </a:lnTo>
                  <a:lnTo>
                    <a:pt x="4624" y="1494"/>
                  </a:lnTo>
                  <a:lnTo>
                    <a:pt x="4746" y="1457"/>
                  </a:lnTo>
                  <a:lnTo>
                    <a:pt x="4855" y="1396"/>
                  </a:lnTo>
                  <a:lnTo>
                    <a:pt x="4953" y="1322"/>
                  </a:lnTo>
                  <a:lnTo>
                    <a:pt x="5026" y="1224"/>
                  </a:lnTo>
                  <a:lnTo>
                    <a:pt x="5087" y="1114"/>
                  </a:lnTo>
                  <a:lnTo>
                    <a:pt x="5124" y="992"/>
                  </a:lnTo>
                  <a:lnTo>
                    <a:pt x="5136" y="869"/>
                  </a:lnTo>
                  <a:lnTo>
                    <a:pt x="5136" y="0"/>
                  </a:lnTo>
                  <a:lnTo>
                    <a:pt x="4709" y="73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1272" y="5136"/>
              <a:ext cx="427" cy="772"/>
            </a:xfrm>
            <a:custGeom>
              <a:avLst/>
              <a:gdLst>
                <a:gd name="T0" fmla="*/ 0 w 427"/>
                <a:gd name="T1" fmla="*/ 74 h 772"/>
                <a:gd name="T2" fmla="*/ 0 w 427"/>
                <a:gd name="T3" fmla="*/ 772 h 772"/>
                <a:gd name="T4" fmla="*/ 427 w 427"/>
                <a:gd name="T5" fmla="*/ 699 h 772"/>
                <a:gd name="T6" fmla="*/ 427 w 427"/>
                <a:gd name="T7" fmla="*/ 0 h 772"/>
                <a:gd name="T8" fmla="*/ 0 w 427"/>
                <a:gd name="T9" fmla="*/ 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2">
                  <a:moveTo>
                    <a:pt x="0" y="74"/>
                  </a:moveTo>
                  <a:lnTo>
                    <a:pt x="0" y="772"/>
                  </a:lnTo>
                  <a:lnTo>
                    <a:pt x="427" y="699"/>
                  </a:lnTo>
                  <a:lnTo>
                    <a:pt x="42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5981" y="4304"/>
              <a:ext cx="427" cy="771"/>
            </a:xfrm>
            <a:custGeom>
              <a:avLst/>
              <a:gdLst>
                <a:gd name="T0" fmla="*/ 427 w 427"/>
                <a:gd name="T1" fmla="*/ 0 h 771"/>
                <a:gd name="T2" fmla="*/ 0 w 427"/>
                <a:gd name="T3" fmla="*/ 73 h 771"/>
                <a:gd name="T4" fmla="*/ 0 w 427"/>
                <a:gd name="T5" fmla="*/ 771 h 771"/>
                <a:gd name="T6" fmla="*/ 427 w 427"/>
                <a:gd name="T7" fmla="*/ 698 h 771"/>
                <a:gd name="T8" fmla="*/ 427 w 42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71">
                  <a:moveTo>
                    <a:pt x="427" y="0"/>
                  </a:moveTo>
                  <a:lnTo>
                    <a:pt x="0" y="73"/>
                  </a:lnTo>
                  <a:lnTo>
                    <a:pt x="0" y="771"/>
                  </a:lnTo>
                  <a:lnTo>
                    <a:pt x="427" y="698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1272" y="-93"/>
              <a:ext cx="5136" cy="1739"/>
            </a:xfrm>
            <a:custGeom>
              <a:avLst/>
              <a:gdLst>
                <a:gd name="T0" fmla="*/ 5136 w 5136"/>
                <a:gd name="T1" fmla="*/ 649 h 1739"/>
                <a:gd name="T2" fmla="*/ 5124 w 5136"/>
                <a:gd name="T3" fmla="*/ 514 h 1739"/>
                <a:gd name="T4" fmla="*/ 5087 w 5136"/>
                <a:gd name="T5" fmla="*/ 392 h 1739"/>
                <a:gd name="T6" fmla="*/ 5026 w 5136"/>
                <a:gd name="T7" fmla="*/ 282 h 1739"/>
                <a:gd name="T8" fmla="*/ 4953 w 5136"/>
                <a:gd name="T9" fmla="*/ 196 h 1739"/>
                <a:gd name="T10" fmla="*/ 4855 w 5136"/>
                <a:gd name="T11" fmla="*/ 110 h 1739"/>
                <a:gd name="T12" fmla="*/ 4746 w 5136"/>
                <a:gd name="T13" fmla="*/ 49 h 1739"/>
                <a:gd name="T14" fmla="*/ 4624 w 5136"/>
                <a:gd name="T15" fmla="*/ 12 h 1739"/>
                <a:gd name="T16" fmla="*/ 4489 w 5136"/>
                <a:gd name="T17" fmla="*/ 0 h 1739"/>
                <a:gd name="T18" fmla="*/ 647 w 5136"/>
                <a:gd name="T19" fmla="*/ 0 h 1739"/>
                <a:gd name="T20" fmla="*/ 512 w 5136"/>
                <a:gd name="T21" fmla="*/ 12 h 1739"/>
                <a:gd name="T22" fmla="*/ 390 w 5136"/>
                <a:gd name="T23" fmla="*/ 49 h 1739"/>
                <a:gd name="T24" fmla="*/ 281 w 5136"/>
                <a:gd name="T25" fmla="*/ 110 h 1739"/>
                <a:gd name="T26" fmla="*/ 195 w 5136"/>
                <a:gd name="T27" fmla="*/ 196 h 1739"/>
                <a:gd name="T28" fmla="*/ 110 w 5136"/>
                <a:gd name="T29" fmla="*/ 282 h 1739"/>
                <a:gd name="T30" fmla="*/ 49 w 5136"/>
                <a:gd name="T31" fmla="*/ 392 h 1739"/>
                <a:gd name="T32" fmla="*/ 12 w 5136"/>
                <a:gd name="T33" fmla="*/ 514 h 1739"/>
                <a:gd name="T34" fmla="*/ 0 w 5136"/>
                <a:gd name="T35" fmla="*/ 649 h 1739"/>
                <a:gd name="T36" fmla="*/ 0 w 5136"/>
                <a:gd name="T37" fmla="*/ 1739 h 1739"/>
                <a:gd name="T38" fmla="*/ 427 w 5136"/>
                <a:gd name="T39" fmla="*/ 1666 h 1739"/>
                <a:gd name="T40" fmla="*/ 427 w 5136"/>
                <a:gd name="T41" fmla="*/ 821 h 1739"/>
                <a:gd name="T42" fmla="*/ 427 w 5136"/>
                <a:gd name="T43" fmla="*/ 649 h 1739"/>
                <a:gd name="T44" fmla="*/ 439 w 5136"/>
                <a:gd name="T45" fmla="*/ 612 h 1739"/>
                <a:gd name="T46" fmla="*/ 451 w 5136"/>
                <a:gd name="T47" fmla="*/ 563 h 1739"/>
                <a:gd name="T48" fmla="*/ 464 w 5136"/>
                <a:gd name="T49" fmla="*/ 527 h 1739"/>
                <a:gd name="T50" fmla="*/ 488 w 5136"/>
                <a:gd name="T51" fmla="*/ 502 h 1739"/>
                <a:gd name="T52" fmla="*/ 525 w 5136"/>
                <a:gd name="T53" fmla="*/ 465 h 1739"/>
                <a:gd name="T54" fmla="*/ 561 w 5136"/>
                <a:gd name="T55" fmla="*/ 453 h 1739"/>
                <a:gd name="T56" fmla="*/ 598 w 5136"/>
                <a:gd name="T57" fmla="*/ 441 h 1739"/>
                <a:gd name="T58" fmla="*/ 647 w 5136"/>
                <a:gd name="T59" fmla="*/ 429 h 1739"/>
                <a:gd name="T60" fmla="*/ 4489 w 5136"/>
                <a:gd name="T61" fmla="*/ 441 h 1739"/>
                <a:gd name="T62" fmla="*/ 4550 w 5136"/>
                <a:gd name="T63" fmla="*/ 441 h 1739"/>
                <a:gd name="T64" fmla="*/ 4599 w 5136"/>
                <a:gd name="T65" fmla="*/ 465 h 1739"/>
                <a:gd name="T66" fmla="*/ 4648 w 5136"/>
                <a:gd name="T67" fmla="*/ 502 h 1739"/>
                <a:gd name="T68" fmla="*/ 4672 w 5136"/>
                <a:gd name="T69" fmla="*/ 539 h 1739"/>
                <a:gd name="T70" fmla="*/ 4697 w 5136"/>
                <a:gd name="T71" fmla="*/ 588 h 1739"/>
                <a:gd name="T72" fmla="*/ 4709 w 5136"/>
                <a:gd name="T73" fmla="*/ 649 h 1739"/>
                <a:gd name="T74" fmla="*/ 4709 w 5136"/>
                <a:gd name="T75" fmla="*/ 906 h 1739"/>
                <a:gd name="T76" fmla="*/ 5136 w 5136"/>
                <a:gd name="T77" fmla="*/ 833 h 1739"/>
                <a:gd name="T78" fmla="*/ 5136 w 5136"/>
                <a:gd name="T79" fmla="*/ 649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36" h="1739">
                  <a:moveTo>
                    <a:pt x="5136" y="649"/>
                  </a:moveTo>
                  <a:lnTo>
                    <a:pt x="5124" y="514"/>
                  </a:lnTo>
                  <a:lnTo>
                    <a:pt x="5087" y="392"/>
                  </a:lnTo>
                  <a:lnTo>
                    <a:pt x="5026" y="282"/>
                  </a:lnTo>
                  <a:lnTo>
                    <a:pt x="4953" y="196"/>
                  </a:lnTo>
                  <a:lnTo>
                    <a:pt x="4855" y="110"/>
                  </a:lnTo>
                  <a:lnTo>
                    <a:pt x="4746" y="49"/>
                  </a:lnTo>
                  <a:lnTo>
                    <a:pt x="4624" y="12"/>
                  </a:lnTo>
                  <a:lnTo>
                    <a:pt x="4489" y="0"/>
                  </a:lnTo>
                  <a:lnTo>
                    <a:pt x="647" y="0"/>
                  </a:lnTo>
                  <a:lnTo>
                    <a:pt x="512" y="12"/>
                  </a:lnTo>
                  <a:lnTo>
                    <a:pt x="390" y="49"/>
                  </a:lnTo>
                  <a:lnTo>
                    <a:pt x="281" y="110"/>
                  </a:lnTo>
                  <a:lnTo>
                    <a:pt x="195" y="196"/>
                  </a:lnTo>
                  <a:lnTo>
                    <a:pt x="110" y="282"/>
                  </a:lnTo>
                  <a:lnTo>
                    <a:pt x="49" y="392"/>
                  </a:lnTo>
                  <a:lnTo>
                    <a:pt x="12" y="514"/>
                  </a:lnTo>
                  <a:lnTo>
                    <a:pt x="0" y="649"/>
                  </a:lnTo>
                  <a:lnTo>
                    <a:pt x="0" y="1739"/>
                  </a:lnTo>
                  <a:lnTo>
                    <a:pt x="427" y="1666"/>
                  </a:lnTo>
                  <a:lnTo>
                    <a:pt x="427" y="821"/>
                  </a:lnTo>
                  <a:lnTo>
                    <a:pt x="427" y="649"/>
                  </a:lnTo>
                  <a:lnTo>
                    <a:pt x="439" y="612"/>
                  </a:lnTo>
                  <a:lnTo>
                    <a:pt x="451" y="563"/>
                  </a:lnTo>
                  <a:lnTo>
                    <a:pt x="464" y="527"/>
                  </a:lnTo>
                  <a:lnTo>
                    <a:pt x="488" y="502"/>
                  </a:lnTo>
                  <a:lnTo>
                    <a:pt x="525" y="465"/>
                  </a:lnTo>
                  <a:lnTo>
                    <a:pt x="561" y="453"/>
                  </a:lnTo>
                  <a:lnTo>
                    <a:pt x="598" y="441"/>
                  </a:lnTo>
                  <a:lnTo>
                    <a:pt x="647" y="429"/>
                  </a:lnTo>
                  <a:lnTo>
                    <a:pt x="4489" y="441"/>
                  </a:lnTo>
                  <a:lnTo>
                    <a:pt x="4550" y="441"/>
                  </a:lnTo>
                  <a:lnTo>
                    <a:pt x="4599" y="465"/>
                  </a:lnTo>
                  <a:lnTo>
                    <a:pt x="4648" y="502"/>
                  </a:lnTo>
                  <a:lnTo>
                    <a:pt x="4672" y="539"/>
                  </a:lnTo>
                  <a:lnTo>
                    <a:pt x="4697" y="588"/>
                  </a:lnTo>
                  <a:lnTo>
                    <a:pt x="4709" y="649"/>
                  </a:lnTo>
                  <a:lnTo>
                    <a:pt x="4709" y="906"/>
                  </a:lnTo>
                  <a:lnTo>
                    <a:pt x="5136" y="833"/>
                  </a:lnTo>
                  <a:lnTo>
                    <a:pt x="5136" y="649"/>
                  </a:lnTo>
                  <a:close/>
                </a:path>
              </a:pathLst>
            </a:custGeom>
            <a:solidFill>
              <a:srgbClr val="4A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272" y="1573"/>
              <a:ext cx="427" cy="1543"/>
            </a:xfrm>
            <a:custGeom>
              <a:avLst/>
              <a:gdLst>
                <a:gd name="T0" fmla="*/ 427 w 427"/>
                <a:gd name="T1" fmla="*/ 0 h 1543"/>
                <a:gd name="T2" fmla="*/ 0 w 427"/>
                <a:gd name="T3" fmla="*/ 73 h 1543"/>
                <a:gd name="T4" fmla="*/ 0 w 427"/>
                <a:gd name="T5" fmla="*/ 1543 h 1543"/>
                <a:gd name="T6" fmla="*/ 427 w 427"/>
                <a:gd name="T7" fmla="*/ 1469 h 1543"/>
                <a:gd name="T8" fmla="*/ 427 w 427"/>
                <a:gd name="T9" fmla="*/ 1335 h 1543"/>
                <a:gd name="T10" fmla="*/ 427 w 427"/>
                <a:gd name="T1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543">
                  <a:moveTo>
                    <a:pt x="427" y="0"/>
                  </a:moveTo>
                  <a:lnTo>
                    <a:pt x="0" y="73"/>
                  </a:lnTo>
                  <a:lnTo>
                    <a:pt x="0" y="1543"/>
                  </a:lnTo>
                  <a:lnTo>
                    <a:pt x="427" y="1469"/>
                  </a:lnTo>
                  <a:lnTo>
                    <a:pt x="427" y="133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5981" y="740"/>
              <a:ext cx="427" cy="1555"/>
            </a:xfrm>
            <a:custGeom>
              <a:avLst/>
              <a:gdLst>
                <a:gd name="T0" fmla="*/ 427 w 427"/>
                <a:gd name="T1" fmla="*/ 0 h 1555"/>
                <a:gd name="T2" fmla="*/ 0 w 427"/>
                <a:gd name="T3" fmla="*/ 73 h 1555"/>
                <a:gd name="T4" fmla="*/ 0 w 427"/>
                <a:gd name="T5" fmla="*/ 1555 h 1555"/>
                <a:gd name="T6" fmla="*/ 427 w 427"/>
                <a:gd name="T7" fmla="*/ 1482 h 1555"/>
                <a:gd name="T8" fmla="*/ 427 w 427"/>
                <a:gd name="T9" fmla="*/ 0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1555">
                  <a:moveTo>
                    <a:pt x="427" y="0"/>
                  </a:moveTo>
                  <a:lnTo>
                    <a:pt x="0" y="73"/>
                  </a:lnTo>
                  <a:lnTo>
                    <a:pt x="0" y="1555"/>
                  </a:lnTo>
                  <a:lnTo>
                    <a:pt x="427" y="148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5981" y="5002"/>
              <a:ext cx="427" cy="710"/>
            </a:xfrm>
            <a:custGeom>
              <a:avLst/>
              <a:gdLst>
                <a:gd name="T0" fmla="*/ 427 w 427"/>
                <a:gd name="T1" fmla="*/ 0 h 710"/>
                <a:gd name="T2" fmla="*/ 0 w 427"/>
                <a:gd name="T3" fmla="*/ 73 h 710"/>
                <a:gd name="T4" fmla="*/ 0 w 427"/>
                <a:gd name="T5" fmla="*/ 710 h 710"/>
                <a:gd name="T6" fmla="*/ 427 w 427"/>
                <a:gd name="T7" fmla="*/ 637 h 710"/>
                <a:gd name="T8" fmla="*/ 427 w 427"/>
                <a:gd name="T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710">
                  <a:moveTo>
                    <a:pt x="427" y="0"/>
                  </a:moveTo>
                  <a:lnTo>
                    <a:pt x="0" y="73"/>
                  </a:lnTo>
                  <a:lnTo>
                    <a:pt x="0" y="710"/>
                  </a:lnTo>
                  <a:lnTo>
                    <a:pt x="427" y="63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1272" y="5835"/>
              <a:ext cx="488" cy="710"/>
            </a:xfrm>
            <a:custGeom>
              <a:avLst/>
              <a:gdLst>
                <a:gd name="T0" fmla="*/ 451 w 488"/>
                <a:gd name="T1" fmla="*/ 563 h 710"/>
                <a:gd name="T2" fmla="*/ 439 w 488"/>
                <a:gd name="T3" fmla="*/ 526 h 710"/>
                <a:gd name="T4" fmla="*/ 439 w 488"/>
                <a:gd name="T5" fmla="*/ 489 h 710"/>
                <a:gd name="T6" fmla="*/ 439 w 488"/>
                <a:gd name="T7" fmla="*/ 318 h 710"/>
                <a:gd name="T8" fmla="*/ 427 w 488"/>
                <a:gd name="T9" fmla="*/ 318 h 710"/>
                <a:gd name="T10" fmla="*/ 427 w 488"/>
                <a:gd name="T11" fmla="*/ 0 h 710"/>
                <a:gd name="T12" fmla="*/ 0 w 488"/>
                <a:gd name="T13" fmla="*/ 73 h 710"/>
                <a:gd name="T14" fmla="*/ 0 w 488"/>
                <a:gd name="T15" fmla="*/ 673 h 710"/>
                <a:gd name="T16" fmla="*/ 0 w 488"/>
                <a:gd name="T17" fmla="*/ 710 h 710"/>
                <a:gd name="T18" fmla="*/ 488 w 488"/>
                <a:gd name="T19" fmla="*/ 624 h 710"/>
                <a:gd name="T20" fmla="*/ 476 w 488"/>
                <a:gd name="T21" fmla="*/ 600 h 710"/>
                <a:gd name="T22" fmla="*/ 451 w 488"/>
                <a:gd name="T23" fmla="*/ 563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710">
                  <a:moveTo>
                    <a:pt x="451" y="563"/>
                  </a:moveTo>
                  <a:lnTo>
                    <a:pt x="439" y="526"/>
                  </a:lnTo>
                  <a:lnTo>
                    <a:pt x="439" y="489"/>
                  </a:lnTo>
                  <a:lnTo>
                    <a:pt x="439" y="318"/>
                  </a:lnTo>
                  <a:lnTo>
                    <a:pt x="427" y="318"/>
                  </a:lnTo>
                  <a:lnTo>
                    <a:pt x="427" y="0"/>
                  </a:lnTo>
                  <a:lnTo>
                    <a:pt x="0" y="73"/>
                  </a:lnTo>
                  <a:lnTo>
                    <a:pt x="0" y="673"/>
                  </a:lnTo>
                  <a:lnTo>
                    <a:pt x="0" y="710"/>
                  </a:lnTo>
                  <a:lnTo>
                    <a:pt x="488" y="624"/>
                  </a:lnTo>
                  <a:lnTo>
                    <a:pt x="476" y="600"/>
                  </a:lnTo>
                  <a:lnTo>
                    <a:pt x="451" y="563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1272" y="3434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1776 h 1776"/>
                <a:gd name="T6" fmla="*/ 427 w 427"/>
                <a:gd name="T7" fmla="*/ 1702 h 1776"/>
                <a:gd name="T8" fmla="*/ 427 w 427"/>
                <a:gd name="T9" fmla="*/ 0 h 1776"/>
                <a:gd name="T10" fmla="*/ 427 w 427"/>
                <a:gd name="T11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1776"/>
                  </a:lnTo>
                  <a:lnTo>
                    <a:pt x="427" y="1702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5981" y="2601"/>
              <a:ext cx="427" cy="1776"/>
            </a:xfrm>
            <a:custGeom>
              <a:avLst/>
              <a:gdLst>
                <a:gd name="T0" fmla="*/ 427 w 427"/>
                <a:gd name="T1" fmla="*/ 0 h 1776"/>
                <a:gd name="T2" fmla="*/ 0 w 427"/>
                <a:gd name="T3" fmla="*/ 74 h 1776"/>
                <a:gd name="T4" fmla="*/ 0 w 427"/>
                <a:gd name="T5" fmla="*/ 209 h 1776"/>
                <a:gd name="T6" fmla="*/ 0 w 427"/>
                <a:gd name="T7" fmla="*/ 833 h 1776"/>
                <a:gd name="T8" fmla="*/ 0 w 427"/>
                <a:gd name="T9" fmla="*/ 1776 h 1776"/>
                <a:gd name="T10" fmla="*/ 427 w 427"/>
                <a:gd name="T11" fmla="*/ 1703 h 1776"/>
                <a:gd name="T12" fmla="*/ 427 w 427"/>
                <a:gd name="T13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7" h="1776">
                  <a:moveTo>
                    <a:pt x="427" y="0"/>
                  </a:moveTo>
                  <a:lnTo>
                    <a:pt x="0" y="74"/>
                  </a:lnTo>
                  <a:lnTo>
                    <a:pt x="0" y="209"/>
                  </a:lnTo>
                  <a:lnTo>
                    <a:pt x="0" y="833"/>
                  </a:lnTo>
                  <a:lnTo>
                    <a:pt x="0" y="1776"/>
                  </a:lnTo>
                  <a:lnTo>
                    <a:pt x="427" y="170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663" y="6827"/>
              <a:ext cx="354" cy="220"/>
            </a:xfrm>
            <a:custGeom>
              <a:avLst/>
              <a:gdLst>
                <a:gd name="T0" fmla="*/ 183 w 354"/>
                <a:gd name="T1" fmla="*/ 85 h 220"/>
                <a:gd name="T2" fmla="*/ 183 w 354"/>
                <a:gd name="T3" fmla="*/ 85 h 220"/>
                <a:gd name="T4" fmla="*/ 122 w 354"/>
                <a:gd name="T5" fmla="*/ 85 h 220"/>
                <a:gd name="T6" fmla="*/ 86 w 354"/>
                <a:gd name="T7" fmla="*/ 61 h 220"/>
                <a:gd name="T8" fmla="*/ 37 w 354"/>
                <a:gd name="T9" fmla="*/ 36 h 220"/>
                <a:gd name="T10" fmla="*/ 12 w 354"/>
                <a:gd name="T11" fmla="*/ 0 h 220"/>
                <a:gd name="T12" fmla="*/ 12 w 354"/>
                <a:gd name="T13" fmla="*/ 0 h 220"/>
                <a:gd name="T14" fmla="*/ 0 w 354"/>
                <a:gd name="T15" fmla="*/ 49 h 220"/>
                <a:gd name="T16" fmla="*/ 0 w 354"/>
                <a:gd name="T17" fmla="*/ 49 h 220"/>
                <a:gd name="T18" fmla="*/ 12 w 354"/>
                <a:gd name="T19" fmla="*/ 110 h 220"/>
                <a:gd name="T20" fmla="*/ 49 w 354"/>
                <a:gd name="T21" fmla="*/ 171 h 220"/>
                <a:gd name="T22" fmla="*/ 110 w 354"/>
                <a:gd name="T23" fmla="*/ 208 h 220"/>
                <a:gd name="T24" fmla="*/ 183 w 354"/>
                <a:gd name="T25" fmla="*/ 220 h 220"/>
                <a:gd name="T26" fmla="*/ 183 w 354"/>
                <a:gd name="T27" fmla="*/ 220 h 220"/>
                <a:gd name="T28" fmla="*/ 244 w 354"/>
                <a:gd name="T29" fmla="*/ 208 h 220"/>
                <a:gd name="T30" fmla="*/ 305 w 354"/>
                <a:gd name="T31" fmla="*/ 171 h 220"/>
                <a:gd name="T32" fmla="*/ 342 w 354"/>
                <a:gd name="T33" fmla="*/ 110 h 220"/>
                <a:gd name="T34" fmla="*/ 354 w 354"/>
                <a:gd name="T35" fmla="*/ 49 h 220"/>
                <a:gd name="T36" fmla="*/ 354 w 354"/>
                <a:gd name="T37" fmla="*/ 49 h 220"/>
                <a:gd name="T38" fmla="*/ 342 w 354"/>
                <a:gd name="T39" fmla="*/ 0 h 220"/>
                <a:gd name="T40" fmla="*/ 342 w 354"/>
                <a:gd name="T41" fmla="*/ 0 h 220"/>
                <a:gd name="T42" fmla="*/ 317 w 354"/>
                <a:gd name="T43" fmla="*/ 36 h 220"/>
                <a:gd name="T44" fmla="*/ 268 w 354"/>
                <a:gd name="T45" fmla="*/ 61 h 220"/>
                <a:gd name="T46" fmla="*/ 232 w 354"/>
                <a:gd name="T47" fmla="*/ 85 h 220"/>
                <a:gd name="T48" fmla="*/ 183 w 354"/>
                <a:gd name="T49" fmla="*/ 85 h 220"/>
                <a:gd name="T50" fmla="*/ 183 w 354"/>
                <a:gd name="T51" fmla="*/ 85 h 220"/>
                <a:gd name="T52" fmla="*/ 183 w 354"/>
                <a:gd name="T53" fmla="*/ 8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20">
                  <a:moveTo>
                    <a:pt x="183" y="85"/>
                  </a:moveTo>
                  <a:lnTo>
                    <a:pt x="183" y="85"/>
                  </a:lnTo>
                  <a:lnTo>
                    <a:pt x="122" y="85"/>
                  </a:lnTo>
                  <a:lnTo>
                    <a:pt x="86" y="61"/>
                  </a:lnTo>
                  <a:lnTo>
                    <a:pt x="37" y="3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2" y="110"/>
                  </a:lnTo>
                  <a:lnTo>
                    <a:pt x="49" y="171"/>
                  </a:lnTo>
                  <a:lnTo>
                    <a:pt x="110" y="208"/>
                  </a:lnTo>
                  <a:lnTo>
                    <a:pt x="183" y="220"/>
                  </a:lnTo>
                  <a:lnTo>
                    <a:pt x="183" y="220"/>
                  </a:lnTo>
                  <a:lnTo>
                    <a:pt x="244" y="208"/>
                  </a:lnTo>
                  <a:lnTo>
                    <a:pt x="305" y="171"/>
                  </a:lnTo>
                  <a:lnTo>
                    <a:pt x="342" y="110"/>
                  </a:lnTo>
                  <a:lnTo>
                    <a:pt x="354" y="49"/>
                  </a:lnTo>
                  <a:lnTo>
                    <a:pt x="354" y="49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17" y="36"/>
                  </a:lnTo>
                  <a:lnTo>
                    <a:pt x="268" y="61"/>
                  </a:lnTo>
                  <a:lnTo>
                    <a:pt x="232" y="85"/>
                  </a:lnTo>
                  <a:lnTo>
                    <a:pt x="183" y="85"/>
                  </a:lnTo>
                  <a:lnTo>
                    <a:pt x="183" y="85"/>
                  </a:lnTo>
                  <a:lnTo>
                    <a:pt x="183" y="85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675" y="6692"/>
              <a:ext cx="330" cy="220"/>
            </a:xfrm>
            <a:custGeom>
              <a:avLst/>
              <a:gdLst>
                <a:gd name="T0" fmla="*/ 171 w 330"/>
                <a:gd name="T1" fmla="*/ 220 h 220"/>
                <a:gd name="T2" fmla="*/ 171 w 330"/>
                <a:gd name="T3" fmla="*/ 220 h 220"/>
                <a:gd name="T4" fmla="*/ 220 w 330"/>
                <a:gd name="T5" fmla="*/ 220 h 220"/>
                <a:gd name="T6" fmla="*/ 256 w 330"/>
                <a:gd name="T7" fmla="*/ 196 h 220"/>
                <a:gd name="T8" fmla="*/ 305 w 330"/>
                <a:gd name="T9" fmla="*/ 171 h 220"/>
                <a:gd name="T10" fmla="*/ 330 w 330"/>
                <a:gd name="T11" fmla="*/ 135 h 220"/>
                <a:gd name="T12" fmla="*/ 330 w 330"/>
                <a:gd name="T13" fmla="*/ 135 h 220"/>
                <a:gd name="T14" fmla="*/ 305 w 330"/>
                <a:gd name="T15" fmla="*/ 86 h 220"/>
                <a:gd name="T16" fmla="*/ 269 w 330"/>
                <a:gd name="T17" fmla="*/ 49 h 220"/>
                <a:gd name="T18" fmla="*/ 220 w 330"/>
                <a:gd name="T19" fmla="*/ 12 h 220"/>
                <a:gd name="T20" fmla="*/ 171 w 330"/>
                <a:gd name="T21" fmla="*/ 0 h 220"/>
                <a:gd name="T22" fmla="*/ 171 w 330"/>
                <a:gd name="T23" fmla="*/ 0 h 220"/>
                <a:gd name="T24" fmla="*/ 110 w 330"/>
                <a:gd name="T25" fmla="*/ 12 h 220"/>
                <a:gd name="T26" fmla="*/ 61 w 330"/>
                <a:gd name="T27" fmla="*/ 49 h 220"/>
                <a:gd name="T28" fmla="*/ 25 w 330"/>
                <a:gd name="T29" fmla="*/ 86 h 220"/>
                <a:gd name="T30" fmla="*/ 0 w 330"/>
                <a:gd name="T31" fmla="*/ 135 h 220"/>
                <a:gd name="T32" fmla="*/ 0 w 330"/>
                <a:gd name="T33" fmla="*/ 135 h 220"/>
                <a:gd name="T34" fmla="*/ 25 w 330"/>
                <a:gd name="T35" fmla="*/ 171 h 220"/>
                <a:gd name="T36" fmla="*/ 74 w 330"/>
                <a:gd name="T37" fmla="*/ 196 h 220"/>
                <a:gd name="T38" fmla="*/ 110 w 330"/>
                <a:gd name="T39" fmla="*/ 220 h 220"/>
                <a:gd name="T40" fmla="*/ 171 w 330"/>
                <a:gd name="T41" fmla="*/ 220 h 220"/>
                <a:gd name="T42" fmla="*/ 171 w 330"/>
                <a:gd name="T43" fmla="*/ 220 h 220"/>
                <a:gd name="T44" fmla="*/ 171 w 330"/>
                <a:gd name="T4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220">
                  <a:moveTo>
                    <a:pt x="171" y="220"/>
                  </a:moveTo>
                  <a:lnTo>
                    <a:pt x="171" y="220"/>
                  </a:lnTo>
                  <a:lnTo>
                    <a:pt x="220" y="220"/>
                  </a:lnTo>
                  <a:lnTo>
                    <a:pt x="256" y="196"/>
                  </a:lnTo>
                  <a:lnTo>
                    <a:pt x="305" y="171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05" y="86"/>
                  </a:lnTo>
                  <a:lnTo>
                    <a:pt x="269" y="49"/>
                  </a:lnTo>
                  <a:lnTo>
                    <a:pt x="220" y="1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10" y="12"/>
                  </a:lnTo>
                  <a:lnTo>
                    <a:pt x="61" y="49"/>
                  </a:lnTo>
                  <a:lnTo>
                    <a:pt x="25" y="86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5" y="171"/>
                  </a:lnTo>
                  <a:lnTo>
                    <a:pt x="74" y="196"/>
                  </a:lnTo>
                  <a:lnTo>
                    <a:pt x="110" y="220"/>
                  </a:lnTo>
                  <a:lnTo>
                    <a:pt x="171" y="220"/>
                  </a:lnTo>
                  <a:lnTo>
                    <a:pt x="171" y="220"/>
                  </a:lnTo>
                  <a:lnTo>
                    <a:pt x="171" y="22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94" y="6443942"/>
            <a:ext cx="2482836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-0.00538 -0.75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3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0295 -0.7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67000">
              <a:schemeClr val="bg2">
                <a:lumMod val="75000"/>
              </a:schemeClr>
            </a:gs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81445" y="5566872"/>
            <a:ext cx="3890555" cy="3144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 bwMode="auto">
          <a:xfrm>
            <a:off x="1000401" y="1137110"/>
            <a:ext cx="3143275" cy="4411685"/>
            <a:chOff x="434" y="326"/>
            <a:chExt cx="2322" cy="3259"/>
          </a:xfrm>
          <a:effectLst/>
          <a:scene3d>
            <a:camera prst="orthographicFront"/>
            <a:lightRig rig="threePt" dir="t"/>
          </a:scene3d>
        </p:grpSpPr>
        <p:sp>
          <p:nvSpPr>
            <p:cNvPr id="2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434" y="326"/>
              <a:ext cx="2322" cy="3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34" y="1368"/>
              <a:ext cx="2322" cy="579"/>
            </a:xfrm>
            <a:custGeom>
              <a:avLst/>
              <a:gdLst>
                <a:gd name="T0" fmla="*/ 0 w 2322"/>
                <a:gd name="T1" fmla="*/ 403 h 579"/>
                <a:gd name="T2" fmla="*/ 0 w 2322"/>
                <a:gd name="T3" fmla="*/ 579 h 579"/>
                <a:gd name="T4" fmla="*/ 2322 w 2322"/>
                <a:gd name="T5" fmla="*/ 171 h 579"/>
                <a:gd name="T6" fmla="*/ 2322 w 2322"/>
                <a:gd name="T7" fmla="*/ 0 h 579"/>
                <a:gd name="T8" fmla="*/ 0 w 2322"/>
                <a:gd name="T9" fmla="*/ 4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579">
                  <a:moveTo>
                    <a:pt x="0" y="403"/>
                  </a:moveTo>
                  <a:lnTo>
                    <a:pt x="0" y="579"/>
                  </a:lnTo>
                  <a:lnTo>
                    <a:pt x="2322" y="171"/>
                  </a:lnTo>
                  <a:lnTo>
                    <a:pt x="2322" y="0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34" y="2907"/>
              <a:ext cx="2322" cy="678"/>
            </a:xfrm>
            <a:custGeom>
              <a:avLst/>
              <a:gdLst>
                <a:gd name="T0" fmla="*/ 292 w 2322"/>
                <a:gd name="T1" fmla="*/ 678 h 678"/>
                <a:gd name="T2" fmla="*/ 2030 w 2322"/>
                <a:gd name="T3" fmla="*/ 678 h 678"/>
                <a:gd name="T4" fmla="*/ 2030 w 2322"/>
                <a:gd name="T5" fmla="*/ 678 h 678"/>
                <a:gd name="T6" fmla="*/ 2090 w 2322"/>
                <a:gd name="T7" fmla="*/ 672 h 678"/>
                <a:gd name="T8" fmla="*/ 2146 w 2322"/>
                <a:gd name="T9" fmla="*/ 656 h 678"/>
                <a:gd name="T10" fmla="*/ 2195 w 2322"/>
                <a:gd name="T11" fmla="*/ 628 h 678"/>
                <a:gd name="T12" fmla="*/ 2239 w 2322"/>
                <a:gd name="T13" fmla="*/ 595 h 678"/>
                <a:gd name="T14" fmla="*/ 2272 w 2322"/>
                <a:gd name="T15" fmla="*/ 551 h 678"/>
                <a:gd name="T16" fmla="*/ 2300 w 2322"/>
                <a:gd name="T17" fmla="*/ 502 h 678"/>
                <a:gd name="T18" fmla="*/ 2316 w 2322"/>
                <a:gd name="T19" fmla="*/ 446 h 678"/>
                <a:gd name="T20" fmla="*/ 2322 w 2322"/>
                <a:gd name="T21" fmla="*/ 391 h 678"/>
                <a:gd name="T22" fmla="*/ 2322 w 2322"/>
                <a:gd name="T23" fmla="*/ 0 h 678"/>
                <a:gd name="T24" fmla="*/ 0 w 2322"/>
                <a:gd name="T25" fmla="*/ 408 h 678"/>
                <a:gd name="T26" fmla="*/ 0 w 2322"/>
                <a:gd name="T27" fmla="*/ 408 h 678"/>
                <a:gd name="T28" fmla="*/ 11 w 2322"/>
                <a:gd name="T29" fmla="*/ 463 h 678"/>
                <a:gd name="T30" fmla="*/ 28 w 2322"/>
                <a:gd name="T31" fmla="*/ 513 h 678"/>
                <a:gd name="T32" fmla="*/ 55 w 2322"/>
                <a:gd name="T33" fmla="*/ 562 h 678"/>
                <a:gd name="T34" fmla="*/ 94 w 2322"/>
                <a:gd name="T35" fmla="*/ 601 h 678"/>
                <a:gd name="T36" fmla="*/ 132 w 2322"/>
                <a:gd name="T37" fmla="*/ 634 h 678"/>
                <a:gd name="T38" fmla="*/ 182 w 2322"/>
                <a:gd name="T39" fmla="*/ 661 h 678"/>
                <a:gd name="T40" fmla="*/ 237 w 2322"/>
                <a:gd name="T41" fmla="*/ 672 h 678"/>
                <a:gd name="T42" fmla="*/ 292 w 2322"/>
                <a:gd name="T43" fmla="*/ 678 h 678"/>
                <a:gd name="T44" fmla="*/ 292 w 2322"/>
                <a:gd name="T4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678">
                  <a:moveTo>
                    <a:pt x="292" y="678"/>
                  </a:moveTo>
                  <a:lnTo>
                    <a:pt x="2030" y="678"/>
                  </a:lnTo>
                  <a:lnTo>
                    <a:pt x="2030" y="678"/>
                  </a:lnTo>
                  <a:lnTo>
                    <a:pt x="2090" y="672"/>
                  </a:lnTo>
                  <a:lnTo>
                    <a:pt x="2146" y="656"/>
                  </a:lnTo>
                  <a:lnTo>
                    <a:pt x="2195" y="628"/>
                  </a:lnTo>
                  <a:lnTo>
                    <a:pt x="2239" y="595"/>
                  </a:lnTo>
                  <a:lnTo>
                    <a:pt x="2272" y="551"/>
                  </a:lnTo>
                  <a:lnTo>
                    <a:pt x="2300" y="502"/>
                  </a:lnTo>
                  <a:lnTo>
                    <a:pt x="2316" y="446"/>
                  </a:lnTo>
                  <a:lnTo>
                    <a:pt x="2322" y="391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1" y="463"/>
                  </a:lnTo>
                  <a:lnTo>
                    <a:pt x="28" y="513"/>
                  </a:lnTo>
                  <a:lnTo>
                    <a:pt x="55" y="562"/>
                  </a:lnTo>
                  <a:lnTo>
                    <a:pt x="94" y="601"/>
                  </a:lnTo>
                  <a:lnTo>
                    <a:pt x="132" y="634"/>
                  </a:lnTo>
                  <a:lnTo>
                    <a:pt x="182" y="661"/>
                  </a:lnTo>
                  <a:lnTo>
                    <a:pt x="237" y="672"/>
                  </a:lnTo>
                  <a:lnTo>
                    <a:pt x="292" y="678"/>
                  </a:lnTo>
                  <a:lnTo>
                    <a:pt x="292" y="678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4" y="2306"/>
              <a:ext cx="2322" cy="722"/>
            </a:xfrm>
            <a:custGeom>
              <a:avLst/>
              <a:gdLst>
                <a:gd name="T0" fmla="*/ 0 w 2322"/>
                <a:gd name="T1" fmla="*/ 722 h 722"/>
                <a:gd name="T2" fmla="*/ 2322 w 2322"/>
                <a:gd name="T3" fmla="*/ 314 h 722"/>
                <a:gd name="T4" fmla="*/ 2322 w 2322"/>
                <a:gd name="T5" fmla="*/ 0 h 722"/>
                <a:gd name="T6" fmla="*/ 0 w 2322"/>
                <a:gd name="T7" fmla="*/ 408 h 722"/>
                <a:gd name="T8" fmla="*/ 0 w 2322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722">
                  <a:moveTo>
                    <a:pt x="0" y="722"/>
                  </a:moveTo>
                  <a:lnTo>
                    <a:pt x="2322" y="314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34" y="326"/>
              <a:ext cx="2322" cy="783"/>
            </a:xfrm>
            <a:custGeom>
              <a:avLst/>
              <a:gdLst>
                <a:gd name="T0" fmla="*/ 2322 w 2322"/>
                <a:gd name="T1" fmla="*/ 292 h 783"/>
                <a:gd name="T2" fmla="*/ 2322 w 2322"/>
                <a:gd name="T3" fmla="*/ 292 h 783"/>
                <a:gd name="T4" fmla="*/ 2316 w 2322"/>
                <a:gd name="T5" fmla="*/ 232 h 783"/>
                <a:gd name="T6" fmla="*/ 2300 w 2322"/>
                <a:gd name="T7" fmla="*/ 176 h 783"/>
                <a:gd name="T8" fmla="*/ 2272 w 2322"/>
                <a:gd name="T9" fmla="*/ 127 h 783"/>
                <a:gd name="T10" fmla="*/ 2239 w 2322"/>
                <a:gd name="T11" fmla="*/ 88 h 783"/>
                <a:gd name="T12" fmla="*/ 2195 w 2322"/>
                <a:gd name="T13" fmla="*/ 50 h 783"/>
                <a:gd name="T14" fmla="*/ 2146 w 2322"/>
                <a:gd name="T15" fmla="*/ 22 h 783"/>
                <a:gd name="T16" fmla="*/ 2090 w 2322"/>
                <a:gd name="T17" fmla="*/ 6 h 783"/>
                <a:gd name="T18" fmla="*/ 2030 w 2322"/>
                <a:gd name="T19" fmla="*/ 0 h 783"/>
                <a:gd name="T20" fmla="*/ 292 w 2322"/>
                <a:gd name="T21" fmla="*/ 0 h 783"/>
                <a:gd name="T22" fmla="*/ 292 w 2322"/>
                <a:gd name="T23" fmla="*/ 0 h 783"/>
                <a:gd name="T24" fmla="*/ 232 w 2322"/>
                <a:gd name="T25" fmla="*/ 6 h 783"/>
                <a:gd name="T26" fmla="*/ 176 w 2322"/>
                <a:gd name="T27" fmla="*/ 22 h 783"/>
                <a:gd name="T28" fmla="*/ 127 w 2322"/>
                <a:gd name="T29" fmla="*/ 50 h 783"/>
                <a:gd name="T30" fmla="*/ 88 w 2322"/>
                <a:gd name="T31" fmla="*/ 88 h 783"/>
                <a:gd name="T32" fmla="*/ 50 w 2322"/>
                <a:gd name="T33" fmla="*/ 127 h 783"/>
                <a:gd name="T34" fmla="*/ 22 w 2322"/>
                <a:gd name="T35" fmla="*/ 176 h 783"/>
                <a:gd name="T36" fmla="*/ 6 w 2322"/>
                <a:gd name="T37" fmla="*/ 232 h 783"/>
                <a:gd name="T38" fmla="*/ 0 w 2322"/>
                <a:gd name="T39" fmla="*/ 292 h 783"/>
                <a:gd name="T40" fmla="*/ 0 w 2322"/>
                <a:gd name="T41" fmla="*/ 783 h 783"/>
                <a:gd name="T42" fmla="*/ 2322 w 2322"/>
                <a:gd name="T43" fmla="*/ 375 h 783"/>
                <a:gd name="T44" fmla="*/ 2322 w 2322"/>
                <a:gd name="T45" fmla="*/ 29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2" h="783">
                  <a:moveTo>
                    <a:pt x="2322" y="292"/>
                  </a:moveTo>
                  <a:lnTo>
                    <a:pt x="2322" y="292"/>
                  </a:lnTo>
                  <a:lnTo>
                    <a:pt x="2316" y="232"/>
                  </a:lnTo>
                  <a:lnTo>
                    <a:pt x="2300" y="176"/>
                  </a:lnTo>
                  <a:lnTo>
                    <a:pt x="2272" y="127"/>
                  </a:lnTo>
                  <a:lnTo>
                    <a:pt x="2239" y="88"/>
                  </a:lnTo>
                  <a:lnTo>
                    <a:pt x="2195" y="50"/>
                  </a:lnTo>
                  <a:lnTo>
                    <a:pt x="2146" y="22"/>
                  </a:lnTo>
                  <a:lnTo>
                    <a:pt x="2090" y="6"/>
                  </a:lnTo>
                  <a:lnTo>
                    <a:pt x="203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6"/>
                  </a:lnTo>
                  <a:lnTo>
                    <a:pt x="176" y="22"/>
                  </a:lnTo>
                  <a:lnTo>
                    <a:pt x="127" y="50"/>
                  </a:lnTo>
                  <a:lnTo>
                    <a:pt x="88" y="88"/>
                  </a:lnTo>
                  <a:lnTo>
                    <a:pt x="50" y="127"/>
                  </a:lnTo>
                  <a:lnTo>
                    <a:pt x="22" y="176"/>
                  </a:lnTo>
                  <a:lnTo>
                    <a:pt x="6" y="232"/>
                  </a:lnTo>
                  <a:lnTo>
                    <a:pt x="0" y="292"/>
                  </a:lnTo>
                  <a:lnTo>
                    <a:pt x="0" y="783"/>
                  </a:lnTo>
                  <a:lnTo>
                    <a:pt x="2322" y="375"/>
                  </a:lnTo>
                  <a:lnTo>
                    <a:pt x="2322" y="292"/>
                  </a:lnTo>
                  <a:close/>
                </a:path>
              </a:pathLst>
            </a:custGeom>
            <a:solidFill>
              <a:srgbClr val="4A4B4C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4" y="701"/>
              <a:ext cx="2322" cy="1070"/>
            </a:xfrm>
            <a:custGeom>
              <a:avLst/>
              <a:gdLst>
                <a:gd name="T0" fmla="*/ 2322 w 2322"/>
                <a:gd name="T1" fmla="*/ 0 h 1070"/>
                <a:gd name="T2" fmla="*/ 0 w 2322"/>
                <a:gd name="T3" fmla="*/ 408 h 1070"/>
                <a:gd name="T4" fmla="*/ 0 w 2322"/>
                <a:gd name="T5" fmla="*/ 1070 h 1070"/>
                <a:gd name="T6" fmla="*/ 2322 w 2322"/>
                <a:gd name="T7" fmla="*/ 667 h 1070"/>
                <a:gd name="T8" fmla="*/ 2322 w 2322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070">
                  <a:moveTo>
                    <a:pt x="2322" y="0"/>
                  </a:moveTo>
                  <a:lnTo>
                    <a:pt x="0" y="408"/>
                  </a:lnTo>
                  <a:lnTo>
                    <a:pt x="0" y="1070"/>
                  </a:lnTo>
                  <a:lnTo>
                    <a:pt x="2322" y="667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4" y="2620"/>
              <a:ext cx="2322" cy="695"/>
            </a:xfrm>
            <a:custGeom>
              <a:avLst/>
              <a:gdLst>
                <a:gd name="T0" fmla="*/ 0 w 2322"/>
                <a:gd name="T1" fmla="*/ 678 h 695"/>
                <a:gd name="T2" fmla="*/ 0 w 2322"/>
                <a:gd name="T3" fmla="*/ 678 h 695"/>
                <a:gd name="T4" fmla="*/ 0 w 2322"/>
                <a:gd name="T5" fmla="*/ 695 h 695"/>
                <a:gd name="T6" fmla="*/ 2322 w 2322"/>
                <a:gd name="T7" fmla="*/ 287 h 695"/>
                <a:gd name="T8" fmla="*/ 2322 w 2322"/>
                <a:gd name="T9" fmla="*/ 0 h 695"/>
                <a:gd name="T10" fmla="*/ 0 w 2322"/>
                <a:gd name="T11" fmla="*/ 408 h 695"/>
                <a:gd name="T12" fmla="*/ 0 w 2322"/>
                <a:gd name="T13" fmla="*/ 67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2" h="695">
                  <a:moveTo>
                    <a:pt x="0" y="678"/>
                  </a:moveTo>
                  <a:lnTo>
                    <a:pt x="0" y="678"/>
                  </a:lnTo>
                  <a:lnTo>
                    <a:pt x="0" y="695"/>
                  </a:lnTo>
                  <a:lnTo>
                    <a:pt x="2322" y="28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4" y="1539"/>
              <a:ext cx="2322" cy="1175"/>
            </a:xfrm>
            <a:custGeom>
              <a:avLst/>
              <a:gdLst>
                <a:gd name="T0" fmla="*/ 0 w 2322"/>
                <a:gd name="T1" fmla="*/ 1175 h 1175"/>
                <a:gd name="T2" fmla="*/ 2322 w 2322"/>
                <a:gd name="T3" fmla="*/ 767 h 1175"/>
                <a:gd name="T4" fmla="*/ 2322 w 2322"/>
                <a:gd name="T5" fmla="*/ 0 h 1175"/>
                <a:gd name="T6" fmla="*/ 0 w 2322"/>
                <a:gd name="T7" fmla="*/ 408 h 1175"/>
                <a:gd name="T8" fmla="*/ 0 w 2322"/>
                <a:gd name="T9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2" h="1175">
                  <a:moveTo>
                    <a:pt x="0" y="1175"/>
                  </a:moveTo>
                  <a:lnTo>
                    <a:pt x="2322" y="767"/>
                  </a:lnTo>
                  <a:lnTo>
                    <a:pt x="2322" y="0"/>
                  </a:lnTo>
                  <a:lnTo>
                    <a:pt x="0" y="408"/>
                  </a:lnTo>
                  <a:lnTo>
                    <a:pt x="0" y="1175"/>
                  </a:lnTo>
                  <a:close/>
                </a:path>
              </a:pathLst>
            </a:custGeom>
            <a:solidFill>
              <a:srgbClr val="63646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15" y="3442"/>
              <a:ext cx="160" cy="99"/>
            </a:xfrm>
            <a:custGeom>
              <a:avLst/>
              <a:gdLst>
                <a:gd name="T0" fmla="*/ 83 w 160"/>
                <a:gd name="T1" fmla="*/ 38 h 99"/>
                <a:gd name="T2" fmla="*/ 83 w 160"/>
                <a:gd name="T3" fmla="*/ 38 h 99"/>
                <a:gd name="T4" fmla="*/ 55 w 160"/>
                <a:gd name="T5" fmla="*/ 38 h 99"/>
                <a:gd name="T6" fmla="*/ 39 w 160"/>
                <a:gd name="T7" fmla="*/ 27 h 99"/>
                <a:gd name="T8" fmla="*/ 17 w 160"/>
                <a:gd name="T9" fmla="*/ 16 h 99"/>
                <a:gd name="T10" fmla="*/ 6 w 160"/>
                <a:gd name="T11" fmla="*/ 0 h 99"/>
                <a:gd name="T12" fmla="*/ 6 w 160"/>
                <a:gd name="T13" fmla="*/ 0 h 99"/>
                <a:gd name="T14" fmla="*/ 0 w 160"/>
                <a:gd name="T15" fmla="*/ 22 h 99"/>
                <a:gd name="T16" fmla="*/ 0 w 160"/>
                <a:gd name="T17" fmla="*/ 22 h 99"/>
                <a:gd name="T18" fmla="*/ 6 w 160"/>
                <a:gd name="T19" fmla="*/ 49 h 99"/>
                <a:gd name="T20" fmla="*/ 22 w 160"/>
                <a:gd name="T21" fmla="*/ 77 h 99"/>
                <a:gd name="T22" fmla="*/ 50 w 160"/>
                <a:gd name="T23" fmla="*/ 93 h 99"/>
                <a:gd name="T24" fmla="*/ 83 w 160"/>
                <a:gd name="T25" fmla="*/ 99 h 99"/>
                <a:gd name="T26" fmla="*/ 83 w 160"/>
                <a:gd name="T27" fmla="*/ 99 h 99"/>
                <a:gd name="T28" fmla="*/ 110 w 160"/>
                <a:gd name="T29" fmla="*/ 93 h 99"/>
                <a:gd name="T30" fmla="*/ 138 w 160"/>
                <a:gd name="T31" fmla="*/ 77 h 99"/>
                <a:gd name="T32" fmla="*/ 154 w 160"/>
                <a:gd name="T33" fmla="*/ 49 h 99"/>
                <a:gd name="T34" fmla="*/ 160 w 160"/>
                <a:gd name="T35" fmla="*/ 22 h 99"/>
                <a:gd name="T36" fmla="*/ 160 w 160"/>
                <a:gd name="T37" fmla="*/ 22 h 99"/>
                <a:gd name="T38" fmla="*/ 154 w 160"/>
                <a:gd name="T39" fmla="*/ 0 h 99"/>
                <a:gd name="T40" fmla="*/ 154 w 160"/>
                <a:gd name="T41" fmla="*/ 0 h 99"/>
                <a:gd name="T42" fmla="*/ 143 w 160"/>
                <a:gd name="T43" fmla="*/ 16 h 99"/>
                <a:gd name="T44" fmla="*/ 121 w 160"/>
                <a:gd name="T45" fmla="*/ 27 h 99"/>
                <a:gd name="T46" fmla="*/ 105 w 160"/>
                <a:gd name="T47" fmla="*/ 38 h 99"/>
                <a:gd name="T48" fmla="*/ 83 w 160"/>
                <a:gd name="T49" fmla="*/ 38 h 99"/>
                <a:gd name="T50" fmla="*/ 83 w 160"/>
                <a:gd name="T51" fmla="*/ 3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99">
                  <a:moveTo>
                    <a:pt x="83" y="38"/>
                  </a:moveTo>
                  <a:lnTo>
                    <a:pt x="83" y="38"/>
                  </a:lnTo>
                  <a:lnTo>
                    <a:pt x="55" y="38"/>
                  </a:lnTo>
                  <a:lnTo>
                    <a:pt x="39" y="27"/>
                  </a:lnTo>
                  <a:lnTo>
                    <a:pt x="17" y="16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49"/>
                  </a:lnTo>
                  <a:lnTo>
                    <a:pt x="22" y="77"/>
                  </a:lnTo>
                  <a:lnTo>
                    <a:pt x="50" y="93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110" y="93"/>
                  </a:lnTo>
                  <a:lnTo>
                    <a:pt x="138" y="77"/>
                  </a:lnTo>
                  <a:lnTo>
                    <a:pt x="154" y="49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3" y="16"/>
                  </a:lnTo>
                  <a:lnTo>
                    <a:pt x="121" y="27"/>
                  </a:lnTo>
                  <a:lnTo>
                    <a:pt x="105" y="38"/>
                  </a:lnTo>
                  <a:lnTo>
                    <a:pt x="83" y="38"/>
                  </a:lnTo>
                  <a:lnTo>
                    <a:pt x="83" y="38"/>
                  </a:lnTo>
                  <a:close/>
                </a:path>
              </a:pathLst>
            </a:custGeom>
            <a:solidFill>
              <a:srgbClr val="DEDFE0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21" y="3381"/>
              <a:ext cx="148" cy="99"/>
            </a:xfrm>
            <a:custGeom>
              <a:avLst/>
              <a:gdLst>
                <a:gd name="T0" fmla="*/ 77 w 148"/>
                <a:gd name="T1" fmla="*/ 99 h 99"/>
                <a:gd name="T2" fmla="*/ 77 w 148"/>
                <a:gd name="T3" fmla="*/ 99 h 99"/>
                <a:gd name="T4" fmla="*/ 99 w 148"/>
                <a:gd name="T5" fmla="*/ 99 h 99"/>
                <a:gd name="T6" fmla="*/ 115 w 148"/>
                <a:gd name="T7" fmla="*/ 88 h 99"/>
                <a:gd name="T8" fmla="*/ 137 w 148"/>
                <a:gd name="T9" fmla="*/ 77 h 99"/>
                <a:gd name="T10" fmla="*/ 148 w 148"/>
                <a:gd name="T11" fmla="*/ 61 h 99"/>
                <a:gd name="T12" fmla="*/ 148 w 148"/>
                <a:gd name="T13" fmla="*/ 61 h 99"/>
                <a:gd name="T14" fmla="*/ 137 w 148"/>
                <a:gd name="T15" fmla="*/ 39 h 99"/>
                <a:gd name="T16" fmla="*/ 121 w 148"/>
                <a:gd name="T17" fmla="*/ 22 h 99"/>
                <a:gd name="T18" fmla="*/ 99 w 148"/>
                <a:gd name="T19" fmla="*/ 5 h 99"/>
                <a:gd name="T20" fmla="*/ 77 w 148"/>
                <a:gd name="T21" fmla="*/ 0 h 99"/>
                <a:gd name="T22" fmla="*/ 77 w 148"/>
                <a:gd name="T23" fmla="*/ 0 h 99"/>
                <a:gd name="T24" fmla="*/ 49 w 148"/>
                <a:gd name="T25" fmla="*/ 5 h 99"/>
                <a:gd name="T26" fmla="*/ 27 w 148"/>
                <a:gd name="T27" fmla="*/ 22 h 99"/>
                <a:gd name="T28" fmla="*/ 11 w 148"/>
                <a:gd name="T29" fmla="*/ 39 h 99"/>
                <a:gd name="T30" fmla="*/ 0 w 148"/>
                <a:gd name="T31" fmla="*/ 61 h 99"/>
                <a:gd name="T32" fmla="*/ 0 w 148"/>
                <a:gd name="T33" fmla="*/ 61 h 99"/>
                <a:gd name="T34" fmla="*/ 11 w 148"/>
                <a:gd name="T35" fmla="*/ 77 h 99"/>
                <a:gd name="T36" fmla="*/ 33 w 148"/>
                <a:gd name="T37" fmla="*/ 88 h 99"/>
                <a:gd name="T38" fmla="*/ 49 w 148"/>
                <a:gd name="T39" fmla="*/ 99 h 99"/>
                <a:gd name="T40" fmla="*/ 77 w 148"/>
                <a:gd name="T41" fmla="*/ 99 h 99"/>
                <a:gd name="T42" fmla="*/ 77 w 148"/>
                <a:gd name="T4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99">
                  <a:moveTo>
                    <a:pt x="77" y="99"/>
                  </a:moveTo>
                  <a:lnTo>
                    <a:pt x="77" y="99"/>
                  </a:lnTo>
                  <a:lnTo>
                    <a:pt x="99" y="99"/>
                  </a:lnTo>
                  <a:lnTo>
                    <a:pt x="115" y="88"/>
                  </a:lnTo>
                  <a:lnTo>
                    <a:pt x="137" y="77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37" y="39"/>
                  </a:lnTo>
                  <a:lnTo>
                    <a:pt x="121" y="22"/>
                  </a:lnTo>
                  <a:lnTo>
                    <a:pt x="99" y="5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49" y="5"/>
                  </a:lnTo>
                  <a:lnTo>
                    <a:pt x="27" y="22"/>
                  </a:lnTo>
                  <a:lnTo>
                    <a:pt x="11" y="3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1" y="77"/>
                  </a:lnTo>
                  <a:lnTo>
                    <a:pt x="33" y="88"/>
                  </a:lnTo>
                  <a:lnTo>
                    <a:pt x="49" y="99"/>
                  </a:lnTo>
                  <a:lnTo>
                    <a:pt x="77" y="99"/>
                  </a:lnTo>
                  <a:lnTo>
                    <a:pt x="77" y="99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27" y="1633"/>
              <a:ext cx="1936" cy="1676"/>
            </a:xfrm>
            <a:custGeom>
              <a:avLst/>
              <a:gdLst>
                <a:gd name="T0" fmla="*/ 1936 w 1936"/>
                <a:gd name="T1" fmla="*/ 0 h 1676"/>
                <a:gd name="T2" fmla="*/ 1936 w 1936"/>
                <a:gd name="T3" fmla="*/ 0 h 1676"/>
                <a:gd name="T4" fmla="*/ 1892 w 1936"/>
                <a:gd name="T5" fmla="*/ 94 h 1676"/>
                <a:gd name="T6" fmla="*/ 1848 w 1936"/>
                <a:gd name="T7" fmla="*/ 182 h 1676"/>
                <a:gd name="T8" fmla="*/ 1798 w 1936"/>
                <a:gd name="T9" fmla="*/ 270 h 1676"/>
                <a:gd name="T10" fmla="*/ 1748 w 1936"/>
                <a:gd name="T11" fmla="*/ 347 h 1676"/>
                <a:gd name="T12" fmla="*/ 1693 w 1936"/>
                <a:gd name="T13" fmla="*/ 425 h 1676"/>
                <a:gd name="T14" fmla="*/ 1638 w 1936"/>
                <a:gd name="T15" fmla="*/ 496 h 1676"/>
                <a:gd name="T16" fmla="*/ 1577 w 1936"/>
                <a:gd name="T17" fmla="*/ 557 h 1676"/>
                <a:gd name="T18" fmla="*/ 1517 w 1936"/>
                <a:gd name="T19" fmla="*/ 618 h 1676"/>
                <a:gd name="T20" fmla="*/ 1456 w 1936"/>
                <a:gd name="T21" fmla="*/ 667 h 1676"/>
                <a:gd name="T22" fmla="*/ 1390 w 1936"/>
                <a:gd name="T23" fmla="*/ 717 h 1676"/>
                <a:gd name="T24" fmla="*/ 1324 w 1936"/>
                <a:gd name="T25" fmla="*/ 755 h 1676"/>
                <a:gd name="T26" fmla="*/ 1252 w 1936"/>
                <a:gd name="T27" fmla="*/ 788 h 1676"/>
                <a:gd name="T28" fmla="*/ 1180 w 1936"/>
                <a:gd name="T29" fmla="*/ 811 h 1676"/>
                <a:gd name="T30" fmla="*/ 1109 w 1936"/>
                <a:gd name="T31" fmla="*/ 833 h 1676"/>
                <a:gd name="T32" fmla="*/ 1031 w 1936"/>
                <a:gd name="T33" fmla="*/ 844 h 1676"/>
                <a:gd name="T34" fmla="*/ 960 w 1936"/>
                <a:gd name="T35" fmla="*/ 849 h 1676"/>
                <a:gd name="T36" fmla="*/ 960 w 1936"/>
                <a:gd name="T37" fmla="*/ 849 h 1676"/>
                <a:gd name="T38" fmla="*/ 888 w 1936"/>
                <a:gd name="T39" fmla="*/ 844 h 1676"/>
                <a:gd name="T40" fmla="*/ 816 w 1936"/>
                <a:gd name="T41" fmla="*/ 833 h 1676"/>
                <a:gd name="T42" fmla="*/ 745 w 1936"/>
                <a:gd name="T43" fmla="*/ 816 h 1676"/>
                <a:gd name="T44" fmla="*/ 673 w 1936"/>
                <a:gd name="T45" fmla="*/ 788 h 1676"/>
                <a:gd name="T46" fmla="*/ 607 w 1936"/>
                <a:gd name="T47" fmla="*/ 761 h 1676"/>
                <a:gd name="T48" fmla="*/ 541 w 1936"/>
                <a:gd name="T49" fmla="*/ 722 h 1676"/>
                <a:gd name="T50" fmla="*/ 474 w 1936"/>
                <a:gd name="T51" fmla="*/ 678 h 1676"/>
                <a:gd name="T52" fmla="*/ 414 w 1936"/>
                <a:gd name="T53" fmla="*/ 629 h 1676"/>
                <a:gd name="T54" fmla="*/ 353 w 1936"/>
                <a:gd name="T55" fmla="*/ 573 h 1676"/>
                <a:gd name="T56" fmla="*/ 298 w 1936"/>
                <a:gd name="T57" fmla="*/ 513 h 1676"/>
                <a:gd name="T58" fmla="*/ 243 w 1936"/>
                <a:gd name="T59" fmla="*/ 447 h 1676"/>
                <a:gd name="T60" fmla="*/ 188 w 1936"/>
                <a:gd name="T61" fmla="*/ 375 h 1676"/>
                <a:gd name="T62" fmla="*/ 138 w 1936"/>
                <a:gd name="T63" fmla="*/ 298 h 1676"/>
                <a:gd name="T64" fmla="*/ 88 w 1936"/>
                <a:gd name="T65" fmla="*/ 220 h 1676"/>
                <a:gd name="T66" fmla="*/ 44 w 1936"/>
                <a:gd name="T67" fmla="*/ 132 h 1676"/>
                <a:gd name="T68" fmla="*/ 0 w 1936"/>
                <a:gd name="T69" fmla="*/ 44 h 1676"/>
                <a:gd name="T70" fmla="*/ 0 w 1936"/>
                <a:gd name="T71" fmla="*/ 281 h 1676"/>
                <a:gd name="T72" fmla="*/ 0 w 1936"/>
                <a:gd name="T73" fmla="*/ 1505 h 1676"/>
                <a:gd name="T74" fmla="*/ 6 w 1936"/>
                <a:gd name="T75" fmla="*/ 1505 h 1676"/>
                <a:gd name="T76" fmla="*/ 6 w 1936"/>
                <a:gd name="T77" fmla="*/ 1583 h 1676"/>
                <a:gd name="T78" fmla="*/ 6 w 1936"/>
                <a:gd name="T79" fmla="*/ 1583 h 1676"/>
                <a:gd name="T80" fmla="*/ 6 w 1936"/>
                <a:gd name="T81" fmla="*/ 1599 h 1676"/>
                <a:gd name="T82" fmla="*/ 11 w 1936"/>
                <a:gd name="T83" fmla="*/ 1616 h 1676"/>
                <a:gd name="T84" fmla="*/ 22 w 1936"/>
                <a:gd name="T85" fmla="*/ 1632 h 1676"/>
                <a:gd name="T86" fmla="*/ 33 w 1936"/>
                <a:gd name="T87" fmla="*/ 1649 h 1676"/>
                <a:gd name="T88" fmla="*/ 33 w 1936"/>
                <a:gd name="T89" fmla="*/ 1649 h 1676"/>
                <a:gd name="T90" fmla="*/ 50 w 1936"/>
                <a:gd name="T91" fmla="*/ 1660 h 1676"/>
                <a:gd name="T92" fmla="*/ 61 w 1936"/>
                <a:gd name="T93" fmla="*/ 1671 h 1676"/>
                <a:gd name="T94" fmla="*/ 83 w 1936"/>
                <a:gd name="T95" fmla="*/ 1676 h 1676"/>
                <a:gd name="T96" fmla="*/ 99 w 1936"/>
                <a:gd name="T97" fmla="*/ 1676 h 1676"/>
                <a:gd name="T98" fmla="*/ 1842 w 1936"/>
                <a:gd name="T99" fmla="*/ 1671 h 1676"/>
                <a:gd name="T100" fmla="*/ 1842 w 1936"/>
                <a:gd name="T101" fmla="*/ 1671 h 1676"/>
                <a:gd name="T102" fmla="*/ 1864 w 1936"/>
                <a:gd name="T103" fmla="*/ 1671 h 1676"/>
                <a:gd name="T104" fmla="*/ 1892 w 1936"/>
                <a:gd name="T105" fmla="*/ 1660 h 1676"/>
                <a:gd name="T106" fmla="*/ 1892 w 1936"/>
                <a:gd name="T107" fmla="*/ 1660 h 1676"/>
                <a:gd name="T108" fmla="*/ 1908 w 1936"/>
                <a:gd name="T109" fmla="*/ 1643 h 1676"/>
                <a:gd name="T110" fmla="*/ 1925 w 1936"/>
                <a:gd name="T111" fmla="*/ 1627 h 1676"/>
                <a:gd name="T112" fmla="*/ 1936 w 1936"/>
                <a:gd name="T113" fmla="*/ 1599 h 1676"/>
                <a:gd name="T114" fmla="*/ 1936 w 1936"/>
                <a:gd name="T115" fmla="*/ 1577 h 1676"/>
                <a:gd name="T116" fmla="*/ 1936 w 1936"/>
                <a:gd name="T117" fmla="*/ 281 h 1676"/>
                <a:gd name="T118" fmla="*/ 1936 w 1936"/>
                <a:gd name="T119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36" h="1676">
                  <a:moveTo>
                    <a:pt x="1936" y="0"/>
                  </a:moveTo>
                  <a:lnTo>
                    <a:pt x="1936" y="0"/>
                  </a:lnTo>
                  <a:lnTo>
                    <a:pt x="1892" y="94"/>
                  </a:lnTo>
                  <a:lnTo>
                    <a:pt x="1848" y="182"/>
                  </a:lnTo>
                  <a:lnTo>
                    <a:pt x="1798" y="270"/>
                  </a:lnTo>
                  <a:lnTo>
                    <a:pt x="1748" y="347"/>
                  </a:lnTo>
                  <a:lnTo>
                    <a:pt x="1693" y="425"/>
                  </a:lnTo>
                  <a:lnTo>
                    <a:pt x="1638" y="496"/>
                  </a:lnTo>
                  <a:lnTo>
                    <a:pt x="1577" y="557"/>
                  </a:lnTo>
                  <a:lnTo>
                    <a:pt x="1517" y="618"/>
                  </a:lnTo>
                  <a:lnTo>
                    <a:pt x="1456" y="667"/>
                  </a:lnTo>
                  <a:lnTo>
                    <a:pt x="1390" y="717"/>
                  </a:lnTo>
                  <a:lnTo>
                    <a:pt x="1324" y="755"/>
                  </a:lnTo>
                  <a:lnTo>
                    <a:pt x="1252" y="788"/>
                  </a:lnTo>
                  <a:lnTo>
                    <a:pt x="1180" y="811"/>
                  </a:lnTo>
                  <a:lnTo>
                    <a:pt x="1109" y="833"/>
                  </a:lnTo>
                  <a:lnTo>
                    <a:pt x="1031" y="844"/>
                  </a:lnTo>
                  <a:lnTo>
                    <a:pt x="960" y="849"/>
                  </a:lnTo>
                  <a:lnTo>
                    <a:pt x="960" y="849"/>
                  </a:lnTo>
                  <a:lnTo>
                    <a:pt x="888" y="844"/>
                  </a:lnTo>
                  <a:lnTo>
                    <a:pt x="816" y="833"/>
                  </a:lnTo>
                  <a:lnTo>
                    <a:pt x="745" y="816"/>
                  </a:lnTo>
                  <a:lnTo>
                    <a:pt x="673" y="788"/>
                  </a:lnTo>
                  <a:lnTo>
                    <a:pt x="607" y="761"/>
                  </a:lnTo>
                  <a:lnTo>
                    <a:pt x="541" y="722"/>
                  </a:lnTo>
                  <a:lnTo>
                    <a:pt x="474" y="678"/>
                  </a:lnTo>
                  <a:lnTo>
                    <a:pt x="414" y="629"/>
                  </a:lnTo>
                  <a:lnTo>
                    <a:pt x="353" y="573"/>
                  </a:lnTo>
                  <a:lnTo>
                    <a:pt x="298" y="513"/>
                  </a:lnTo>
                  <a:lnTo>
                    <a:pt x="243" y="447"/>
                  </a:lnTo>
                  <a:lnTo>
                    <a:pt x="188" y="375"/>
                  </a:lnTo>
                  <a:lnTo>
                    <a:pt x="138" y="298"/>
                  </a:lnTo>
                  <a:lnTo>
                    <a:pt x="88" y="220"/>
                  </a:lnTo>
                  <a:lnTo>
                    <a:pt x="44" y="132"/>
                  </a:lnTo>
                  <a:lnTo>
                    <a:pt x="0" y="44"/>
                  </a:lnTo>
                  <a:lnTo>
                    <a:pt x="0" y="281"/>
                  </a:lnTo>
                  <a:lnTo>
                    <a:pt x="0" y="1505"/>
                  </a:lnTo>
                  <a:lnTo>
                    <a:pt x="6" y="1505"/>
                  </a:lnTo>
                  <a:lnTo>
                    <a:pt x="6" y="1583"/>
                  </a:lnTo>
                  <a:lnTo>
                    <a:pt x="6" y="1583"/>
                  </a:lnTo>
                  <a:lnTo>
                    <a:pt x="6" y="1599"/>
                  </a:lnTo>
                  <a:lnTo>
                    <a:pt x="11" y="1616"/>
                  </a:lnTo>
                  <a:lnTo>
                    <a:pt x="22" y="1632"/>
                  </a:lnTo>
                  <a:lnTo>
                    <a:pt x="33" y="1649"/>
                  </a:lnTo>
                  <a:lnTo>
                    <a:pt x="33" y="1649"/>
                  </a:lnTo>
                  <a:lnTo>
                    <a:pt x="50" y="1660"/>
                  </a:lnTo>
                  <a:lnTo>
                    <a:pt x="61" y="1671"/>
                  </a:lnTo>
                  <a:lnTo>
                    <a:pt x="83" y="1676"/>
                  </a:lnTo>
                  <a:lnTo>
                    <a:pt x="99" y="1676"/>
                  </a:lnTo>
                  <a:lnTo>
                    <a:pt x="1842" y="1671"/>
                  </a:lnTo>
                  <a:lnTo>
                    <a:pt x="1842" y="1671"/>
                  </a:lnTo>
                  <a:lnTo>
                    <a:pt x="1864" y="1671"/>
                  </a:lnTo>
                  <a:lnTo>
                    <a:pt x="1892" y="1660"/>
                  </a:lnTo>
                  <a:lnTo>
                    <a:pt x="1892" y="1660"/>
                  </a:lnTo>
                  <a:lnTo>
                    <a:pt x="1908" y="1643"/>
                  </a:lnTo>
                  <a:lnTo>
                    <a:pt x="1925" y="1627"/>
                  </a:lnTo>
                  <a:lnTo>
                    <a:pt x="1936" y="1599"/>
                  </a:lnTo>
                  <a:lnTo>
                    <a:pt x="1936" y="1577"/>
                  </a:lnTo>
                  <a:lnTo>
                    <a:pt x="1936" y="28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627" y="519"/>
              <a:ext cx="1936" cy="1963"/>
            </a:xfrm>
            <a:custGeom>
              <a:avLst/>
              <a:gdLst>
                <a:gd name="T0" fmla="*/ 960 w 1936"/>
                <a:gd name="T1" fmla="*/ 1963 h 1963"/>
                <a:gd name="T2" fmla="*/ 960 w 1936"/>
                <a:gd name="T3" fmla="*/ 1963 h 1963"/>
                <a:gd name="T4" fmla="*/ 1031 w 1936"/>
                <a:gd name="T5" fmla="*/ 1958 h 1963"/>
                <a:gd name="T6" fmla="*/ 1109 w 1936"/>
                <a:gd name="T7" fmla="*/ 1947 h 1963"/>
                <a:gd name="T8" fmla="*/ 1180 w 1936"/>
                <a:gd name="T9" fmla="*/ 1925 h 1963"/>
                <a:gd name="T10" fmla="*/ 1252 w 1936"/>
                <a:gd name="T11" fmla="*/ 1902 h 1963"/>
                <a:gd name="T12" fmla="*/ 1324 w 1936"/>
                <a:gd name="T13" fmla="*/ 1869 h 1963"/>
                <a:gd name="T14" fmla="*/ 1390 w 1936"/>
                <a:gd name="T15" fmla="*/ 1831 h 1963"/>
                <a:gd name="T16" fmla="*/ 1456 w 1936"/>
                <a:gd name="T17" fmla="*/ 1781 h 1963"/>
                <a:gd name="T18" fmla="*/ 1517 w 1936"/>
                <a:gd name="T19" fmla="*/ 1732 h 1963"/>
                <a:gd name="T20" fmla="*/ 1577 w 1936"/>
                <a:gd name="T21" fmla="*/ 1671 h 1963"/>
                <a:gd name="T22" fmla="*/ 1638 w 1936"/>
                <a:gd name="T23" fmla="*/ 1610 h 1963"/>
                <a:gd name="T24" fmla="*/ 1693 w 1936"/>
                <a:gd name="T25" fmla="*/ 1539 h 1963"/>
                <a:gd name="T26" fmla="*/ 1748 w 1936"/>
                <a:gd name="T27" fmla="*/ 1461 h 1963"/>
                <a:gd name="T28" fmla="*/ 1798 w 1936"/>
                <a:gd name="T29" fmla="*/ 1384 h 1963"/>
                <a:gd name="T30" fmla="*/ 1848 w 1936"/>
                <a:gd name="T31" fmla="*/ 1296 h 1963"/>
                <a:gd name="T32" fmla="*/ 1892 w 1936"/>
                <a:gd name="T33" fmla="*/ 1208 h 1963"/>
                <a:gd name="T34" fmla="*/ 1936 w 1936"/>
                <a:gd name="T35" fmla="*/ 1114 h 1963"/>
                <a:gd name="T36" fmla="*/ 1936 w 1936"/>
                <a:gd name="T37" fmla="*/ 99 h 1963"/>
                <a:gd name="T38" fmla="*/ 1936 w 1936"/>
                <a:gd name="T39" fmla="*/ 99 h 1963"/>
                <a:gd name="T40" fmla="*/ 1930 w 1936"/>
                <a:gd name="T41" fmla="*/ 72 h 1963"/>
                <a:gd name="T42" fmla="*/ 1919 w 1936"/>
                <a:gd name="T43" fmla="*/ 50 h 1963"/>
                <a:gd name="T44" fmla="*/ 1908 w 1936"/>
                <a:gd name="T45" fmla="*/ 33 h 1963"/>
                <a:gd name="T46" fmla="*/ 1886 w 1936"/>
                <a:gd name="T47" fmla="*/ 17 h 1963"/>
                <a:gd name="T48" fmla="*/ 1886 w 1936"/>
                <a:gd name="T49" fmla="*/ 17 h 1963"/>
                <a:gd name="T50" fmla="*/ 1864 w 1936"/>
                <a:gd name="T51" fmla="*/ 6 h 1963"/>
                <a:gd name="T52" fmla="*/ 1837 w 1936"/>
                <a:gd name="T53" fmla="*/ 6 h 1963"/>
                <a:gd name="T54" fmla="*/ 99 w 1936"/>
                <a:gd name="T55" fmla="*/ 0 h 1963"/>
                <a:gd name="T56" fmla="*/ 99 w 1936"/>
                <a:gd name="T57" fmla="*/ 0 h 1963"/>
                <a:gd name="T58" fmla="*/ 77 w 1936"/>
                <a:gd name="T59" fmla="*/ 6 h 1963"/>
                <a:gd name="T60" fmla="*/ 61 w 1936"/>
                <a:gd name="T61" fmla="*/ 11 h 1963"/>
                <a:gd name="T62" fmla="*/ 44 w 1936"/>
                <a:gd name="T63" fmla="*/ 17 h 1963"/>
                <a:gd name="T64" fmla="*/ 28 w 1936"/>
                <a:gd name="T65" fmla="*/ 33 h 1963"/>
                <a:gd name="T66" fmla="*/ 28 w 1936"/>
                <a:gd name="T67" fmla="*/ 33 h 1963"/>
                <a:gd name="T68" fmla="*/ 17 w 1936"/>
                <a:gd name="T69" fmla="*/ 44 h 1963"/>
                <a:gd name="T70" fmla="*/ 11 w 1936"/>
                <a:gd name="T71" fmla="*/ 61 h 1963"/>
                <a:gd name="T72" fmla="*/ 6 w 1936"/>
                <a:gd name="T73" fmla="*/ 83 h 1963"/>
                <a:gd name="T74" fmla="*/ 0 w 1936"/>
                <a:gd name="T75" fmla="*/ 99 h 1963"/>
                <a:gd name="T76" fmla="*/ 0 w 1936"/>
                <a:gd name="T77" fmla="*/ 176 h 1963"/>
                <a:gd name="T78" fmla="*/ 0 w 1936"/>
                <a:gd name="T79" fmla="*/ 176 h 1963"/>
                <a:gd name="T80" fmla="*/ 0 w 1936"/>
                <a:gd name="T81" fmla="*/ 1158 h 1963"/>
                <a:gd name="T82" fmla="*/ 0 w 1936"/>
                <a:gd name="T83" fmla="*/ 1158 h 1963"/>
                <a:gd name="T84" fmla="*/ 44 w 1936"/>
                <a:gd name="T85" fmla="*/ 1246 h 1963"/>
                <a:gd name="T86" fmla="*/ 88 w 1936"/>
                <a:gd name="T87" fmla="*/ 1334 h 1963"/>
                <a:gd name="T88" fmla="*/ 138 w 1936"/>
                <a:gd name="T89" fmla="*/ 1412 h 1963"/>
                <a:gd name="T90" fmla="*/ 188 w 1936"/>
                <a:gd name="T91" fmla="*/ 1489 h 1963"/>
                <a:gd name="T92" fmla="*/ 243 w 1936"/>
                <a:gd name="T93" fmla="*/ 1561 h 1963"/>
                <a:gd name="T94" fmla="*/ 298 w 1936"/>
                <a:gd name="T95" fmla="*/ 1627 h 1963"/>
                <a:gd name="T96" fmla="*/ 353 w 1936"/>
                <a:gd name="T97" fmla="*/ 1687 h 1963"/>
                <a:gd name="T98" fmla="*/ 414 w 1936"/>
                <a:gd name="T99" fmla="*/ 1743 h 1963"/>
                <a:gd name="T100" fmla="*/ 474 w 1936"/>
                <a:gd name="T101" fmla="*/ 1792 h 1963"/>
                <a:gd name="T102" fmla="*/ 541 w 1936"/>
                <a:gd name="T103" fmla="*/ 1836 h 1963"/>
                <a:gd name="T104" fmla="*/ 607 w 1936"/>
                <a:gd name="T105" fmla="*/ 1875 h 1963"/>
                <a:gd name="T106" fmla="*/ 673 w 1936"/>
                <a:gd name="T107" fmla="*/ 1902 h 1963"/>
                <a:gd name="T108" fmla="*/ 745 w 1936"/>
                <a:gd name="T109" fmla="*/ 1930 h 1963"/>
                <a:gd name="T110" fmla="*/ 816 w 1936"/>
                <a:gd name="T111" fmla="*/ 1947 h 1963"/>
                <a:gd name="T112" fmla="*/ 888 w 1936"/>
                <a:gd name="T113" fmla="*/ 1958 h 1963"/>
                <a:gd name="T114" fmla="*/ 960 w 1936"/>
                <a:gd name="T115" fmla="*/ 1963 h 1963"/>
                <a:gd name="T116" fmla="*/ 960 w 1936"/>
                <a:gd name="T117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6" h="1963">
                  <a:moveTo>
                    <a:pt x="960" y="1963"/>
                  </a:moveTo>
                  <a:lnTo>
                    <a:pt x="960" y="1963"/>
                  </a:lnTo>
                  <a:lnTo>
                    <a:pt x="1031" y="1958"/>
                  </a:lnTo>
                  <a:lnTo>
                    <a:pt x="1109" y="1947"/>
                  </a:lnTo>
                  <a:lnTo>
                    <a:pt x="1180" y="1925"/>
                  </a:lnTo>
                  <a:lnTo>
                    <a:pt x="1252" y="1902"/>
                  </a:lnTo>
                  <a:lnTo>
                    <a:pt x="1324" y="1869"/>
                  </a:lnTo>
                  <a:lnTo>
                    <a:pt x="1390" y="1831"/>
                  </a:lnTo>
                  <a:lnTo>
                    <a:pt x="1456" y="1781"/>
                  </a:lnTo>
                  <a:lnTo>
                    <a:pt x="1517" y="1732"/>
                  </a:lnTo>
                  <a:lnTo>
                    <a:pt x="1577" y="1671"/>
                  </a:lnTo>
                  <a:lnTo>
                    <a:pt x="1638" y="1610"/>
                  </a:lnTo>
                  <a:lnTo>
                    <a:pt x="1693" y="1539"/>
                  </a:lnTo>
                  <a:lnTo>
                    <a:pt x="1748" y="1461"/>
                  </a:lnTo>
                  <a:lnTo>
                    <a:pt x="1798" y="1384"/>
                  </a:lnTo>
                  <a:lnTo>
                    <a:pt x="1848" y="1296"/>
                  </a:lnTo>
                  <a:lnTo>
                    <a:pt x="1892" y="1208"/>
                  </a:ln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158"/>
                  </a:lnTo>
                  <a:lnTo>
                    <a:pt x="44" y="1246"/>
                  </a:lnTo>
                  <a:lnTo>
                    <a:pt x="88" y="1334"/>
                  </a:lnTo>
                  <a:lnTo>
                    <a:pt x="138" y="1412"/>
                  </a:lnTo>
                  <a:lnTo>
                    <a:pt x="188" y="1489"/>
                  </a:lnTo>
                  <a:lnTo>
                    <a:pt x="243" y="1561"/>
                  </a:lnTo>
                  <a:lnTo>
                    <a:pt x="298" y="1627"/>
                  </a:lnTo>
                  <a:lnTo>
                    <a:pt x="353" y="1687"/>
                  </a:lnTo>
                  <a:lnTo>
                    <a:pt x="414" y="1743"/>
                  </a:lnTo>
                  <a:lnTo>
                    <a:pt x="474" y="1792"/>
                  </a:lnTo>
                  <a:lnTo>
                    <a:pt x="541" y="1836"/>
                  </a:lnTo>
                  <a:lnTo>
                    <a:pt x="607" y="1875"/>
                  </a:lnTo>
                  <a:lnTo>
                    <a:pt x="673" y="1902"/>
                  </a:lnTo>
                  <a:lnTo>
                    <a:pt x="745" y="1930"/>
                  </a:lnTo>
                  <a:lnTo>
                    <a:pt x="816" y="1947"/>
                  </a:lnTo>
                  <a:lnTo>
                    <a:pt x="888" y="1958"/>
                  </a:lnTo>
                  <a:lnTo>
                    <a:pt x="960" y="1963"/>
                  </a:lnTo>
                  <a:lnTo>
                    <a:pt x="960" y="196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sp3d extrusionH="107950">
              <a:bevelB w="127000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7" y="519"/>
              <a:ext cx="1936" cy="2790"/>
            </a:xfrm>
            <a:custGeom>
              <a:avLst/>
              <a:gdLst>
                <a:gd name="T0" fmla="*/ 1936 w 1936"/>
                <a:gd name="T1" fmla="*/ 1395 h 2790"/>
                <a:gd name="T2" fmla="*/ 1936 w 1936"/>
                <a:gd name="T3" fmla="*/ 1114 h 2790"/>
                <a:gd name="T4" fmla="*/ 1936 w 1936"/>
                <a:gd name="T5" fmla="*/ 99 h 2790"/>
                <a:gd name="T6" fmla="*/ 1936 w 1936"/>
                <a:gd name="T7" fmla="*/ 99 h 2790"/>
                <a:gd name="T8" fmla="*/ 1930 w 1936"/>
                <a:gd name="T9" fmla="*/ 72 h 2790"/>
                <a:gd name="T10" fmla="*/ 1919 w 1936"/>
                <a:gd name="T11" fmla="*/ 50 h 2790"/>
                <a:gd name="T12" fmla="*/ 1908 w 1936"/>
                <a:gd name="T13" fmla="*/ 33 h 2790"/>
                <a:gd name="T14" fmla="*/ 1886 w 1936"/>
                <a:gd name="T15" fmla="*/ 17 h 2790"/>
                <a:gd name="T16" fmla="*/ 1886 w 1936"/>
                <a:gd name="T17" fmla="*/ 17 h 2790"/>
                <a:gd name="T18" fmla="*/ 1864 w 1936"/>
                <a:gd name="T19" fmla="*/ 6 h 2790"/>
                <a:gd name="T20" fmla="*/ 1837 w 1936"/>
                <a:gd name="T21" fmla="*/ 6 h 2790"/>
                <a:gd name="T22" fmla="*/ 99 w 1936"/>
                <a:gd name="T23" fmla="*/ 0 h 2790"/>
                <a:gd name="T24" fmla="*/ 99 w 1936"/>
                <a:gd name="T25" fmla="*/ 0 h 2790"/>
                <a:gd name="T26" fmla="*/ 77 w 1936"/>
                <a:gd name="T27" fmla="*/ 6 h 2790"/>
                <a:gd name="T28" fmla="*/ 61 w 1936"/>
                <a:gd name="T29" fmla="*/ 11 h 2790"/>
                <a:gd name="T30" fmla="*/ 44 w 1936"/>
                <a:gd name="T31" fmla="*/ 17 h 2790"/>
                <a:gd name="T32" fmla="*/ 28 w 1936"/>
                <a:gd name="T33" fmla="*/ 33 h 2790"/>
                <a:gd name="T34" fmla="*/ 28 w 1936"/>
                <a:gd name="T35" fmla="*/ 33 h 2790"/>
                <a:gd name="T36" fmla="*/ 17 w 1936"/>
                <a:gd name="T37" fmla="*/ 44 h 2790"/>
                <a:gd name="T38" fmla="*/ 11 w 1936"/>
                <a:gd name="T39" fmla="*/ 61 h 2790"/>
                <a:gd name="T40" fmla="*/ 6 w 1936"/>
                <a:gd name="T41" fmla="*/ 83 h 2790"/>
                <a:gd name="T42" fmla="*/ 0 w 1936"/>
                <a:gd name="T43" fmla="*/ 99 h 2790"/>
                <a:gd name="T44" fmla="*/ 0 w 1936"/>
                <a:gd name="T45" fmla="*/ 176 h 2790"/>
                <a:gd name="T46" fmla="*/ 0 w 1936"/>
                <a:gd name="T47" fmla="*/ 176 h 2790"/>
                <a:gd name="T48" fmla="*/ 0 w 1936"/>
                <a:gd name="T49" fmla="*/ 1158 h 2790"/>
                <a:gd name="T50" fmla="*/ 0 w 1936"/>
                <a:gd name="T51" fmla="*/ 1395 h 2790"/>
                <a:gd name="T52" fmla="*/ 0 w 1936"/>
                <a:gd name="T53" fmla="*/ 2619 h 2790"/>
                <a:gd name="T54" fmla="*/ 6 w 1936"/>
                <a:gd name="T55" fmla="*/ 2619 h 2790"/>
                <a:gd name="T56" fmla="*/ 6 w 1936"/>
                <a:gd name="T57" fmla="*/ 2697 h 2790"/>
                <a:gd name="T58" fmla="*/ 6 w 1936"/>
                <a:gd name="T59" fmla="*/ 2697 h 2790"/>
                <a:gd name="T60" fmla="*/ 6 w 1936"/>
                <a:gd name="T61" fmla="*/ 2713 h 2790"/>
                <a:gd name="T62" fmla="*/ 11 w 1936"/>
                <a:gd name="T63" fmla="*/ 2730 h 2790"/>
                <a:gd name="T64" fmla="*/ 22 w 1936"/>
                <a:gd name="T65" fmla="*/ 2746 h 2790"/>
                <a:gd name="T66" fmla="*/ 33 w 1936"/>
                <a:gd name="T67" fmla="*/ 2763 h 2790"/>
                <a:gd name="T68" fmla="*/ 33 w 1936"/>
                <a:gd name="T69" fmla="*/ 2763 h 2790"/>
                <a:gd name="T70" fmla="*/ 50 w 1936"/>
                <a:gd name="T71" fmla="*/ 2774 h 2790"/>
                <a:gd name="T72" fmla="*/ 61 w 1936"/>
                <a:gd name="T73" fmla="*/ 2785 h 2790"/>
                <a:gd name="T74" fmla="*/ 83 w 1936"/>
                <a:gd name="T75" fmla="*/ 2790 h 2790"/>
                <a:gd name="T76" fmla="*/ 99 w 1936"/>
                <a:gd name="T77" fmla="*/ 2790 h 2790"/>
                <a:gd name="T78" fmla="*/ 1842 w 1936"/>
                <a:gd name="T79" fmla="*/ 2785 h 2790"/>
                <a:gd name="T80" fmla="*/ 1842 w 1936"/>
                <a:gd name="T81" fmla="*/ 2785 h 2790"/>
                <a:gd name="T82" fmla="*/ 1864 w 1936"/>
                <a:gd name="T83" fmla="*/ 2785 h 2790"/>
                <a:gd name="T84" fmla="*/ 1892 w 1936"/>
                <a:gd name="T85" fmla="*/ 2774 h 2790"/>
                <a:gd name="T86" fmla="*/ 1892 w 1936"/>
                <a:gd name="T87" fmla="*/ 2774 h 2790"/>
                <a:gd name="T88" fmla="*/ 1908 w 1936"/>
                <a:gd name="T89" fmla="*/ 2757 h 2790"/>
                <a:gd name="T90" fmla="*/ 1925 w 1936"/>
                <a:gd name="T91" fmla="*/ 2741 h 2790"/>
                <a:gd name="T92" fmla="*/ 1936 w 1936"/>
                <a:gd name="T93" fmla="*/ 2713 h 2790"/>
                <a:gd name="T94" fmla="*/ 1936 w 1936"/>
                <a:gd name="T95" fmla="*/ 2691 h 2790"/>
                <a:gd name="T96" fmla="*/ 1936 w 1936"/>
                <a:gd name="T97" fmla="*/ 1395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36" h="2790">
                  <a:moveTo>
                    <a:pt x="1936" y="1395"/>
                  </a:moveTo>
                  <a:lnTo>
                    <a:pt x="1936" y="1114"/>
                  </a:lnTo>
                  <a:lnTo>
                    <a:pt x="1936" y="99"/>
                  </a:lnTo>
                  <a:lnTo>
                    <a:pt x="1936" y="99"/>
                  </a:lnTo>
                  <a:lnTo>
                    <a:pt x="1930" y="72"/>
                  </a:lnTo>
                  <a:lnTo>
                    <a:pt x="1919" y="50"/>
                  </a:lnTo>
                  <a:lnTo>
                    <a:pt x="1908" y="33"/>
                  </a:lnTo>
                  <a:lnTo>
                    <a:pt x="1886" y="17"/>
                  </a:lnTo>
                  <a:lnTo>
                    <a:pt x="1886" y="17"/>
                  </a:lnTo>
                  <a:lnTo>
                    <a:pt x="1864" y="6"/>
                  </a:lnTo>
                  <a:lnTo>
                    <a:pt x="1837" y="6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7" y="6"/>
                  </a:lnTo>
                  <a:lnTo>
                    <a:pt x="61" y="11"/>
                  </a:lnTo>
                  <a:lnTo>
                    <a:pt x="44" y="1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17" y="44"/>
                  </a:lnTo>
                  <a:lnTo>
                    <a:pt x="11" y="61"/>
                  </a:lnTo>
                  <a:lnTo>
                    <a:pt x="6" y="83"/>
                  </a:lnTo>
                  <a:lnTo>
                    <a:pt x="0" y="99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158"/>
                  </a:lnTo>
                  <a:lnTo>
                    <a:pt x="0" y="1395"/>
                  </a:lnTo>
                  <a:lnTo>
                    <a:pt x="0" y="2619"/>
                  </a:lnTo>
                  <a:lnTo>
                    <a:pt x="6" y="2619"/>
                  </a:lnTo>
                  <a:lnTo>
                    <a:pt x="6" y="2697"/>
                  </a:lnTo>
                  <a:lnTo>
                    <a:pt x="6" y="2697"/>
                  </a:lnTo>
                  <a:lnTo>
                    <a:pt x="6" y="2713"/>
                  </a:lnTo>
                  <a:lnTo>
                    <a:pt x="11" y="2730"/>
                  </a:lnTo>
                  <a:lnTo>
                    <a:pt x="22" y="2746"/>
                  </a:lnTo>
                  <a:lnTo>
                    <a:pt x="33" y="2763"/>
                  </a:lnTo>
                  <a:lnTo>
                    <a:pt x="33" y="2763"/>
                  </a:lnTo>
                  <a:lnTo>
                    <a:pt x="50" y="2774"/>
                  </a:lnTo>
                  <a:lnTo>
                    <a:pt x="61" y="2785"/>
                  </a:lnTo>
                  <a:lnTo>
                    <a:pt x="83" y="2790"/>
                  </a:lnTo>
                  <a:lnTo>
                    <a:pt x="99" y="2790"/>
                  </a:lnTo>
                  <a:lnTo>
                    <a:pt x="1842" y="2785"/>
                  </a:lnTo>
                  <a:lnTo>
                    <a:pt x="1842" y="2785"/>
                  </a:lnTo>
                  <a:lnTo>
                    <a:pt x="1864" y="2785"/>
                  </a:lnTo>
                  <a:lnTo>
                    <a:pt x="1892" y="2774"/>
                  </a:lnTo>
                  <a:lnTo>
                    <a:pt x="1892" y="2774"/>
                  </a:lnTo>
                  <a:lnTo>
                    <a:pt x="1908" y="2757"/>
                  </a:lnTo>
                  <a:lnTo>
                    <a:pt x="1925" y="2741"/>
                  </a:lnTo>
                  <a:lnTo>
                    <a:pt x="1936" y="2713"/>
                  </a:lnTo>
                  <a:lnTo>
                    <a:pt x="1936" y="2691"/>
                  </a:lnTo>
                  <a:lnTo>
                    <a:pt x="1936" y="1395"/>
                  </a:lnTo>
                  <a:close/>
                </a:path>
              </a:pathLst>
            </a:custGeom>
            <a:noFill/>
            <a:ln w="69850">
              <a:noFill/>
              <a:prstDash val="solid"/>
              <a:round/>
              <a:headEnd/>
              <a:tailEnd/>
            </a:ln>
            <a:sp3d extrusionH="107950">
              <a:bevelB w="1270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500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57900" y="1131094"/>
            <a:ext cx="2457450" cy="9941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99287" y="1627934"/>
            <a:ext cx="220774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prstClr val="black"/>
                </a:solidFill>
              </a:rPr>
              <a:t>AngularJS</a:t>
            </a:r>
            <a:r>
              <a:rPr lang="en-US" sz="2400" dirty="0" smtClean="0">
                <a:solidFill>
                  <a:prstClr val="black"/>
                </a:solidFill>
              </a:rPr>
              <a:t> is available on </a:t>
            </a:r>
            <a:r>
              <a:rPr lang="en-US" sz="2400" dirty="0" err="1" smtClean="0">
                <a:solidFill>
                  <a:srgbClr val="FF0000"/>
                </a:solidFill>
              </a:rPr>
              <a:t>NuGet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675" y="0"/>
            <a:ext cx="5000326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6" y="3279945"/>
            <a:ext cx="2249615" cy="2678113"/>
          </a:xfrm>
          <a:prstGeom prst="rect">
            <a:avLst/>
          </a:prstGeom>
        </p:spPr>
      </p:pic>
      <p:sp>
        <p:nvSpPr>
          <p:cNvPr id="66" name="Content Placeholder 10"/>
          <p:cNvSpPr txBox="1">
            <a:spLocks/>
          </p:cNvSpPr>
          <p:nvPr/>
        </p:nvSpPr>
        <p:spPr>
          <a:xfrm>
            <a:off x="-1893517" y="1627934"/>
            <a:ext cx="182697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prstClr val="black"/>
                </a:solidFill>
              </a:rPr>
              <a:t>Alternatively you can download it on the project website </a:t>
            </a:r>
            <a:r>
              <a:rPr lang="en-US" sz="1800" dirty="0">
                <a:solidFill>
                  <a:srgbClr val="FF0000"/>
                </a:solidFill>
              </a:rPr>
              <a:t>angularjs.org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977534" cy="6858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75000"/>
                </a:schemeClr>
              </a:gs>
              <a:gs pos="75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2715" y="3943327"/>
            <a:ext cx="4181422" cy="507831"/>
          </a:xfrm>
          <a:prstGeom prst="rect">
            <a:avLst/>
          </a:prstGeom>
          <a:noFill/>
          <a:effectLst>
            <a:reflection blurRad="127000" stA="370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Getting 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7" y="1152503"/>
            <a:ext cx="3651821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36" y="2368970"/>
            <a:ext cx="1565780" cy="4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45833E-6 0.00602 L 0.38841 -0.00023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336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1_Office Theme</vt:lpstr>
      <vt:lpstr>AngularJS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Tool Kit</dc:title>
  <dc:creator>PresenterMedia.com</dc:creator>
  <cp:lastModifiedBy>Carey Payette</cp:lastModifiedBy>
  <cp:revision>28</cp:revision>
  <dcterms:created xsi:type="dcterms:W3CDTF">2013-08-08T16:44:11Z</dcterms:created>
  <dcterms:modified xsi:type="dcterms:W3CDTF">2014-11-21T17:38:38Z</dcterms:modified>
</cp:coreProperties>
</file>