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91" r:id="rId3"/>
    <p:sldId id="297" r:id="rId4"/>
    <p:sldId id="299" r:id="rId5"/>
    <p:sldId id="298" r:id="rId6"/>
    <p:sldId id="301" r:id="rId7"/>
    <p:sldId id="300" r:id="rId8"/>
    <p:sldId id="302" r:id="rId9"/>
    <p:sldId id="304" r:id="rId10"/>
    <p:sldId id="305" r:id="rId11"/>
    <p:sldId id="306" r:id="rId12"/>
    <p:sldId id="307" r:id="rId13"/>
    <p:sldId id="308" r:id="rId14"/>
    <p:sldId id="318" r:id="rId15"/>
    <p:sldId id="319" r:id="rId16"/>
    <p:sldId id="303" r:id="rId17"/>
    <p:sldId id="309" r:id="rId18"/>
    <p:sldId id="310" r:id="rId19"/>
    <p:sldId id="311" r:id="rId20"/>
    <p:sldId id="313" r:id="rId21"/>
    <p:sldId id="314" r:id="rId22"/>
    <p:sldId id="315" r:id="rId23"/>
    <p:sldId id="316" r:id="rId24"/>
    <p:sldId id="296" r:id="rId25"/>
    <p:sldId id="317" r:id="rId26"/>
    <p:sldId id="29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3" autoAdjust="0"/>
    <p:restoredTop sz="81534" autoAdjust="0"/>
  </p:normalViewPr>
  <p:slideViewPr>
    <p:cSldViewPr>
      <p:cViewPr varScale="1">
        <p:scale>
          <a:sx n="68" d="100"/>
          <a:sy n="68" d="100"/>
        </p:scale>
        <p:origin x="1236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C5316-D1BB-4462-A393-2E179480CBE8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016C0-46DC-4982-A1E6-3F8D79568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27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2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293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954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06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665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105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846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3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9497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888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73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54C5F-4322-4ABC-8B54-71FDAE7328F5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3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Angular for .NET Developers</a:t>
            </a:r>
            <a:endParaRPr lang="en-US" altLang="en-US" sz="3200" dirty="0" smtClean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3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James </a:t>
            </a: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Bender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@</a:t>
            </a:r>
            <a:r>
              <a:rPr lang="en-US" sz="4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JamesBender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JamesCBender.com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400" dirty="0">
              <a:solidFill>
                <a:schemeClr val="bg1"/>
              </a:solidFill>
              <a:latin typeface="Times New Roman" pitchFamily="8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5478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SPA Web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286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(HTML)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4953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Server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6" idx="1"/>
            <a:endCxn id="4" idx="3"/>
          </p:cNvCxnSpPr>
          <p:nvPr/>
        </p:nvCxnSpPr>
        <p:spPr>
          <a:xfrm flipH="1" flipV="1">
            <a:off x="2438400" y="2781300"/>
            <a:ext cx="4114800" cy="2667000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3400" y="3867150"/>
            <a:ext cx="19050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(JavaScript)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5281226"/>
            <a:ext cx="19050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(JavaScript)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2057400"/>
            <a:ext cx="2286000" cy="449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2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SPA Web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286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(HTML)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4953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Server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>
            <a:off x="2286000" y="4343400"/>
            <a:ext cx="4267200" cy="1104900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962400" y="2344030"/>
            <a:ext cx="3429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Instead of the whole page reposting the controller makes calls to a web service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3867150"/>
            <a:ext cx="19050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(JavaScript)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5281226"/>
            <a:ext cx="19050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(JavaScript)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2057400"/>
            <a:ext cx="2286000" cy="449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SPA Web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286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(HTML)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4953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Server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>
            <a:off x="2286000" y="4343400"/>
            <a:ext cx="4267200" cy="1104900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962400" y="2344030"/>
            <a:ext cx="3429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Instead of the whole page reposting the controller makes calls to a web service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3867150"/>
            <a:ext cx="19050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(JavaScript)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5281226"/>
            <a:ext cx="19050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(JavaScript)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2057400"/>
            <a:ext cx="2286000" cy="449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8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SPA Web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286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(HTML)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4953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Server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endCxn id="7" idx="3"/>
          </p:cNvCxnSpPr>
          <p:nvPr/>
        </p:nvCxnSpPr>
        <p:spPr>
          <a:xfrm flipH="1" flipV="1">
            <a:off x="2438400" y="4362450"/>
            <a:ext cx="4097215" cy="1028700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962400" y="2344030"/>
            <a:ext cx="3429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The Server send the information back to the Controller, which populates the Model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3867150"/>
            <a:ext cx="19050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(JavaScript)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5281226"/>
            <a:ext cx="19050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(JavaScript)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2057400"/>
            <a:ext cx="2286000" cy="449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2"/>
            <a:endCxn id="9" idx="0"/>
          </p:cNvCxnSpPr>
          <p:nvPr/>
        </p:nvCxnSpPr>
        <p:spPr>
          <a:xfrm>
            <a:off x="1485900" y="4857750"/>
            <a:ext cx="0" cy="423476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93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SPA Web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286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(HTML)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4953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Server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62400" y="2344030"/>
            <a:ext cx="3429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The Model is bound to the View so the data on the page updates automatically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3867150"/>
            <a:ext cx="19050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(JavaScript)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5281226"/>
            <a:ext cx="19050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(JavaScript)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2057400"/>
            <a:ext cx="2286000" cy="449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38400" y="5791200"/>
            <a:ext cx="5334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971800" y="2743200"/>
            <a:ext cx="0" cy="30480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38400" y="2743200"/>
            <a:ext cx="533400" cy="0"/>
          </a:xfrm>
          <a:prstGeom prst="line">
            <a:avLst/>
          </a:prstGeom>
          <a:ln w="50800">
            <a:solidFill>
              <a:schemeClr val="bg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65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Benefits of SPA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lack of a full page refresh makes the application seem more performant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When done correctly, SPA applications are easy to manage and enhance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Promotes strict decoupling of the presentation layer and the business layer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5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Basic Angular Concepts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Application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28800"/>
            <a:ext cx="8274395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4191000"/>
            <a:ext cx="6042565" cy="114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19206" y="4572000"/>
            <a:ext cx="1186194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24200" y="2209800"/>
            <a:ext cx="2743199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75496" y="4545226"/>
            <a:ext cx="3411303" cy="483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419600" y="2514600"/>
            <a:ext cx="2209800" cy="2030626"/>
          </a:xfrm>
          <a:prstGeom prst="straightConnector1">
            <a:avLst/>
          </a:prstGeom>
          <a:ln w="508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1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Basic Angular Concepts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Controller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14600"/>
            <a:ext cx="8346416" cy="114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0" y="43434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Dependency Injection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181600" y="2971800"/>
            <a:ext cx="2057400" cy="13716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00400" y="4367592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Scope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H="1" flipV="1">
            <a:off x="2133600" y="3200400"/>
            <a:ext cx="1866900" cy="116719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09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Basic Angular Concepts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Data Binding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5715001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953000"/>
            <a:ext cx="7734743" cy="990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00700" y="3514635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Try to avoid on your index page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>
          <a:xfrm flipH="1" flipV="1">
            <a:off x="3467101" y="3505200"/>
            <a:ext cx="2121242" cy="64298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9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Basic Angular Concepts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Services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59" y="2438400"/>
            <a:ext cx="8688641" cy="219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6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037" y="152400"/>
            <a:ext cx="4525963" cy="4525963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56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Basic Angular Concepts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Directives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Basically, a function that executes when Angular sees it in the DOM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Most often used to create custom HTML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Can really be used to do almost anything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Can be VERY complicated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37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Basic Angular Concepts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Routing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ability to show different HTML sub-views based on the browser URL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Makes managing SPA pages easier by splitting HTML across several easier to manage files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Enables deep linking your application, even though your page is not refreshing</a:t>
            </a:r>
          </a:p>
        </p:txBody>
      </p:sp>
    </p:spTree>
    <p:extLst>
      <p:ext uri="{BB962C8B-B14F-4D97-AF65-F5344CB8AC3E}">
        <p14:creationId xmlns:p14="http://schemas.microsoft.com/office/powerpoint/2010/main" val="332134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Basic Angular Concepts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Testing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If you’re testing your JavaScript now (and you should be!) testing Angular controllers is easy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Jasmine is the preferred framework of choice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Tools like Karma, Protractor, </a:t>
            </a:r>
            <a:r>
              <a:rPr lang="en-US" dirty="0" err="1" smtClean="0">
                <a:solidFill>
                  <a:schemeClr val="bg1"/>
                </a:solidFill>
              </a:rPr>
              <a:t>Batarang</a:t>
            </a:r>
            <a:r>
              <a:rPr lang="en-US" dirty="0" smtClean="0">
                <a:solidFill>
                  <a:schemeClr val="bg1"/>
                </a:solidFill>
              </a:rPr>
              <a:t> and Gulp/Grunt make unit and integration testing easy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24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2590800"/>
            <a:ext cx="4876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Demo Time!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4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Some helpful links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https://angularjs.org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smtClean="0">
                <a:solidFill>
                  <a:schemeClr val="bg1"/>
                </a:solidFill>
              </a:rPr>
              <a:t>docs.angularjs.org/tutorial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http://www.aspnetboilerplate.com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5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76200" y="838200"/>
            <a:ext cx="493395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Picture 2" descr="http://1.bp.blogspot.com/-aEQOrFLLwyc/TeRO283D-7I/AAAAAAAAFvI/64-L2LTynzg/s1600/Professional%2BTest%2BDriven%2BDevelopment%2Bwith%2BC%25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37909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/>
                </a:solidFill>
              </a:rPr>
              <a:t>Thank you!</a:t>
            </a:r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1148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white"/>
                </a:solidFill>
              </a:rPr>
              <a:t>www.JamesCBender.com</a:t>
            </a:r>
          </a:p>
          <a:p>
            <a:r>
              <a:rPr lang="en-US" dirty="0" smtClean="0">
                <a:solidFill>
                  <a:prstClr val="white"/>
                </a:solidFill>
              </a:rPr>
              <a:t>github.com/</a:t>
            </a:r>
            <a:r>
              <a:rPr lang="en-US" dirty="0" err="1" smtClean="0">
                <a:solidFill>
                  <a:prstClr val="white"/>
                </a:solidFill>
              </a:rPr>
              <a:t>JamesBender</a:t>
            </a:r>
            <a:endParaRPr lang="en-US" dirty="0" smtClean="0">
              <a:solidFill>
                <a:prstClr val="white"/>
              </a:solidFill>
            </a:endParaRPr>
          </a:p>
          <a:p>
            <a:r>
              <a:rPr lang="en-US" dirty="0" smtClean="0">
                <a:solidFill>
                  <a:prstClr val="white"/>
                </a:solidFill>
              </a:rPr>
              <a:t>james@jamescbender.com</a:t>
            </a:r>
          </a:p>
          <a:p>
            <a:r>
              <a:rPr lang="en-US" dirty="0" smtClean="0">
                <a:solidFill>
                  <a:prstClr val="white"/>
                </a:solidFill>
              </a:rPr>
              <a:t>Twitter: @</a:t>
            </a:r>
            <a:r>
              <a:rPr lang="en-US" dirty="0" err="1" smtClean="0">
                <a:solidFill>
                  <a:prstClr val="white"/>
                </a:solidFill>
              </a:rPr>
              <a:t>JamesBender</a:t>
            </a:r>
            <a:endParaRPr lang="en-US" dirty="0" smtClean="0">
              <a:solidFill>
                <a:prstClr val="white"/>
              </a:solidFill>
            </a:endParaRPr>
          </a:p>
          <a:p>
            <a:r>
              <a:rPr lang="en-US" dirty="0" smtClean="0">
                <a:solidFill>
                  <a:prstClr val="white"/>
                </a:solidFill>
              </a:rPr>
              <a:t>hallwayconversations.com</a:t>
            </a:r>
          </a:p>
        </p:txBody>
      </p:sp>
    </p:spTree>
    <p:extLst>
      <p:ext uri="{BB962C8B-B14F-4D97-AF65-F5344CB8AC3E}">
        <p14:creationId xmlns:p14="http://schemas.microsoft.com/office/powerpoint/2010/main" val="428235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037" y="152400"/>
            <a:ext cx="4525963" cy="4525963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Client Side MVC Framework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7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600200"/>
            <a:ext cx="3733800" cy="495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9144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Client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3000" y="1600200"/>
            <a:ext cx="3733800" cy="495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53000" y="9144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Server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ASP.NET MVC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81600" y="1828800"/>
            <a:ext cx="3276600" cy="990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View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5181600" y="3543300"/>
            <a:ext cx="3276600" cy="990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Controller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5181600" y="5257800"/>
            <a:ext cx="3276600" cy="990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Model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609600" y="1820562"/>
            <a:ext cx="3276600" cy="9885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HTML</a:t>
            </a:r>
            <a:endParaRPr lang="en-US" sz="3600" dirty="0"/>
          </a:p>
        </p:txBody>
      </p:sp>
      <p:cxnSp>
        <p:nvCxnSpPr>
          <p:cNvPr id="14" name="Straight Arrow Connector 13"/>
          <p:cNvCxnSpPr>
            <a:stCxn id="10" idx="0"/>
            <a:endCxn id="9" idx="2"/>
          </p:cNvCxnSpPr>
          <p:nvPr/>
        </p:nvCxnSpPr>
        <p:spPr>
          <a:xfrm flipV="1">
            <a:off x="6819900" y="2819400"/>
            <a:ext cx="0" cy="723900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0"/>
            <a:endCxn id="10" idx="2"/>
          </p:cNvCxnSpPr>
          <p:nvPr/>
        </p:nvCxnSpPr>
        <p:spPr>
          <a:xfrm flipV="1">
            <a:off x="6819900" y="4533900"/>
            <a:ext cx="0" cy="723900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1"/>
            <a:endCxn id="12" idx="3"/>
          </p:cNvCxnSpPr>
          <p:nvPr/>
        </p:nvCxnSpPr>
        <p:spPr>
          <a:xfrm flipH="1" flipV="1">
            <a:off x="3886200" y="2314833"/>
            <a:ext cx="1295400" cy="9267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9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600200"/>
            <a:ext cx="3733800" cy="495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9144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Client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3000" y="1600200"/>
            <a:ext cx="3733800" cy="495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53000" y="9144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Server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“Pure” Angular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81600" y="1828800"/>
            <a:ext cx="3276600" cy="990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Web Service</a:t>
            </a:r>
          </a:p>
          <a:p>
            <a:pPr algn="ctr"/>
            <a:r>
              <a:rPr lang="en-US" sz="3600" dirty="0" smtClean="0"/>
              <a:t>(REST)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609600" y="3437753"/>
            <a:ext cx="3276600" cy="990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Controller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609600" y="5072449"/>
            <a:ext cx="3276600" cy="990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Model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609600" y="1820562"/>
            <a:ext cx="3276600" cy="9885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HTML/View</a:t>
            </a:r>
            <a:endParaRPr lang="en-US" sz="3600" dirty="0"/>
          </a:p>
        </p:txBody>
      </p:sp>
      <p:cxnSp>
        <p:nvCxnSpPr>
          <p:cNvPr id="14" name="Straight Arrow Connector 13"/>
          <p:cNvCxnSpPr>
            <a:stCxn id="10" idx="0"/>
            <a:endCxn id="12" idx="2"/>
          </p:cNvCxnSpPr>
          <p:nvPr/>
        </p:nvCxnSpPr>
        <p:spPr>
          <a:xfrm flipV="1">
            <a:off x="2247900" y="2809103"/>
            <a:ext cx="0" cy="628650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0"/>
            <a:endCxn id="10" idx="2"/>
          </p:cNvCxnSpPr>
          <p:nvPr/>
        </p:nvCxnSpPr>
        <p:spPr>
          <a:xfrm flipV="1">
            <a:off x="2247900" y="4428353"/>
            <a:ext cx="0" cy="644096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9" idx="1"/>
          </p:cNvCxnSpPr>
          <p:nvPr/>
        </p:nvCxnSpPr>
        <p:spPr>
          <a:xfrm flipV="1">
            <a:off x="3886200" y="2324100"/>
            <a:ext cx="1295400" cy="1608953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181600" y="5029200"/>
            <a:ext cx="3276600" cy="990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Page Request</a:t>
            </a:r>
            <a:endParaRPr lang="en-US" sz="3600" dirty="0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4114800" y="5524500"/>
            <a:ext cx="1066800" cy="38100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96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Benefits of Angular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Creates very clean HTML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Unobtrusive JavaScript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 need jQuery or HTML manipulation via JavaScript (almost)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Makes SPA easy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Works vey well with ASP.NET MVC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22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Interactions with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Conventional </a:t>
            </a:r>
            <a:r>
              <a:rPr lang="en-US" dirty="0" smtClean="0">
                <a:solidFill>
                  <a:schemeClr val="bg1"/>
                </a:solidFill>
              </a:rPr>
              <a:t>Web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286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(HTML)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4953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Server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0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Interactions </a:t>
            </a:r>
            <a:r>
              <a:rPr lang="en-US" dirty="0" smtClean="0">
                <a:solidFill>
                  <a:schemeClr val="bg1"/>
                </a:solidFill>
              </a:rPr>
              <a:t>with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Conventional </a:t>
            </a:r>
            <a:r>
              <a:rPr lang="en-US" dirty="0" smtClean="0">
                <a:solidFill>
                  <a:schemeClr val="bg1"/>
                </a:solidFill>
              </a:rPr>
              <a:t>Web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286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(HTML)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4953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Server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4" idx="3"/>
            <a:endCxn id="6" idx="1"/>
          </p:cNvCxnSpPr>
          <p:nvPr/>
        </p:nvCxnSpPr>
        <p:spPr>
          <a:xfrm>
            <a:off x="2438400" y="2781300"/>
            <a:ext cx="4114800" cy="2667000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495800" y="2133600"/>
            <a:ext cx="3429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Client enters some information, the page posts back to the server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6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Interactions with</a:t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Conventional </a:t>
            </a:r>
            <a:r>
              <a:rPr lang="en-US" dirty="0" smtClean="0">
                <a:solidFill>
                  <a:schemeClr val="bg1"/>
                </a:solidFill>
              </a:rPr>
              <a:t>Web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286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(HTML)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4953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Server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6" idx="1"/>
            <a:endCxn id="4" idx="3"/>
          </p:cNvCxnSpPr>
          <p:nvPr/>
        </p:nvCxnSpPr>
        <p:spPr>
          <a:xfrm flipH="1" flipV="1">
            <a:off x="2438400" y="2781300"/>
            <a:ext cx="4114800" cy="2667000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90600" y="4308389"/>
            <a:ext cx="3429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Server processes request, sends back a new HTML page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09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27467</TotalTime>
  <Words>459</Words>
  <Application>Microsoft Office PowerPoint</Application>
  <PresentationFormat>On-screen Show (4:3)</PresentationFormat>
  <Paragraphs>126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Times New Roman</vt:lpstr>
      <vt:lpstr>Office Theme</vt:lpstr>
      <vt:lpstr>1_Office Theme</vt:lpstr>
      <vt:lpstr>Angular for .NET Developers</vt:lpstr>
      <vt:lpstr>?</vt:lpstr>
      <vt:lpstr>Client Side MVC Framework</vt:lpstr>
      <vt:lpstr>ASP.NET MVC</vt:lpstr>
      <vt:lpstr>“Pure” Angular</vt:lpstr>
      <vt:lpstr>Benefits of Angular</vt:lpstr>
      <vt:lpstr>Interactions with Conventional Web Architecture</vt:lpstr>
      <vt:lpstr>Interactions with Conventional Web Architecture</vt:lpstr>
      <vt:lpstr>Interactions with Conventional Web Architecture</vt:lpstr>
      <vt:lpstr>SPA Web Architecture</vt:lpstr>
      <vt:lpstr>SPA Web Architecture</vt:lpstr>
      <vt:lpstr>SPA Web Architecture</vt:lpstr>
      <vt:lpstr>SPA Web Architecture</vt:lpstr>
      <vt:lpstr>SPA Web Architecture</vt:lpstr>
      <vt:lpstr>Benefits of SPA</vt:lpstr>
      <vt:lpstr>Basic Angular Concepts Application</vt:lpstr>
      <vt:lpstr>Basic Angular Concepts Controller</vt:lpstr>
      <vt:lpstr>Basic Angular Concepts Data Binding</vt:lpstr>
      <vt:lpstr>Basic Angular Concepts Services</vt:lpstr>
      <vt:lpstr>Basic Angular Concepts</vt:lpstr>
      <vt:lpstr>Basic Angular Concepts</vt:lpstr>
      <vt:lpstr>Basic Angular Concepts</vt:lpstr>
      <vt:lpstr>PowerPoint Presentation</vt:lpstr>
      <vt:lpstr>Some helpful links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 learned to love Dependency Injection</dc:title>
  <dc:creator>James</dc:creator>
  <cp:lastModifiedBy>James Bender</cp:lastModifiedBy>
  <cp:revision>226</cp:revision>
  <dcterms:created xsi:type="dcterms:W3CDTF">2009-04-11T19:36:42Z</dcterms:created>
  <dcterms:modified xsi:type="dcterms:W3CDTF">2015-01-09T18:43:39Z</dcterms:modified>
</cp:coreProperties>
</file>