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 varScale="1">
        <p:scale>
          <a:sx n="86" d="100"/>
          <a:sy n="86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MARQUEE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1028" name="Picture 4" descr="http://res.cloudinary.com/dltpyggxx/image/upload/v1436376187/PS_Logo_500x109_4C-1024x217_u4eep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38475"/>
            <a:ext cx="9753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76600"/>
            <a:ext cx="4991504" cy="209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43200"/>
            <a:ext cx="788780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GOLD SPONSORS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3505200" cy="262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7" y="2800350"/>
            <a:ext cx="33528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5" y="4419600"/>
            <a:ext cx="3115329" cy="13499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81168" y="4673573"/>
            <a:ext cx="4616837" cy="842029"/>
            <a:chOff x="2805926" y="5181600"/>
            <a:chExt cx="7938274" cy="1447800"/>
          </a:xfrm>
        </p:grpSpPr>
        <p:sp>
          <p:nvSpPr>
            <p:cNvPr id="9" name="Rectangle 8"/>
            <p:cNvSpPr/>
            <p:nvPr/>
          </p:nvSpPr>
          <p:spPr>
            <a:xfrm>
              <a:off x="2805926" y="5181600"/>
              <a:ext cx="7938274" cy="144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5257800"/>
              <a:ext cx="7391836" cy="1290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5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Bohlen</dc:creator>
  <cp:lastModifiedBy>Steve Bohlen</cp:lastModifiedBy>
  <cp:revision>12</cp:revision>
  <dcterms:created xsi:type="dcterms:W3CDTF">2006-08-16T00:00:00Z</dcterms:created>
  <dcterms:modified xsi:type="dcterms:W3CDTF">2015-09-27T15:02:32Z</dcterms:modified>
</cp:coreProperties>
</file>