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60C2-FB2A-4A4F-8C82-CB1D597EE53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C6F8-1DBF-4D56-A711-858F9229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6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60C2-FB2A-4A4F-8C82-CB1D597EE53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C6F8-1DBF-4D56-A711-858F9229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3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60C2-FB2A-4A4F-8C82-CB1D597EE53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C6F8-1DBF-4D56-A711-858F9229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6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60C2-FB2A-4A4F-8C82-CB1D597EE53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C6F8-1DBF-4D56-A711-858F9229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7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60C2-FB2A-4A4F-8C82-CB1D597EE53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C6F8-1DBF-4D56-A711-858F9229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4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60C2-FB2A-4A4F-8C82-CB1D597EE53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C6F8-1DBF-4D56-A711-858F9229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8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60C2-FB2A-4A4F-8C82-CB1D597EE53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C6F8-1DBF-4D56-A711-858F9229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1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60C2-FB2A-4A4F-8C82-CB1D597EE53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C6F8-1DBF-4D56-A711-858F9229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1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60C2-FB2A-4A4F-8C82-CB1D597EE53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C6F8-1DBF-4D56-A711-858F9229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7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60C2-FB2A-4A4F-8C82-CB1D597EE53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C6F8-1DBF-4D56-A711-858F9229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9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60C2-FB2A-4A4F-8C82-CB1D597EE53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C6F8-1DBF-4D56-A711-858F9229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0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660C2-FB2A-4A4F-8C82-CB1D597EE53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3C6F8-1DBF-4D56-A711-858F9229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4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Hallway </a:t>
            </a:r>
            <a:r>
              <a:rPr lang="en-US" dirty="0" smtClean="0"/>
              <a:t>Conversations Podcast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/>
              <a:t>Hosted by Phil </a:t>
            </a:r>
            <a:r>
              <a:rPr lang="en-US" sz="2400" dirty="0" smtClean="0"/>
              <a:t>Japikse, Steve Bohlen, Lee Brandt, James Bender</a:t>
            </a:r>
            <a:endParaRPr lang="en-US" sz="2400" dirty="0"/>
          </a:p>
          <a:p>
            <a:r>
              <a:rPr lang="en-US" sz="2400" dirty="0"/>
              <a:t>Website: </a:t>
            </a:r>
            <a:r>
              <a:rPr lang="en-US" sz="2400" dirty="0" smtClean="0"/>
              <a:t>www.hallwayconversations.com</a:t>
            </a:r>
            <a:endParaRPr lang="en-US" sz="2400" dirty="0"/>
          </a:p>
          <a:p>
            <a:r>
              <a:rPr lang="en-US" sz="2400" dirty="0"/>
              <a:t>iTunes: http://</a:t>
            </a:r>
            <a:r>
              <a:rPr lang="en-US" sz="2400" dirty="0" smtClean="0"/>
              <a:t>bit.ly/hallway_convo_itunes</a:t>
            </a:r>
          </a:p>
          <a:p>
            <a:r>
              <a:rPr lang="en-US" sz="2400" dirty="0" smtClean="0"/>
              <a:t>Feed Burner: </a:t>
            </a:r>
            <a:r>
              <a:rPr lang="en-US" sz="2400" dirty="0"/>
              <a:t>http://</a:t>
            </a:r>
            <a:r>
              <a:rPr lang="en-US" sz="2400" dirty="0" smtClean="0"/>
              <a:t>bit.ly/hallway_convo_feed</a:t>
            </a:r>
          </a:p>
          <a:p>
            <a:r>
              <a:rPr lang="en-US" sz="2400" dirty="0" smtClean="0"/>
              <a:t>Also available through Windows Store</a:t>
            </a:r>
            <a:endParaRPr lang="en-US" sz="2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800777"/>
              </p:ext>
            </p:extLst>
          </p:nvPr>
        </p:nvGraphicFramePr>
        <p:xfrm>
          <a:off x="5894439" y="4557251"/>
          <a:ext cx="5878513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5879160" imgH="1853640" progId="">
                  <p:embed/>
                </p:oleObj>
              </mc:Choice>
              <mc:Fallback>
                <p:oleObj r:id="rId3" imgW="5879160" imgH="18536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94439" y="4557251"/>
                        <a:ext cx="5878513" cy="185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6073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Hallway Conversations Podcast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Hallway Conversations Podcast</dc:title>
  <dc:creator>Philip Japikse</dc:creator>
  <cp:lastModifiedBy>Philip Japikse</cp:lastModifiedBy>
  <cp:revision>1</cp:revision>
  <dcterms:created xsi:type="dcterms:W3CDTF">2015-04-28T15:26:49Z</dcterms:created>
  <dcterms:modified xsi:type="dcterms:W3CDTF">2015-04-28T15:27:48Z</dcterms:modified>
</cp:coreProperties>
</file>