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296" r:id="rId3"/>
    <p:sldId id="325" r:id="rId4"/>
    <p:sldId id="329" r:id="rId5"/>
    <p:sldId id="328" r:id="rId6"/>
    <p:sldId id="292" r:id="rId7"/>
    <p:sldId id="330" r:id="rId8"/>
    <p:sldId id="331" r:id="rId9"/>
    <p:sldId id="332" r:id="rId10"/>
    <p:sldId id="333" r:id="rId11"/>
    <p:sldId id="309" r:id="rId12"/>
    <p:sldId id="334" r:id="rId13"/>
    <p:sldId id="335" r:id="rId14"/>
    <p:sldId id="310" r:id="rId15"/>
    <p:sldId id="337" r:id="rId16"/>
    <p:sldId id="336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88802" autoAdjust="0"/>
  </p:normalViewPr>
  <p:slideViewPr>
    <p:cSldViewPr>
      <p:cViewPr varScale="1">
        <p:scale>
          <a:sx n="76" d="100"/>
          <a:sy n="76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5400" dirty="0">
                <a:solidFill>
                  <a:schemeClr val="bg1"/>
                </a:solidFill>
              </a:rPr>
              <a:t>Write Better JavaScript with TDD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6258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facebook.github.io</a:t>
            </a:r>
            <a:r>
              <a:rPr lang="en-US" dirty="0">
                <a:solidFill>
                  <a:schemeClr val="bg1"/>
                </a:solidFill>
              </a:rPr>
              <a:t>/jest/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00" y="762000"/>
            <a:ext cx="3393601" cy="37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8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00400"/>
            <a:ext cx="2413635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98585-4E97-7A48-A59B-CF094499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7620000" cy="177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8FFA4-F9BD-D248-AB92-B86147CF7844}"/>
              </a:ext>
            </a:extLst>
          </p:cNvPr>
          <p:cNvSpPr/>
          <p:nvPr/>
        </p:nvSpPr>
        <p:spPr>
          <a:xfrm>
            <a:off x="3581400" y="341051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0" b="1" dirty="0">
                <a:solidFill>
                  <a:schemeClr val="bg1"/>
                </a:solidFill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21916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>
                <a:solidFill>
                  <a:schemeClr val="bg1"/>
                </a:solidFill>
              </a:rPr>
              <a:t>Input is a multidimensional (3 X 3) array of string</a:t>
            </a: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winner token (X || O) as a string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an empty String if no winner but moves still available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Check out Jasmine and/or Jest</a:t>
            </a:r>
          </a:p>
          <a:p>
            <a:r>
              <a:rPr lang="en-US" dirty="0">
                <a:solidFill>
                  <a:schemeClr val="bg1"/>
                </a:solidFill>
              </a:rPr>
              <a:t>Show the other developers on your team</a:t>
            </a:r>
          </a:p>
          <a:p>
            <a:r>
              <a:rPr lang="en-US" dirty="0">
                <a:solidFill>
                  <a:schemeClr val="bg1"/>
                </a:solidFill>
              </a:rPr>
              <a:t>Try adding test for new features and defects</a:t>
            </a:r>
          </a:p>
          <a:p>
            <a:r>
              <a:rPr lang="en-US" dirty="0">
                <a:solidFill>
                  <a:schemeClr val="bg1"/>
                </a:solidFill>
              </a:rPr>
              <a:t>Watch your code coverage numbers</a:t>
            </a:r>
          </a:p>
          <a:p>
            <a:r>
              <a:rPr lang="en-US" dirty="0">
                <a:solidFill>
                  <a:schemeClr val="bg1"/>
                </a:solidFill>
              </a:rPr>
              <a:t>Practice, practice, practice!</a:t>
            </a:r>
          </a:p>
        </p:txBody>
      </p:sp>
    </p:spTree>
    <p:extLst>
      <p:ext uri="{BB962C8B-B14F-4D97-AF65-F5344CB8AC3E}">
        <p14:creationId xmlns:p14="http://schemas.microsoft.com/office/powerpoint/2010/main" val="10037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Five Good Reasons Not to Test Your Code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52600" y="1447800"/>
            <a:ext cx="66294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Good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Reasons</a:t>
            </a:r>
          </a:p>
        </p:txBody>
      </p:sp>
    </p:spTree>
    <p:extLst>
      <p:ext uri="{BB962C8B-B14F-4D97-AF65-F5344CB8AC3E}">
        <p14:creationId xmlns:p14="http://schemas.microsoft.com/office/powerpoint/2010/main" val="315785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502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www.JamesCBender.com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github.com</a:t>
            </a: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Twitter: @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hallwayconversations.com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New Book on Angular/React/ASP.NET 5 coming in 2018!</a:t>
            </a: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727200"/>
            <a:ext cx="340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0"/>
            <a:ext cx="498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5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9899"/>
            <a:ext cx="2590800" cy="259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5600" y="237358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+TDD =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50999"/>
            <a:ext cx="2768601" cy="2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8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6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TDD in one poorly drawn picture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TDD in one poorly drawn picture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1148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82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86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4639235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04465" y="46863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200" y="1475941"/>
            <a:ext cx="8686800" cy="1732428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200" y="1287432"/>
            <a:ext cx="8432800" cy="1920937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5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23109</TotalTime>
  <Words>287</Words>
  <Application>Microsoft Macintosh PowerPoint</Application>
  <PresentationFormat>On-screen Show (4:3)</PresentationFormat>
  <Paragraphs>56</Paragraphs>
  <Slides>17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Medium</vt:lpstr>
      <vt:lpstr>Office Theme</vt:lpstr>
      <vt:lpstr>Write Better JavaScript with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Bender</cp:lastModifiedBy>
  <cp:revision>151</cp:revision>
  <dcterms:created xsi:type="dcterms:W3CDTF">2010-09-25T15:53:03Z</dcterms:created>
  <dcterms:modified xsi:type="dcterms:W3CDTF">2018-02-23T16:23:38Z</dcterms:modified>
</cp:coreProperties>
</file>