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1" r:id="rId3"/>
    <p:sldId id="292" r:id="rId4"/>
    <p:sldId id="298" r:id="rId5"/>
    <p:sldId id="299" r:id="rId6"/>
    <p:sldId id="300" r:id="rId7"/>
    <p:sldId id="317" r:id="rId8"/>
    <p:sldId id="318" r:id="rId9"/>
    <p:sldId id="306" r:id="rId10"/>
    <p:sldId id="307" r:id="rId11"/>
    <p:sldId id="301" r:id="rId12"/>
    <p:sldId id="303" r:id="rId13"/>
    <p:sldId id="302" r:id="rId14"/>
    <p:sldId id="304" r:id="rId15"/>
    <p:sldId id="308" r:id="rId16"/>
    <p:sldId id="309" r:id="rId17"/>
    <p:sldId id="310" r:id="rId18"/>
    <p:sldId id="311" r:id="rId19"/>
    <p:sldId id="312" r:id="rId20"/>
    <p:sldId id="313" r:id="rId21"/>
    <p:sldId id="316" r:id="rId22"/>
    <p:sldId id="314" r:id="rId23"/>
    <p:sldId id="315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81534" autoAdjust="0"/>
  </p:normalViewPr>
  <p:slideViewPr>
    <p:cSldViewPr>
      <p:cViewPr varScale="1">
        <p:scale>
          <a:sx n="54" d="100"/>
          <a:sy n="54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2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2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6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8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Git Your .NET On!</a:t>
            </a:r>
            <a:endParaRPr lang="en-US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Application Development Manger, ICC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github.com/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JamesBender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785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Commits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Commit track a series of changes to the directories or files in your repository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029200"/>
            <a:ext cx="6553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3365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9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1015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9595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47403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0040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8120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9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Creates a separate commit history independent of the </a:t>
            </a:r>
            <a:r>
              <a:rPr lang="en-US" sz="4000" dirty="0" smtClean="0">
                <a:solidFill>
                  <a:schemeClr val="bg1"/>
                </a:solidFill>
              </a:rPr>
              <a:t>main history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Can be merged back into the main history at a later time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5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971800"/>
            <a:ext cx="6553200" cy="2819400"/>
            <a:chOff x="838200" y="2971800"/>
            <a:chExt cx="6553200" cy="2819400"/>
          </a:xfrm>
        </p:grpSpPr>
        <p:sp>
          <p:nvSpPr>
            <p:cNvPr id="6" name="Rectangle 5"/>
            <p:cNvSpPr/>
            <p:nvPr/>
          </p:nvSpPr>
          <p:spPr>
            <a:xfrm>
              <a:off x="838200" y="2971800"/>
              <a:ext cx="6553200" cy="281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719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101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95950" y="3344562"/>
              <a:ext cx="1238250" cy="685800"/>
              <a:chOff x="5695950" y="3344562"/>
              <a:chExt cx="1238250" cy="685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H="1" flipV="1">
              <a:off x="4447403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2004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812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219450" y="3679745"/>
              <a:ext cx="1276350" cy="1570337"/>
              <a:chOff x="5637907" y="2460025"/>
              <a:chExt cx="1296293" cy="157033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637907" y="2460025"/>
                <a:ext cx="610494" cy="1235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495800" y="4572000"/>
              <a:ext cx="1238250" cy="685800"/>
              <a:chOff x="5695950" y="3344562"/>
              <a:chExt cx="123825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1" idx="2"/>
              <a:endCxn id="24" idx="6"/>
            </p:cNvCxnSpPr>
            <p:nvPr/>
          </p:nvCxnSpPr>
          <p:spPr>
            <a:xfrm flipH="1">
              <a:off x="5734050" y="3687462"/>
              <a:ext cx="514350" cy="12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70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Why use Branches?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Separate code by release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71680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Enables you to develop specific features independent of main branch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22976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Allows you to isolate the work of contributors pending a code review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971800"/>
            <a:ext cx="6553200" cy="2819400"/>
            <a:chOff x="838200" y="2971800"/>
            <a:chExt cx="6553200" cy="2819400"/>
          </a:xfrm>
        </p:grpSpPr>
        <p:sp>
          <p:nvSpPr>
            <p:cNvPr id="6" name="Rectangle 5"/>
            <p:cNvSpPr/>
            <p:nvPr/>
          </p:nvSpPr>
          <p:spPr>
            <a:xfrm>
              <a:off x="838200" y="2971800"/>
              <a:ext cx="6553200" cy="281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719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101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95950" y="3344562"/>
              <a:ext cx="1238250" cy="685800"/>
              <a:chOff x="5695950" y="3344562"/>
              <a:chExt cx="1238250" cy="685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H="1" flipV="1">
              <a:off x="4447403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2004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812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219450" y="3679745"/>
              <a:ext cx="1276350" cy="1570337"/>
              <a:chOff x="5637907" y="2460025"/>
              <a:chExt cx="1296293" cy="157033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637907" y="2460025"/>
                <a:ext cx="610494" cy="1235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495800" y="4572000"/>
              <a:ext cx="1238250" cy="685800"/>
              <a:chOff x="5695950" y="3344562"/>
              <a:chExt cx="123825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1" idx="2"/>
              <a:endCxn id="24" idx="6"/>
            </p:cNvCxnSpPr>
            <p:nvPr/>
          </p:nvCxnSpPr>
          <p:spPr>
            <a:xfrm flipH="1">
              <a:off x="5734050" y="3687462"/>
              <a:ext cx="514350" cy="12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6" y="2800705"/>
            <a:ext cx="7601688" cy="2993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28" y="2768263"/>
            <a:ext cx="8106144" cy="30529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04" y="2764208"/>
            <a:ext cx="8097517" cy="30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Allows you to alter where a sequence of commits is based from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Provides a clean, linear, easier to understand commit history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971800"/>
            <a:ext cx="6553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243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10100" y="3344562"/>
            <a:ext cx="1238250" cy="685800"/>
            <a:chOff x="5695950" y="3344562"/>
            <a:chExt cx="1238250" cy="685800"/>
          </a:xfrm>
        </p:grpSpPr>
        <p:sp>
          <p:nvSpPr>
            <p:cNvPr id="11" name="Oval 1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 flipV="1">
            <a:off x="3361553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14550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0" y="3679745"/>
            <a:ext cx="1276350" cy="1570337"/>
            <a:chOff x="5637907" y="2460025"/>
            <a:chExt cx="1296293" cy="1570337"/>
          </a:xfrm>
        </p:grpSpPr>
        <p:sp>
          <p:nvSpPr>
            <p:cNvPr id="21" name="Oval 2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637907" y="2460025"/>
              <a:ext cx="610494" cy="1235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09950" y="4572000"/>
            <a:ext cx="1238250" cy="685800"/>
            <a:chOff x="5695950" y="3344562"/>
            <a:chExt cx="1238250" cy="685800"/>
          </a:xfrm>
        </p:grpSpPr>
        <p:sp>
          <p:nvSpPr>
            <p:cNvPr id="24" name="Oval 23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11" idx="2"/>
            <a:endCxn id="24" idx="6"/>
          </p:cNvCxnSpPr>
          <p:nvPr/>
        </p:nvCxnSpPr>
        <p:spPr>
          <a:xfrm flipH="1">
            <a:off x="4648200" y="3687462"/>
            <a:ext cx="514350" cy="122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6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971800"/>
            <a:ext cx="6553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243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10100" y="3344562"/>
            <a:ext cx="1238250" cy="685800"/>
            <a:chOff x="5695950" y="3344562"/>
            <a:chExt cx="1238250" cy="685800"/>
          </a:xfrm>
        </p:grpSpPr>
        <p:sp>
          <p:nvSpPr>
            <p:cNvPr id="11" name="Oval 1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 flipV="1">
            <a:off x="3361553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14550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6551" y="4564282"/>
            <a:ext cx="67524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1" idx="6"/>
          </p:cNvCxnSpPr>
          <p:nvPr/>
        </p:nvCxnSpPr>
        <p:spPr>
          <a:xfrm flipH="1" flipV="1">
            <a:off x="5848350" y="3687462"/>
            <a:ext cx="258202" cy="1227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1800" y="4572000"/>
            <a:ext cx="990600" cy="685800"/>
            <a:chOff x="5943600" y="3344562"/>
            <a:chExt cx="990600" cy="685800"/>
          </a:xfrm>
        </p:grpSpPr>
        <p:sp>
          <p:nvSpPr>
            <p:cNvPr id="24" name="Oval 23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endCxn id="21" idx="6"/>
            </p:cNvCxnSpPr>
            <p:nvPr/>
          </p:nvCxnSpPr>
          <p:spPr>
            <a:xfrm flipH="1" flipV="1">
              <a:off x="5943600" y="3679744"/>
              <a:ext cx="304800" cy="15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6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180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6431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6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274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7371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 or TFS Explorer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6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is Git?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Content Tracking</a:t>
            </a:r>
            <a:r>
              <a:rPr lang="en-US" sz="4000" dirty="0" smtClean="0">
                <a:solidFill>
                  <a:schemeClr val="bg1"/>
                </a:solidFill>
              </a:rPr>
              <a:t> System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Non-File Locking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Distributed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0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274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7371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 or TFS Explorer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Where </a:t>
            </a:r>
            <a:r>
              <a:rPr lang="en-US" sz="6000" smtClean="0">
                <a:solidFill>
                  <a:schemeClr val="bg1"/>
                </a:solidFill>
              </a:rPr>
              <a:t>to get Git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msysgit.github.io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512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windows.github.com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9751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VS Tools for Git - </a:t>
            </a:r>
            <a:r>
              <a:rPr lang="en-US" sz="4000" dirty="0">
                <a:solidFill>
                  <a:schemeClr val="bg1"/>
                </a:solidFill>
              </a:rPr>
              <a:t>bit.ly/1ih95zC</a:t>
            </a:r>
          </a:p>
        </p:txBody>
      </p:sp>
    </p:spTree>
    <p:extLst>
      <p:ext uri="{BB962C8B-B14F-4D97-AF65-F5344CB8AC3E}">
        <p14:creationId xmlns:p14="http://schemas.microsoft.com/office/powerpoint/2010/main" val="255681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Other Helpful Links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Git Immersion - </a:t>
            </a:r>
            <a:r>
              <a:rPr lang="en-US" sz="4000" dirty="0" smtClean="0">
                <a:solidFill>
                  <a:schemeClr val="bg1"/>
                </a:solidFill>
              </a:rPr>
              <a:t>gitimmersion.com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512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https://www.atlassian.com/git/tutorial</a:t>
            </a:r>
          </a:p>
        </p:txBody>
      </p:sp>
    </p:spTree>
    <p:extLst>
      <p:ext uri="{BB962C8B-B14F-4D97-AF65-F5344CB8AC3E}">
        <p14:creationId xmlns:p14="http://schemas.microsoft.com/office/powerpoint/2010/main" val="17519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We Will Cover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Basic Git concepts and terms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Creating a repository on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Everyday </a:t>
            </a:r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workflows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5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We Will </a:t>
            </a:r>
            <a:r>
              <a:rPr lang="en-US" sz="6000" i="1" dirty="0" smtClean="0">
                <a:solidFill>
                  <a:schemeClr val="bg1"/>
                </a:solidFill>
              </a:rPr>
              <a:t>Not</a:t>
            </a:r>
            <a:r>
              <a:rPr lang="en-US" sz="6000" dirty="0" smtClean="0">
                <a:solidFill>
                  <a:schemeClr val="bg1"/>
                </a:solidFill>
              </a:rPr>
              <a:t> Cover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Branching and deployment strategies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 of the Git tools available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 Control governance or practices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9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Magnetic Disk 5"/>
          <p:cNvSpPr/>
          <p:nvPr/>
        </p:nvSpPr>
        <p:spPr>
          <a:xfrm>
            <a:off x="3657600" y="3505200"/>
            <a:ext cx="2133600" cy="24384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Magnetic Disk 5"/>
          <p:cNvSpPr/>
          <p:nvPr/>
        </p:nvSpPr>
        <p:spPr>
          <a:xfrm>
            <a:off x="3657600" y="3505200"/>
            <a:ext cx="2133600" cy="24384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 rot="1472407">
            <a:off x="6400800" y="2819400"/>
            <a:ext cx="2362200" cy="16764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7239000" y="3124200"/>
            <a:ext cx="914400" cy="9906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Magnetic Disk 5"/>
          <p:cNvSpPr/>
          <p:nvPr/>
        </p:nvSpPr>
        <p:spPr>
          <a:xfrm>
            <a:off x="3657600" y="3505200"/>
            <a:ext cx="2133600" cy="24384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 rot="1472407">
            <a:off x="6400800" y="2819400"/>
            <a:ext cx="2362200" cy="16764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7239000" y="3124200"/>
            <a:ext cx="914400" cy="9906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 rot="15937530">
            <a:off x="241442" y="2700833"/>
            <a:ext cx="2362200" cy="16764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838200" y="2895600"/>
            <a:ext cx="914400" cy="9906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 rot="13141049">
            <a:off x="698642" y="4986832"/>
            <a:ext cx="2362200" cy="16764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/>
          <p:cNvSpPr/>
          <p:nvPr/>
        </p:nvSpPr>
        <p:spPr>
          <a:xfrm>
            <a:off x="1536842" y="5291632"/>
            <a:ext cx="914400" cy="9906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You can “link” your local repository to as many remote repositories as you like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92496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Each repository contains a complete history of the project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3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971800"/>
            <a:ext cx="86106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038600" y="3352800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990600" y="4953000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005593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Wilma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020586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Barney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035579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 flipH="1">
            <a:off x="3538993" y="4114800"/>
            <a:ext cx="1033007" cy="83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666629" y="3505200"/>
            <a:ext cx="1371600" cy="2286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63579" y="591067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git@github.com:JamesBender</a:t>
            </a:r>
            <a:r>
              <a:rPr lang="en-US" dirty="0"/>
              <a:t>/</a:t>
            </a:r>
            <a:r>
              <a:rPr lang="en-US" dirty="0" err="1"/>
              <a:t>GitRepoOne.git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V="1">
            <a:off x="3538993" y="4114800"/>
            <a:ext cx="1033007" cy="83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</p:cNvCxnSpPr>
          <p:nvPr/>
        </p:nvCxnSpPr>
        <p:spPr>
          <a:xfrm>
            <a:off x="4072393" y="5333337"/>
            <a:ext cx="948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6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27838</TotalTime>
  <Words>2934</Words>
  <Application>Microsoft Macintosh PowerPoint</Application>
  <PresentationFormat>On-screen Show (4:3)</PresentationFormat>
  <Paragraphs>184</Paragraphs>
  <Slides>23</Slides>
  <Notes>21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Git Your .NET 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Bender, James</cp:lastModifiedBy>
  <cp:revision>194</cp:revision>
  <dcterms:created xsi:type="dcterms:W3CDTF">2009-04-11T19:36:42Z</dcterms:created>
  <dcterms:modified xsi:type="dcterms:W3CDTF">2015-11-14T16:19:00Z</dcterms:modified>
</cp:coreProperties>
</file>