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278" r:id="rId4"/>
    <p:sldId id="257" r:id="rId5"/>
    <p:sldId id="286" r:id="rId6"/>
    <p:sldId id="287" r:id="rId7"/>
    <p:sldId id="288" r:id="rId8"/>
    <p:sldId id="289" r:id="rId9"/>
    <p:sldId id="258" r:id="rId10"/>
    <p:sldId id="259" r:id="rId11"/>
    <p:sldId id="260" r:id="rId12"/>
    <p:sldId id="261" r:id="rId13"/>
    <p:sldId id="292" r:id="rId14"/>
    <p:sldId id="293" r:id="rId15"/>
    <p:sldId id="294" r:id="rId16"/>
    <p:sldId id="295" r:id="rId17"/>
    <p:sldId id="262" r:id="rId18"/>
    <p:sldId id="269" r:id="rId19"/>
    <p:sldId id="264" r:id="rId20"/>
    <p:sldId id="263" r:id="rId21"/>
    <p:sldId id="266" r:id="rId22"/>
    <p:sldId id="27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 learned to love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James@JamesCBender.com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JamesCBender.com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Want to learn more?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9786</TotalTime>
  <Words>330</Words>
  <Application>Microsoft Office PowerPoint</Application>
  <PresentationFormat>On-screen Show (4:3)</PresentationFormat>
  <Paragraphs>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1_Office Theme</vt:lpstr>
      <vt:lpstr>How I learned to love Dependency Injection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131</cp:revision>
  <dcterms:created xsi:type="dcterms:W3CDTF">2009-04-11T19:36:42Z</dcterms:created>
  <dcterms:modified xsi:type="dcterms:W3CDTF">2015-02-21T22:59:15Z</dcterms:modified>
</cp:coreProperties>
</file>