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60" r:id="rId3"/>
    <p:sldId id="261" r:id="rId4"/>
    <p:sldId id="292" r:id="rId5"/>
    <p:sldId id="293" r:id="rId6"/>
    <p:sldId id="294" r:id="rId7"/>
    <p:sldId id="295" r:id="rId8"/>
    <p:sldId id="262" r:id="rId9"/>
    <p:sldId id="269" r:id="rId10"/>
    <p:sldId id="264" r:id="rId11"/>
    <p:sldId id="263" r:id="rId12"/>
    <p:sldId id="27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 with </a:t>
            </a:r>
            <a:r>
              <a:rPr lang="en-US" dirty="0" err="1" smtClean="0">
                <a:solidFill>
                  <a:schemeClr val="bg1"/>
                </a:solidFill>
              </a:rPr>
              <a:t>Ninject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8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181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5562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10" idx="5"/>
          </p:cNvCxnSpPr>
          <p:nvPr/>
        </p:nvCxnSpPr>
        <p:spPr>
          <a:xfrm flipH="1" flipV="1">
            <a:off x="4308008" y="4287604"/>
            <a:ext cx="1140292" cy="12749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4" idx="4"/>
          </p:cNvCxnSpPr>
          <p:nvPr/>
        </p:nvCxnSpPr>
        <p:spPr>
          <a:xfrm flipV="1">
            <a:off x="5448300" y="4267200"/>
            <a:ext cx="762000" cy="1295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4" idx="5"/>
          </p:cNvCxnSpPr>
          <p:nvPr/>
        </p:nvCxnSpPr>
        <p:spPr>
          <a:xfrm flipH="1" flipV="1">
            <a:off x="6345004" y="4211404"/>
            <a:ext cx="855896" cy="9701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3" idx="4"/>
          </p:cNvCxnSpPr>
          <p:nvPr/>
        </p:nvCxnSpPr>
        <p:spPr>
          <a:xfrm flipV="1">
            <a:off x="7200900" y="3657600"/>
            <a:ext cx="533400" cy="152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6397" y="4200153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52825" y="542375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4925" y="5257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0"/>
            <a:endCxn id="11" idx="5"/>
          </p:cNvCxnSpPr>
          <p:nvPr/>
        </p:nvCxnSpPr>
        <p:spPr>
          <a:xfrm flipH="1" flipV="1">
            <a:off x="2438092" y="4211404"/>
            <a:ext cx="567333" cy="10463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0"/>
            <a:endCxn id="11" idx="3"/>
          </p:cNvCxnSpPr>
          <p:nvPr/>
        </p:nvCxnSpPr>
        <p:spPr>
          <a:xfrm flipV="1">
            <a:off x="1443325" y="4211404"/>
            <a:ext cx="725359" cy="121234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1633825" y="5448300"/>
            <a:ext cx="1181100" cy="1659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12" idx="3"/>
          </p:cNvCxnSpPr>
          <p:nvPr/>
        </p:nvCxnSpPr>
        <p:spPr>
          <a:xfrm flipV="1">
            <a:off x="566897" y="3449404"/>
            <a:ext cx="250899" cy="75074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202</Words>
  <Application>Microsoft Macintosh PowerPoint</Application>
  <PresentationFormat>On-screen Show (4:3)</PresentationFormat>
  <Paragraphs>44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Dependency Injection with Ninject</vt:lpstr>
      <vt:lpstr>With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Bender, James</cp:lastModifiedBy>
  <cp:revision>134</cp:revision>
  <dcterms:created xsi:type="dcterms:W3CDTF">2009-04-11T19:36:42Z</dcterms:created>
  <dcterms:modified xsi:type="dcterms:W3CDTF">2015-11-10T19:49:32Z</dcterms:modified>
</cp:coreProperties>
</file>