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9"/>
  </p:notesMasterIdLst>
  <p:sldIdLst>
    <p:sldId id="323" r:id="rId6"/>
    <p:sldId id="325" r:id="rId7"/>
    <p:sldId id="326" r:id="rId8"/>
    <p:sldId id="289" r:id="rId9"/>
    <p:sldId id="291" r:id="rId10"/>
    <p:sldId id="292" r:id="rId11"/>
    <p:sldId id="309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06" r:id="rId21"/>
    <p:sldId id="310" r:id="rId22"/>
    <p:sldId id="311" r:id="rId23"/>
    <p:sldId id="320" r:id="rId24"/>
    <p:sldId id="318" r:id="rId25"/>
    <p:sldId id="319" r:id="rId26"/>
    <p:sldId id="316" r:id="rId27"/>
    <p:sldId id="317" r:id="rId28"/>
    <p:sldId id="288" r:id="rId29"/>
    <p:sldId id="264" r:id="rId30"/>
    <p:sldId id="265" r:id="rId31"/>
    <p:sldId id="266" r:id="rId32"/>
    <p:sldId id="263" r:id="rId33"/>
    <p:sldId id="307" r:id="rId34"/>
    <p:sldId id="321" r:id="rId35"/>
    <p:sldId id="322" r:id="rId36"/>
    <p:sldId id="312" r:id="rId37"/>
    <p:sldId id="32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6" autoAdjust="0"/>
    <p:restoredTop sz="88812" autoAdjust="0"/>
  </p:normalViewPr>
  <p:slideViewPr>
    <p:cSldViewPr>
      <p:cViewPr varScale="1">
        <p:scale>
          <a:sx n="99" d="100"/>
          <a:sy n="99" d="100"/>
        </p:scale>
        <p:origin x="2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flickr.com/photos/dieselbug2007/414348333/sizes/l/in/photostream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www.flickr.com/photos/marklincoln/5435427346/sizes/o/in/photostrea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 smtClean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 smtClean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 smtClean="0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4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you have</a:t>
            </a:r>
            <a:r>
              <a:rPr lang="en-US" baseline="0" dirty="0" smtClean="0"/>
              <a:t> heard of this acronym, most probably know what it stands for.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my experience many developers like the idea of TDD, but don’t really know how to get stared with _true_ TDD.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we are going to talk about the TDD workflow, some characteristics of unit tests, the benefits of unit tests and how to bring management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http://www.flickr.com/photos/dieselbug2007/414348333/sizes/l/in/photostream/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http://www.flickr.com/photos/marklincoln/5435427346/sizes/o/in/photostream/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4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1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39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25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0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1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31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86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11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52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13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542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18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11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8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855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09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318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659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010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47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8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072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36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31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527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5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766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59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292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133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613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063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062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146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01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4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4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2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8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1236663"/>
            <a:ext cx="8993187" cy="1741487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Getting Started with TDD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028950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Product Manager, Infragistics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sz="1400" b="0" dirty="0">
              <a:solidFill>
                <a:schemeClr val="bg1"/>
              </a:solidFill>
              <a:latin typeface="Times New Roman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87" y="1271162"/>
            <a:ext cx="6662426" cy="44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2192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What </a:t>
            </a:r>
            <a:r>
              <a:rPr lang="en-US" i="1" smtClean="0">
                <a:solidFill>
                  <a:schemeClr val="bg1"/>
                </a:solidFill>
              </a:rPr>
              <a:t>is</a:t>
            </a:r>
            <a:r>
              <a:rPr lang="en-US" smtClean="0">
                <a:solidFill>
                  <a:schemeClr val="bg1"/>
                </a:solidFill>
              </a:rPr>
              <a:t> a Unit Test?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2" y="1165098"/>
            <a:ext cx="6288616" cy="4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219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1219200"/>
            <a:ext cx="2977515" cy="44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NOT Unit Test, but still important…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User Interface Tests</a:t>
            </a:r>
          </a:p>
          <a:p>
            <a:r>
              <a:rPr lang="en-US" smtClean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smtClean="0">
                <a:solidFill>
                  <a:schemeClr val="bg1"/>
                </a:solidFill>
              </a:rPr>
              <a:t>Performance/Stress Tests</a:t>
            </a:r>
          </a:p>
          <a:p>
            <a:r>
              <a:rPr lang="en-US" smtClean="0">
                <a:solidFill>
                  <a:schemeClr val="bg1"/>
                </a:solidFill>
              </a:rPr>
              <a:t>Deployment Tests</a:t>
            </a:r>
          </a:p>
          <a:p>
            <a:r>
              <a:rPr lang="en-US" smtClean="0">
                <a:solidFill>
                  <a:schemeClr val="bg1"/>
                </a:solidFill>
              </a:rPr>
              <a:t>Security Tests</a:t>
            </a:r>
          </a:p>
          <a:p>
            <a:r>
              <a:rPr lang="en-US" smtClean="0">
                <a:solidFill>
                  <a:schemeClr val="bg1"/>
                </a:solidFill>
              </a:rPr>
              <a:t>User Acceptance Tests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057400"/>
            <a:ext cx="81534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6670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276600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8100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4958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2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Demo: Tic-Tac-Toe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Create a library to determine the winner of a Tic-Tac-Toe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Input is a multidimensional (3 X 3) array of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Returns the winner token (X || O) as a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 smtClean="0">
                <a:solidFill>
                  <a:schemeClr val="bg1"/>
                </a:solidFill>
              </a:rPr>
              <a:t>or a space (as a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if no winner. If the game is a stalemate return an ‘S’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Supporting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76400"/>
            <a:ext cx="8229600" cy="42973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smtClean="0">
                <a:solidFill>
                  <a:schemeClr val="bg1"/>
                </a:solidFill>
              </a:rPr>
              <a:t>Mocking</a:t>
            </a:r>
          </a:p>
          <a:p>
            <a:pPr marL="0" indent="0">
              <a:buFont typeface="Arial" pitchFamily="34" charset="0"/>
              <a:buNone/>
            </a:pPr>
            <a:endParaRPr lang="en-US" sz="6000" smtClean="0">
              <a:solidFill>
                <a:schemeClr val="bg1"/>
              </a:solidFill>
            </a:endParaRPr>
          </a:p>
          <a:p>
            <a:r>
              <a:rPr lang="en-US" sz="6000" smtClean="0">
                <a:solidFill>
                  <a:schemeClr val="bg1"/>
                </a:solidFill>
              </a:rPr>
              <a:t>Dependency Injection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403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962400"/>
            <a:ext cx="83058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5914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</a:rPr>
              <a:t>Dependency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</a:rPr>
              <a:t>Injection</a:t>
            </a:r>
            <a:endParaRPr lang="en-US" sz="6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1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[Brief] Introduction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Basics of TDD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One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DI Concepts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Mocking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Two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2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828972"/>
            <a:ext cx="67135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Entity-Based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Domain Service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 Service Proxy</a:t>
            </a:r>
          </a:p>
          <a:p>
            <a:pPr>
              <a:buFontTx/>
              <a:buChar char="-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Logging Service</a:t>
            </a:r>
          </a:p>
          <a:p>
            <a:pPr>
              <a:buFontTx/>
              <a:buChar char="-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Etc..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Database Access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21336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Service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Logging Service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1708666"/>
            <a:ext cx="2590800" cy="7825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3200400" y="2318266"/>
            <a:ext cx="2590800" cy="1729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3200400" y="2491264"/>
            <a:ext cx="2590800" cy="4366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5867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Tightly coupled services!</a:t>
            </a:r>
            <a:endParaRPr lang="en-US" sz="3600" b="1" dirty="0">
              <a:solidFill>
                <a:prstClr val="white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390900" y="51435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30" cy="148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49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1905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prstClr val="black"/>
                </a:solidFill>
              </a:rPr>
              <a:t>Mocking</a:t>
            </a:r>
            <a:endParaRPr lang="en-US" sz="9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4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23900"/>
            <a:ext cx="3048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Business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Library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8800" y="723900"/>
            <a:ext cx="3048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External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Resource</a:t>
            </a:r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3352800" y="1600200"/>
            <a:ext cx="22860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4343400"/>
            <a:ext cx="3048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Mocked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External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Resource</a:t>
            </a:r>
          </a:p>
        </p:txBody>
      </p:sp>
      <p:cxnSp>
        <p:nvCxnSpPr>
          <p:cNvPr id="11" name="Straight Arrow Connector 10"/>
          <p:cNvCxnSpPr>
            <a:stCxn id="2" idx="3"/>
            <a:endCxn id="10" idx="1"/>
          </p:cNvCxnSpPr>
          <p:nvPr/>
        </p:nvCxnSpPr>
        <p:spPr>
          <a:xfrm>
            <a:off x="3352800" y="1600200"/>
            <a:ext cx="1752600" cy="36195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Something for the managers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78" y="1393286"/>
            <a:ext cx="4077845" cy="5083714"/>
          </a:xfrm>
        </p:spPr>
      </p:pic>
    </p:spTree>
    <p:extLst>
      <p:ext uri="{BB962C8B-B14F-4D97-AF65-F5344CB8AC3E}">
        <p14:creationId xmlns:p14="http://schemas.microsoft.com/office/powerpoint/2010/main" val="21051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Cost of fixing a defect and when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6" y="1752601"/>
            <a:ext cx="8499229" cy="4419599"/>
          </a:xfrm>
        </p:spPr>
      </p:pic>
    </p:spTree>
    <p:extLst>
      <p:ext uri="{BB962C8B-B14F-4D97-AF65-F5344CB8AC3E}">
        <p14:creationId xmlns:p14="http://schemas.microsoft.com/office/powerpoint/2010/main" val="369248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MS &amp; IBM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" y="1562894"/>
            <a:ext cx="8550595" cy="4609305"/>
          </a:xfrm>
        </p:spPr>
      </p:pic>
    </p:spTree>
    <p:extLst>
      <p:ext uri="{BB962C8B-B14F-4D97-AF65-F5344CB8AC3E}">
        <p14:creationId xmlns:p14="http://schemas.microsoft.com/office/powerpoint/2010/main" val="286951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Overall time is shorter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18" y="1371600"/>
            <a:ext cx="3818165" cy="5102352"/>
          </a:xfrm>
        </p:spPr>
      </p:pic>
    </p:spTree>
    <p:extLst>
      <p:ext uri="{BB962C8B-B14F-4D97-AF65-F5344CB8AC3E}">
        <p14:creationId xmlns:p14="http://schemas.microsoft.com/office/powerpoint/2010/main" val="418560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Working with the QA department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7158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Unit Testing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>
                <a:solidFill>
                  <a:schemeClr val="bg1"/>
                </a:solidFill>
              </a:rPr>
              <a:t>MS Test (Microsoft)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MbUnit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xUnit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NUnit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2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 Frameworks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Integration and Other Types of Tests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Three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Getting Management and QA on Board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Q&amp;A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7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Mocking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</a:rPr>
              <a:t>JustMock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Moq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Rhino Mocks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1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</a:rPr>
              <a:t>Ninject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Unity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Castle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8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Next Actions..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Test drive a few unit test frameworks</a:t>
            </a:r>
          </a:p>
          <a:p>
            <a:r>
              <a:rPr lang="en-US" smtClean="0">
                <a:solidFill>
                  <a:schemeClr val="bg1"/>
                </a:solidFill>
              </a:rPr>
              <a:t>Look at a the different mocking frameworks and dependency injection frameworks</a:t>
            </a:r>
          </a:p>
          <a:p>
            <a:r>
              <a:rPr lang="en-US" smtClean="0">
                <a:solidFill>
                  <a:schemeClr val="bg1"/>
                </a:solidFill>
              </a:rPr>
              <a:t>Start by writing tests for new features and defects</a:t>
            </a:r>
          </a:p>
          <a:p>
            <a:r>
              <a:rPr lang="en-US" smtClean="0">
                <a:solidFill>
                  <a:schemeClr val="bg1"/>
                </a:solidFill>
              </a:rPr>
              <a:t>Be a software janitor</a:t>
            </a:r>
          </a:p>
          <a:p>
            <a:r>
              <a:rPr lang="en-US" smtClean="0">
                <a:solidFill>
                  <a:schemeClr val="bg1"/>
                </a:solidFill>
              </a:rPr>
              <a:t>Share your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3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-76200" y="838200"/>
            <a:ext cx="4933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Want to learn more?</a:t>
            </a:r>
          </a:p>
        </p:txBody>
      </p:sp>
      <p:pic>
        <p:nvPicPr>
          <p:cNvPr id="4608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Thank you!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41148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www.JamesCBender.com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github.com/JamesBender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james@jamescbender.com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Twitter: @JamesBender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33162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 as…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development practice.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124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32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8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4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design methodology.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stCxn id="5" idx="3"/>
            <a:endCxn id="6" idx="1"/>
          </p:cNvCxnSpPr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3"/>
            <a:endCxn id="7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37413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6346E-6 L -2.77778E-7 -0.11934 C -2.77778E-7 -0.17299 -0.09444 -0.23867 -0.17118 -0.23867 L -0.34184 -0.2386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19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3469E-6 L 0 0.12511 C 0 0.18108 0.09392 0.25 0.17083 0.25 L 0.34167 0.25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Red, Green, Refactor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0027"/>
            <a:ext cx="4040188" cy="2694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4645025" y="1371600"/>
            <a:ext cx="4041775" cy="4754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Red – Start by writing a failing test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 – Write just enough code to make test pass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Refactor – Optimize your code for readability, maintainability and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0386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2514600"/>
            <a:ext cx="4038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038600"/>
            <a:ext cx="40386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1430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15281"/>
            <a:ext cx="558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17261</TotalTime>
  <Words>498</Words>
  <Application>Microsoft Macintosh PowerPoint</Application>
  <PresentationFormat>On-screen Show (4:3)</PresentationFormat>
  <Paragraphs>123</Paragraphs>
  <Slides>33</Slides>
  <Notes>4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Franklin Gothic Medium</vt:lpstr>
      <vt:lpstr>Times New Roman</vt:lpstr>
      <vt:lpstr>Arial</vt:lpstr>
      <vt:lpstr>Office Theme</vt:lpstr>
      <vt:lpstr>1_Office Theme</vt:lpstr>
      <vt:lpstr>2_Office Theme</vt:lpstr>
      <vt:lpstr>3_Office Theme</vt:lpstr>
      <vt:lpstr>4_Office Theme</vt:lpstr>
      <vt:lpstr>Getting Started with TDD</vt:lpstr>
      <vt:lpstr>Agenda</vt:lpstr>
      <vt:lpstr>Agenda</vt:lpstr>
      <vt:lpstr>TDD as…</vt:lpstr>
      <vt:lpstr>TDD as a Development Practice: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Entity-Based Architecture</vt:lpstr>
      <vt:lpstr>With Dependency Injection</vt:lpstr>
      <vt:lpstr>PowerPoint Presentation</vt:lpstr>
      <vt:lpstr>PowerPoint Presentation</vt:lpstr>
      <vt:lpstr>Something for the managers</vt:lpstr>
      <vt:lpstr>Cost of fixing a defect and when</vt:lpstr>
      <vt:lpstr>MS &amp; IBM</vt:lpstr>
      <vt:lpstr>Overall time is shorter</vt:lpstr>
      <vt:lpstr>Working with the QA 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Bender</cp:lastModifiedBy>
  <cp:revision>114</cp:revision>
  <dcterms:created xsi:type="dcterms:W3CDTF">2010-09-25T15:53:03Z</dcterms:created>
  <dcterms:modified xsi:type="dcterms:W3CDTF">2016-10-22T16:55:39Z</dcterms:modified>
</cp:coreProperties>
</file>