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23" r:id="rId3"/>
    <p:sldId id="257" r:id="rId4"/>
    <p:sldId id="338" r:id="rId5"/>
    <p:sldId id="425" r:id="rId6"/>
    <p:sldId id="296" r:id="rId7"/>
    <p:sldId id="325" r:id="rId8"/>
    <p:sldId id="329" r:id="rId9"/>
    <p:sldId id="328" r:id="rId10"/>
    <p:sldId id="292" r:id="rId11"/>
    <p:sldId id="330" r:id="rId12"/>
    <p:sldId id="331" r:id="rId13"/>
    <p:sldId id="332" r:id="rId14"/>
    <p:sldId id="333" r:id="rId15"/>
    <p:sldId id="309" r:id="rId16"/>
    <p:sldId id="334" r:id="rId17"/>
    <p:sldId id="335" r:id="rId18"/>
    <p:sldId id="310" r:id="rId19"/>
    <p:sldId id="337" r:id="rId20"/>
    <p:sldId id="336" r:id="rId21"/>
    <p:sldId id="3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88802" autoAdjust="0"/>
  </p:normalViewPr>
  <p:slideViewPr>
    <p:cSldViewPr>
      <p:cViewPr varScale="1">
        <p:scale>
          <a:sx n="76" d="100"/>
          <a:sy n="76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5474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9888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6252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2012950"/>
            <a:ext cx="3608387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2012950"/>
            <a:ext cx="360838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6793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53478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4129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3630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05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4568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50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712788"/>
            <a:ext cx="1843088" cy="5541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712788"/>
            <a:ext cx="5380037" cy="5541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16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829BFE-C744-1445-9C61-702A54A870A7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2D88850-0E54-C14D-BBA7-B08A33C2D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712788"/>
            <a:ext cx="7369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690E3D-C508-DD4A-8284-48428F911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12950"/>
            <a:ext cx="73691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4882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  <a:ea typeface="ＭＳ Ｐゴシック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5FC0FF"/>
          </a:solidFill>
          <a:effectLst>
            <a:outerShdw blurRad="38100" dist="38100" dir="2700000" algn="tl">
              <a:srgbClr val="000000"/>
            </a:outerShdw>
          </a:effectLst>
          <a:latin typeface="Arial Black" pitchFamily="84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77B0"/>
        </a:buClr>
        <a:buSzPct val="75000"/>
        <a:buFont typeface="Times" pitchFamily="2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0077B0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  <a:ea typeface="ＭＳ Ｐゴシック" charset="0"/>
        </a:defRPr>
      </a:lvl2pPr>
      <a:lvl3pPr marL="869950" indent="444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  <a:ea typeface="ＭＳ Ｐゴシック" charset="0"/>
        </a:defRPr>
      </a:lvl3pPr>
      <a:lvl4pPr marL="998538" indent="37306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charset="0"/>
        </a:defRPr>
      </a:lvl4pPr>
      <a:lvl5pPr marL="1344613" indent="48418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charset="0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jpe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jpeg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31" Type="http://schemas.openxmlformats.org/officeDocument/2006/relationships/image" Target="../media/image29.png"/><Relationship Id="rId44" Type="http://schemas.openxmlformats.org/officeDocument/2006/relationships/image" Target="../media/image42.jpe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sv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svg"/><Relationship Id="rId3" Type="http://schemas.openxmlformats.org/officeDocument/2006/relationships/image" Target="../media/image1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bg1"/>
                </a:solidFill>
              </a:rPr>
              <a:t>Write Better JavaScript with TDD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6258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TDD in one poorly drawn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1148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82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8648" y="4114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4639235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04465" y="46863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200" y="1475941"/>
            <a:ext cx="8686800" cy="1732428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" y="1287432"/>
            <a:ext cx="8432800" cy="1920937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5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facebook.github.io</a:t>
            </a:r>
            <a:r>
              <a:rPr lang="en-US" dirty="0">
                <a:solidFill>
                  <a:schemeClr val="bg1"/>
                </a:solidFill>
              </a:rPr>
              <a:t>/jest/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00" y="762000"/>
            <a:ext cx="3393601" cy="37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8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0400"/>
            <a:ext cx="2413635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98585-4E97-7A48-A59B-CF094499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7620000" cy="177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8FFA4-F9BD-D248-AB92-B86147CF7844}"/>
              </a:ext>
            </a:extLst>
          </p:cNvPr>
          <p:cNvSpPr/>
          <p:nvPr/>
        </p:nvSpPr>
        <p:spPr>
          <a:xfrm>
            <a:off x="3581400" y="341051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0" b="1" dirty="0">
                <a:solidFill>
                  <a:schemeClr val="bg1"/>
                </a:solidFill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21916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>
                <a:solidFill>
                  <a:schemeClr val="bg1"/>
                </a:solidFill>
              </a:rPr>
              <a:t>Input is a multidimensional (3 X 3) array of string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winner token (X || O) as a string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an empty String if no winner but moves still available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Check out Jasmine and/or Jest</a:t>
            </a:r>
          </a:p>
          <a:p>
            <a:r>
              <a:rPr lang="en-US" dirty="0">
                <a:solidFill>
                  <a:schemeClr val="bg1"/>
                </a:solidFill>
              </a:rPr>
              <a:t>Show the other developers on your team</a:t>
            </a:r>
          </a:p>
          <a:p>
            <a:r>
              <a:rPr lang="en-US" dirty="0">
                <a:solidFill>
                  <a:schemeClr val="bg1"/>
                </a:solidFill>
              </a:rPr>
              <a:t>Try adding test for new features and defects</a:t>
            </a:r>
          </a:p>
          <a:p>
            <a:r>
              <a:rPr lang="en-US" dirty="0">
                <a:solidFill>
                  <a:schemeClr val="bg1"/>
                </a:solidFill>
              </a:rPr>
              <a:t>Watch your code coverage numbers</a:t>
            </a:r>
          </a:p>
          <a:p>
            <a:r>
              <a:rPr lang="en-US" dirty="0">
                <a:solidFill>
                  <a:schemeClr val="bg1"/>
                </a:solidFill>
              </a:rPr>
              <a:t>Practice, practice, practice!</a:t>
            </a:r>
          </a:p>
        </p:txBody>
      </p:sp>
    </p:spTree>
    <p:extLst>
      <p:ext uri="{BB962C8B-B14F-4D97-AF65-F5344CB8AC3E}">
        <p14:creationId xmlns:p14="http://schemas.microsoft.com/office/powerpoint/2010/main" val="10037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Five Good Reasons Not to Test Your Code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52600" y="1447800"/>
            <a:ext cx="66294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Good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315785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7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FF0000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314" y="88376"/>
            <a:ext cx="4072821" cy="80099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85746" y="4210494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806" y="4218649"/>
            <a:ext cx="1171875" cy="496094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152" y="431800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135" y="2189155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8345" y="4214004"/>
            <a:ext cx="999686" cy="799748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093" y="2207742"/>
            <a:ext cx="1776444" cy="593839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5364" y="1741904"/>
            <a:ext cx="2180743" cy="517148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995" y="5276932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76" y="2176996"/>
            <a:ext cx="2182230" cy="503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848" y="5514515"/>
            <a:ext cx="1204718" cy="390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4892" y="4257157"/>
            <a:ext cx="1039564" cy="38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3553" y="6249355"/>
            <a:ext cx="972480" cy="455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153" y="4300548"/>
            <a:ext cx="1410923" cy="306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9426" y="4647986"/>
            <a:ext cx="1130970" cy="461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7702" y="666495"/>
            <a:ext cx="2680329" cy="90461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767" y="1771236"/>
            <a:ext cx="2372201" cy="3546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568" y="712603"/>
            <a:ext cx="3677697" cy="8442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48" y="4665468"/>
            <a:ext cx="1280298" cy="383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9004" y="4693965"/>
            <a:ext cx="1107447" cy="4152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2236" y="5218991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6842" y="4307173"/>
            <a:ext cx="1137984" cy="22002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825" y="2364200"/>
            <a:ext cx="2004194" cy="32680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5671" y="5587794"/>
            <a:ext cx="1110362" cy="4561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44" y="5915202"/>
            <a:ext cx="1033092" cy="41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596" y="2900730"/>
            <a:ext cx="1390336" cy="59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7137" y="2902898"/>
            <a:ext cx="1857340" cy="109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85" y="2864116"/>
            <a:ext cx="2143626" cy="514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44" y="3478906"/>
            <a:ext cx="2813323" cy="405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948" y="1821748"/>
            <a:ext cx="1524000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160" y="3495646"/>
            <a:ext cx="1914165" cy="578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874B694-4FD3-244E-884F-29E1EB73657F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243673" y="2839144"/>
            <a:ext cx="1200094" cy="109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0AD16-FD2A-5741-BA5B-CC23459CB0A6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06" y="5195217"/>
            <a:ext cx="1682849" cy="284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2D0F06-E4F3-E14C-B48F-97FFA2401B53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86" y="5815856"/>
            <a:ext cx="1448842" cy="1448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9D831-9D9B-9A4E-9007-08D79BB4C08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233" y="4725095"/>
            <a:ext cx="893421" cy="288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480" y="4634089"/>
            <a:ext cx="768079" cy="65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419" y="4634089"/>
            <a:ext cx="852360" cy="537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3B70FC-A0B9-A34C-90EF-3D500C5BDCEA}"/>
              </a:ext>
            </a:extLst>
          </p:cNvPr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417" y="4666978"/>
            <a:ext cx="835473" cy="4029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655784" y="5486710"/>
            <a:ext cx="981458" cy="4889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C4E2BD-8E6F-1740-B4A2-8CD23733CBBA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9071" y="5164446"/>
            <a:ext cx="1025241" cy="3246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D9FC3A-48DD-7847-B67E-9693E6305FEC}"/>
              </a:ext>
            </a:extLst>
          </p:cNvPr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6954" y="6010665"/>
            <a:ext cx="914170" cy="6602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071" y="5647198"/>
            <a:ext cx="2022877" cy="307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15BB31-9F9D-CF4F-A6DC-4079245903CA}"/>
              </a:ext>
            </a:extLst>
          </p:cNvPr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185" y="5740187"/>
            <a:ext cx="1918535" cy="237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318DBC-4EF8-1A4A-AC84-103CFC531B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987" y="6109934"/>
            <a:ext cx="1037549" cy="502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E2FDA0-2308-8F44-A95F-A58A222EEC0A}"/>
              </a:ext>
            </a:extLst>
          </p:cNvPr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476" y="6116305"/>
            <a:ext cx="1405606" cy="44732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626965" y="6262914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4313" y="6213994"/>
            <a:ext cx="599275" cy="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502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github.com</a:t>
            </a: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 dirty="0">
                <a:solidFill>
                  <a:srgbClr val="FFFFFF"/>
                </a:solidFill>
                <a:latin typeface="Calibri" panose="020F0502020204030204" pitchFamily="34" charset="0"/>
              </a:rPr>
              <a:t>Twitter: @</a:t>
            </a:r>
            <a:r>
              <a:rPr lang="en-US" altLang="en-US" sz="32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JamesBender</a:t>
            </a:r>
            <a:endParaRPr lang="en-US" altLang="en-US" sz="3200" b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22BFCDA9-59AB-0541-A563-8B7BE568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0"/>
            <a:ext cx="5222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6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9DAAFEA6-C91C-B547-BBEA-D6534AB3D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417988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Not everything in JavaScript makes sense</a:t>
            </a:r>
            <a:r>
              <a:rPr kumimoji="0" lang="mr-I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…</a:t>
            </a: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Console" panose="020B06090405040202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087D8875-829E-1F4E-8BD9-E50087788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753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Console" panose="020B0609040504020204" pitchFamily="49" charset="0"/>
                <a:ea typeface="ＭＳ Ｐゴシック" panose="020B0600070205080204" pitchFamily="34" charset="-128"/>
                <a:cs typeface="+mn-cs"/>
              </a:rPr>
              <a:t>...not everything has to.</a:t>
            </a:r>
          </a:p>
        </p:txBody>
      </p:sp>
    </p:spTree>
    <p:extLst>
      <p:ext uri="{BB962C8B-B14F-4D97-AF65-F5344CB8AC3E}">
        <p14:creationId xmlns:p14="http://schemas.microsoft.com/office/powerpoint/2010/main" val="1096859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727200"/>
            <a:ext cx="340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0"/>
            <a:ext cx="498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899"/>
            <a:ext cx="2590800" cy="259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5600" y="237358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+TDD =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50999"/>
            <a:ext cx="2768601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8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6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TDD in one poorly drawn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2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8648" y="16764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Tests</a:t>
            </a:r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438400" y="2247900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2241176"/>
            <a:ext cx="1069848" cy="0"/>
          </a:xfrm>
          <a:prstGeom prst="straightConnector1">
            <a:avLst/>
          </a:prstGeom>
          <a:ln w="1238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ual Studio Live! Las Vegas 2011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23111</TotalTime>
  <Words>284</Words>
  <Application>Microsoft Macintosh PowerPoint</Application>
  <PresentationFormat>On-screen Show (4:3)</PresentationFormat>
  <Paragraphs>59</Paragraphs>
  <Slides>20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Arial Black</vt:lpstr>
      <vt:lpstr>Calibri</vt:lpstr>
      <vt:lpstr>Franklin Gothic Medium</vt:lpstr>
      <vt:lpstr>Lucida Console</vt:lpstr>
      <vt:lpstr>Times</vt:lpstr>
      <vt:lpstr>Office Theme</vt:lpstr>
      <vt:lpstr>Visual Studio Live! Las Vegas 2011</vt:lpstr>
      <vt:lpstr>Write Better JavaScript with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154</cp:revision>
  <dcterms:created xsi:type="dcterms:W3CDTF">2010-09-25T15:53:03Z</dcterms:created>
  <dcterms:modified xsi:type="dcterms:W3CDTF">2018-07-12T18:36:41Z</dcterms:modified>
</cp:coreProperties>
</file>