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91" r:id="rId3"/>
    <p:sldId id="278" r:id="rId4"/>
    <p:sldId id="257" r:id="rId5"/>
    <p:sldId id="286" r:id="rId6"/>
    <p:sldId id="287" r:id="rId7"/>
    <p:sldId id="288" r:id="rId8"/>
    <p:sldId id="289" r:id="rId9"/>
    <p:sldId id="258" r:id="rId10"/>
    <p:sldId id="259" r:id="rId11"/>
    <p:sldId id="260" r:id="rId12"/>
    <p:sldId id="261" r:id="rId13"/>
    <p:sldId id="292" r:id="rId14"/>
    <p:sldId id="293" r:id="rId15"/>
    <p:sldId id="294" r:id="rId16"/>
    <p:sldId id="295" r:id="rId17"/>
    <p:sldId id="262" r:id="rId18"/>
    <p:sldId id="269" r:id="rId19"/>
    <p:sldId id="264" r:id="rId20"/>
    <p:sldId id="263" r:id="rId21"/>
    <p:sldId id="266" r:id="rId22"/>
    <p:sldId id="274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5"/>
  </p:normalViewPr>
  <p:slideViewPr>
    <p:cSldViewPr>
      <p:cViewPr varScale="1">
        <p:scale>
          <a:sx n="81" d="100"/>
          <a:sy n="81" d="100"/>
        </p:scale>
        <p:origin x="19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5316-D1BB-4462-A393-2E179480CBE8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16C0-46DC-4982-A1E6-3F8D79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5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0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6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05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4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3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49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88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I learned to love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Bender</a:t>
            </a: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James@JamesCBender.com</a:t>
            </a: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JamesCBender.com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Times New Roman" pitchFamily="8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With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29" cy="473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30" cy="148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815492_3035669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7380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52400"/>
            <a:ext cx="251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Better….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52400"/>
            <a:ext cx="251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… but still a lot of work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715000" y="3657600"/>
            <a:ext cx="3048000" cy="2743200"/>
          </a:xfrm>
          <a:prstGeom prst="wedgeEllipseCallout">
            <a:avLst>
              <a:gd name="adj1" fmla="val -69888"/>
              <a:gd name="adj2" fmla="val -10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There are so many dependencies in this system, how do I manage them all?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82804" y="3962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12888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" y="3124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3276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6" idx="3"/>
          </p:cNvCxnSpPr>
          <p:nvPr/>
        </p:nvCxnSpPr>
        <p:spPr>
          <a:xfrm flipV="1">
            <a:off x="952500" y="2458036"/>
            <a:ext cx="1389296" cy="666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6" idx="4"/>
          </p:cNvCxnSpPr>
          <p:nvPr/>
        </p:nvCxnSpPr>
        <p:spPr>
          <a:xfrm flipV="1">
            <a:off x="2303388" y="2513832"/>
            <a:ext cx="173112" cy="13723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5" idx="3"/>
          </p:cNvCxnSpPr>
          <p:nvPr/>
        </p:nvCxnSpPr>
        <p:spPr>
          <a:xfrm flipV="1">
            <a:off x="2303388" y="2458036"/>
            <a:ext cx="1791008" cy="1428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5" idx="4"/>
          </p:cNvCxnSpPr>
          <p:nvPr/>
        </p:nvCxnSpPr>
        <p:spPr>
          <a:xfrm flipV="1">
            <a:off x="4173304" y="2513832"/>
            <a:ext cx="55796" cy="14485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3" idx="4"/>
          </p:cNvCxnSpPr>
          <p:nvPr/>
        </p:nvCxnSpPr>
        <p:spPr>
          <a:xfrm flipH="1" flipV="1">
            <a:off x="5829300" y="2514600"/>
            <a:ext cx="381000" cy="13716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3" idx="5"/>
          </p:cNvCxnSpPr>
          <p:nvPr/>
        </p:nvCxnSpPr>
        <p:spPr>
          <a:xfrm flipH="1" flipV="1">
            <a:off x="5964004" y="2458804"/>
            <a:ext cx="1635592" cy="87359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3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82804" y="3962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12888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" y="3124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3276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6" idx="3"/>
          </p:cNvCxnSpPr>
          <p:nvPr/>
        </p:nvCxnSpPr>
        <p:spPr>
          <a:xfrm flipV="1">
            <a:off x="952500" y="2458036"/>
            <a:ext cx="1389296" cy="666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6" idx="4"/>
          </p:cNvCxnSpPr>
          <p:nvPr/>
        </p:nvCxnSpPr>
        <p:spPr>
          <a:xfrm flipV="1">
            <a:off x="2303388" y="2513832"/>
            <a:ext cx="173112" cy="13723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5" idx="3"/>
          </p:cNvCxnSpPr>
          <p:nvPr/>
        </p:nvCxnSpPr>
        <p:spPr>
          <a:xfrm flipV="1">
            <a:off x="2303388" y="2458036"/>
            <a:ext cx="1791008" cy="1428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5" idx="4"/>
          </p:cNvCxnSpPr>
          <p:nvPr/>
        </p:nvCxnSpPr>
        <p:spPr>
          <a:xfrm flipV="1">
            <a:off x="4173304" y="2513832"/>
            <a:ext cx="55796" cy="14485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3" idx="4"/>
          </p:cNvCxnSpPr>
          <p:nvPr/>
        </p:nvCxnSpPr>
        <p:spPr>
          <a:xfrm flipH="1" flipV="1">
            <a:off x="5829300" y="2514600"/>
            <a:ext cx="381000" cy="13716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3" idx="5"/>
          </p:cNvCxnSpPr>
          <p:nvPr/>
        </p:nvCxnSpPr>
        <p:spPr>
          <a:xfrm flipH="1" flipV="1">
            <a:off x="5964004" y="2458804"/>
            <a:ext cx="1635592" cy="87359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10400" y="5181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5562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  <a:endCxn id="10" idx="5"/>
          </p:cNvCxnSpPr>
          <p:nvPr/>
        </p:nvCxnSpPr>
        <p:spPr>
          <a:xfrm flipH="1" flipV="1">
            <a:off x="4308008" y="4287604"/>
            <a:ext cx="1140292" cy="12749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0"/>
            <a:endCxn id="14" idx="4"/>
          </p:cNvCxnSpPr>
          <p:nvPr/>
        </p:nvCxnSpPr>
        <p:spPr>
          <a:xfrm flipV="1">
            <a:off x="5448300" y="4267200"/>
            <a:ext cx="762000" cy="12954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  <a:endCxn id="14" idx="5"/>
          </p:cNvCxnSpPr>
          <p:nvPr/>
        </p:nvCxnSpPr>
        <p:spPr>
          <a:xfrm flipH="1" flipV="1">
            <a:off x="6345004" y="4211404"/>
            <a:ext cx="855896" cy="9701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13" idx="4"/>
          </p:cNvCxnSpPr>
          <p:nvPr/>
        </p:nvCxnSpPr>
        <p:spPr>
          <a:xfrm flipV="1">
            <a:off x="7200900" y="3657600"/>
            <a:ext cx="533400" cy="152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76397" y="4200153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52825" y="542375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14925" y="5257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6" idx="0"/>
            <a:endCxn id="11" idx="5"/>
          </p:cNvCxnSpPr>
          <p:nvPr/>
        </p:nvCxnSpPr>
        <p:spPr>
          <a:xfrm flipH="1" flipV="1">
            <a:off x="2438092" y="4211404"/>
            <a:ext cx="567333" cy="10463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0"/>
            <a:endCxn id="11" idx="3"/>
          </p:cNvCxnSpPr>
          <p:nvPr/>
        </p:nvCxnSpPr>
        <p:spPr>
          <a:xfrm flipV="1">
            <a:off x="1443325" y="4211404"/>
            <a:ext cx="725359" cy="121234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 flipV="1">
            <a:off x="1633825" y="5448300"/>
            <a:ext cx="1181100" cy="16595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0"/>
            <a:endCxn id="12" idx="3"/>
          </p:cNvCxnSpPr>
          <p:nvPr/>
        </p:nvCxnSpPr>
        <p:spPr>
          <a:xfrm flipV="1">
            <a:off x="566897" y="3449404"/>
            <a:ext cx="250899" cy="750749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Dependency Injection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With a Factory Pattern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828800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endParaRPr lang="en-US" dirty="0" smtClean="0"/>
          </a:p>
          <a:p>
            <a:r>
              <a:rPr lang="en-US" dirty="0" smtClean="0"/>
              <a:t>“I need to be created, including have all my services crated and given to me.”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828800"/>
            <a:ext cx="251460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Factory </a:t>
            </a:r>
          </a:p>
          <a:p>
            <a:endParaRPr lang="en-US" dirty="0" smtClean="0"/>
          </a:p>
          <a:p>
            <a:r>
              <a:rPr lang="en-US" dirty="0" smtClean="0"/>
              <a:t>“ I know how to build all of this stuff.”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50292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an Domain Service but I don’t how to create it.”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8946932">
            <a:off x="4750338" y="3561147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</a:t>
            </a:r>
          </a:p>
          <a:p>
            <a:pPr algn="ctr"/>
            <a:r>
              <a:rPr lang="en-US" dirty="0" smtClean="0"/>
              <a:t>Entity for me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3426689" y="1922734"/>
            <a:ext cx="2337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</a:t>
            </a:r>
          </a:p>
          <a:p>
            <a:pPr algn="ctr"/>
            <a:r>
              <a:rPr lang="en-US" dirty="0" smtClean="0"/>
              <a:t>Concrete instance</a:t>
            </a:r>
          </a:p>
        </p:txBody>
      </p:sp>
      <p:sp>
        <p:nvSpPr>
          <p:cNvPr id="11" name="Right Arrow 10"/>
          <p:cNvSpPr/>
          <p:nvPr/>
        </p:nvSpPr>
        <p:spPr>
          <a:xfrm rot="1806909">
            <a:off x="1510659" y="4013692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for</a:t>
            </a:r>
          </a:p>
          <a:p>
            <a:pPr algn="ctr"/>
            <a:r>
              <a:rPr lang="en-US" dirty="0" smtClean="0"/>
              <a:t>application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19275"/>
            <a:ext cx="885666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umb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2817" y="0"/>
            <a:ext cx="347118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762000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 want to spend my day writing functional business code, NOT being a  plumber…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Dependency </a:t>
            </a:r>
            <a:r>
              <a:rPr lang="en-US" sz="8000" dirty="0" smtClean="0">
                <a:solidFill>
                  <a:schemeClr val="bg1"/>
                </a:solidFill>
              </a:rPr>
              <a:t>Injection Frameworks </a:t>
            </a:r>
            <a:r>
              <a:rPr lang="en-US" sz="8000" dirty="0">
                <a:solidFill>
                  <a:schemeClr val="bg1"/>
                </a:solidFill>
              </a:rPr>
              <a:t/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to the Rescue!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a Dependency Injection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pPr>
              <a:buFontTx/>
              <a:buChar char="-"/>
            </a:pPr>
            <a:r>
              <a:rPr lang="en-US" dirty="0" smtClean="0"/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/>
              <a:t> Service Proxy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Logging Service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036874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</a:p>
          <a:p>
            <a:endParaRPr lang="en-US" dirty="0" smtClean="0"/>
          </a:p>
          <a:p>
            <a:r>
              <a:rPr lang="en-US" dirty="0" smtClean="0"/>
              <a:t>“You ask me for objects, I create them based on the provided mappings and rules”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886200"/>
            <a:ext cx="2514600" cy="20313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Provider</a:t>
            </a:r>
          </a:p>
          <a:p>
            <a:endParaRPr lang="en-US" dirty="0" smtClean="0"/>
          </a:p>
          <a:p>
            <a:r>
              <a:rPr lang="en-US" dirty="0" smtClean="0"/>
              <a:t>“You tell me what type of object you want, I give you the object you need:”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 concrete instance of a Service…”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2019300" y="3153728"/>
            <a:ext cx="0" cy="88314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276600" y="4901863"/>
            <a:ext cx="2667000" cy="1217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6" idx="2"/>
          </p:cNvCxnSpPr>
          <p:nvPr/>
        </p:nvCxnSpPr>
        <p:spPr>
          <a:xfrm rot="5400000" flipH="1" flipV="1">
            <a:off x="6834664" y="3519964"/>
            <a:ext cx="73247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Dependency Injection?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1905506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DEMO TIME!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Popular .NET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Dependency Injection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Structure Map</a:t>
            </a:r>
          </a:p>
          <a:p>
            <a:r>
              <a:rPr lang="en-US" sz="8000" dirty="0" err="1" smtClean="0">
                <a:solidFill>
                  <a:schemeClr val="bg1"/>
                </a:solidFill>
              </a:rPr>
              <a:t>Ninject</a:t>
            </a:r>
            <a:endParaRPr lang="en-US" sz="8000" dirty="0" smtClean="0">
              <a:solidFill>
                <a:schemeClr val="bg1"/>
              </a:solidFill>
            </a:endParaRPr>
          </a:p>
          <a:p>
            <a:r>
              <a:rPr lang="en-US" sz="8000" dirty="0" smtClean="0">
                <a:solidFill>
                  <a:schemeClr val="bg1"/>
                </a:solidFill>
              </a:rPr>
              <a:t>Microsoft Unity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76200" y="838200"/>
            <a:ext cx="493395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Want to learn more?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Thank you!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148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</a:rPr>
              <a:t>www.JamesCBender.com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github.com/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james@jamescbender.com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Twitter: @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hallwayconversations.com</a:t>
            </a:r>
          </a:p>
        </p:txBody>
      </p:sp>
    </p:spTree>
    <p:extLst>
      <p:ext uri="{BB962C8B-B14F-4D97-AF65-F5344CB8AC3E}">
        <p14:creationId xmlns:p14="http://schemas.microsoft.com/office/powerpoint/2010/main" val="42823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31838"/>
            <a:ext cx="4038600" cy="1477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Pursuit of the </a:t>
            </a:r>
            <a:br>
              <a:rPr lang="en-US" b="1" dirty="0" smtClean="0"/>
            </a:br>
            <a:r>
              <a:rPr lang="en-US" b="1" dirty="0" smtClean="0"/>
              <a:t>Loosely Coupled System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8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SOLID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ID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667000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Liskov</a:t>
            </a:r>
            <a:r>
              <a:rPr lang="en-US" dirty="0" smtClean="0">
                <a:solidFill>
                  <a:schemeClr val="bg1"/>
                </a:solidFill>
              </a:rPr>
              <a:t> Substitution Principle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Any </a:t>
            </a:r>
            <a:r>
              <a:rPr lang="en-US" dirty="0"/>
              <a:t>object in your application should be able to be replaced with a type derived from it without breaking the </a:t>
            </a:r>
            <a:r>
              <a:rPr lang="en-US" dirty="0" smtClean="0"/>
              <a:t>application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SOLI</a:t>
            </a:r>
            <a:r>
              <a:rPr lang="en-US" b="1" dirty="0" smtClean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667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Dependency Inversion Principle</a:t>
            </a:r>
          </a:p>
          <a:p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/>
              <a:t>Code </a:t>
            </a:r>
            <a:r>
              <a:rPr lang="en-US" sz="3000" dirty="0"/>
              <a:t>should depend on abstractions; not concrete implementations. Furthermore, the </a:t>
            </a:r>
            <a:r>
              <a:rPr lang="en-US" sz="3000" dirty="0" smtClean="0"/>
              <a:t>abstractions </a:t>
            </a:r>
            <a:r>
              <a:rPr lang="en-US" sz="3000" dirty="0"/>
              <a:t>should not depend on the details; the details should depend on the abstractions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32" y="3828972"/>
            <a:ext cx="6713537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Basic Entity-Based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pPr>
              <a:buFontTx/>
              <a:buChar char="-"/>
            </a:pPr>
            <a:r>
              <a:rPr lang="en-US" dirty="0" smtClean="0"/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/>
              <a:t> Service Proxy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Logging Service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5240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Database Access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21336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Service Proxy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27432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Logging Service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200400" y="1708666"/>
            <a:ext cx="2590800" cy="7825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 flipV="1">
            <a:off x="3200400" y="2318266"/>
            <a:ext cx="2590800" cy="1729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0" idx="1"/>
          </p:cNvCxnSpPr>
          <p:nvPr/>
        </p:nvCxnSpPr>
        <p:spPr>
          <a:xfrm>
            <a:off x="3200400" y="2491264"/>
            <a:ext cx="2590800" cy="43660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5867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Tightly coupled services!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rot="5400000" flipH="1" flipV="1">
            <a:off x="3390900" y="5143500"/>
            <a:ext cx="8382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3200" y="228600"/>
            <a:ext cx="251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Doesn’t promote reusability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Creates brittle systems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Difficult to “mock” makes testing difficult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9786</TotalTime>
  <Words>330</Words>
  <Application>Microsoft Macintosh PowerPoint</Application>
  <PresentationFormat>On-screen Show (4:3)</PresentationFormat>
  <Paragraphs>80</Paragraphs>
  <Slides>22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Times New Roman</vt:lpstr>
      <vt:lpstr>Arial</vt:lpstr>
      <vt:lpstr>Office Theme</vt:lpstr>
      <vt:lpstr>1_Office Theme</vt:lpstr>
      <vt:lpstr>How I learned to love Dependency Injection</vt:lpstr>
      <vt:lpstr>Why Dependency Injection?</vt:lpstr>
      <vt:lpstr>The Pursuit of the  Loosely Coupled System</vt:lpstr>
      <vt:lpstr>PowerPoint Presentation</vt:lpstr>
      <vt:lpstr>SOLID Princples</vt:lpstr>
      <vt:lpstr>SOLID Princples</vt:lpstr>
      <vt:lpstr>SOLID Princples</vt:lpstr>
      <vt:lpstr>Basic Entity-Based Architecture</vt:lpstr>
      <vt:lpstr>PowerPoint Presentation</vt:lpstr>
      <vt:lpstr>With 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Injection With a Factory Pattern</vt:lpstr>
      <vt:lpstr>PowerPoint Presentation</vt:lpstr>
      <vt:lpstr>PowerPoint Presentation</vt:lpstr>
      <vt:lpstr>With a Dependency Injection Framework</vt:lpstr>
      <vt:lpstr>PowerPoint Presentation</vt:lpstr>
      <vt:lpstr>Some Popular .NET  Dependency Injection Frameworks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love Dependency Injection</dc:title>
  <dc:creator>James</dc:creator>
  <cp:lastModifiedBy>James Bender</cp:lastModifiedBy>
  <cp:revision>132</cp:revision>
  <dcterms:created xsi:type="dcterms:W3CDTF">2009-04-11T19:36:42Z</dcterms:created>
  <dcterms:modified xsi:type="dcterms:W3CDTF">2016-05-20T15:57:11Z</dcterms:modified>
</cp:coreProperties>
</file>