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1" r:id="rId2"/>
    <p:sldId id="260" r:id="rId3"/>
    <p:sldId id="261" r:id="rId4"/>
    <p:sldId id="292" r:id="rId5"/>
    <p:sldId id="293" r:id="rId6"/>
    <p:sldId id="294" r:id="rId7"/>
    <p:sldId id="295" r:id="rId8"/>
    <p:sldId id="262" r:id="rId9"/>
    <p:sldId id="269" r:id="rId10"/>
    <p:sldId id="264" r:id="rId11"/>
    <p:sldId id="263" r:id="rId12"/>
    <p:sldId id="27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5316-D1BB-4462-A393-2E179480CBE8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016C0-46DC-4982-A1E6-3F8D79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016C0-46DC-4982-A1E6-3F8D79568E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Dependency Injection with </a:t>
            </a:r>
            <a:r>
              <a:rPr lang="en-US" dirty="0" err="1" smtClean="0">
                <a:solidFill>
                  <a:schemeClr val="bg1"/>
                </a:solidFill>
              </a:rPr>
              <a:t>Ninject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9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chemeClr val="bg1"/>
                </a:solidFill>
              </a:rPr>
              <a:t>Dependency </a:t>
            </a:r>
            <a:r>
              <a:rPr lang="en-US" sz="8000" dirty="0" smtClean="0">
                <a:solidFill>
                  <a:schemeClr val="bg1"/>
                </a:solidFill>
              </a:rPr>
              <a:t>Injection Frameworks </a:t>
            </a:r>
            <a:r>
              <a:rPr lang="en-US" sz="8000" dirty="0">
                <a:solidFill>
                  <a:schemeClr val="bg1"/>
                </a:solidFill>
              </a:rPr>
              <a:t/>
            </a:r>
            <a:br>
              <a:rPr lang="en-US" sz="8000" dirty="0">
                <a:solidFill>
                  <a:schemeClr val="bg1"/>
                </a:solidFill>
              </a:rPr>
            </a:br>
            <a:r>
              <a:rPr lang="en-US" sz="8000" dirty="0">
                <a:solidFill>
                  <a:schemeClr val="bg1"/>
                </a:solidFill>
              </a:rPr>
              <a:t>to the Rescue!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a Dependency Injection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16764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Domain Service</a:t>
            </a:r>
          </a:p>
          <a:p>
            <a:pPr>
              <a:buFontTx/>
              <a:buChar char="-"/>
            </a:pPr>
            <a:r>
              <a:rPr lang="en-US" dirty="0" smtClean="0"/>
              <a:t>Database Access Service</a:t>
            </a:r>
          </a:p>
          <a:p>
            <a:pPr>
              <a:buFontTx/>
              <a:buChar char="-"/>
            </a:pPr>
            <a:r>
              <a:rPr lang="en-US" dirty="0" smtClean="0"/>
              <a:t> Service Proxy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Logging Service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Etc..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036874"/>
            <a:ext cx="2514600" cy="17543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</a:p>
          <a:p>
            <a:endParaRPr lang="en-US" dirty="0" smtClean="0"/>
          </a:p>
          <a:p>
            <a:r>
              <a:rPr lang="en-US" dirty="0" smtClean="0"/>
              <a:t>“You ask me for objects, I create them based on the provided mappings and rules”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886200"/>
            <a:ext cx="2514600" cy="203132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Provider</a:t>
            </a:r>
          </a:p>
          <a:p>
            <a:endParaRPr lang="en-US" dirty="0" smtClean="0"/>
          </a:p>
          <a:p>
            <a:r>
              <a:rPr lang="en-US" dirty="0" smtClean="0"/>
              <a:t>“You tell me what type of object you want, I give you the object you need:”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6764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“I need a concrete instance of a Service…”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>
            <a:off x="2019300" y="3153728"/>
            <a:ext cx="0" cy="88314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3276600" y="4901863"/>
            <a:ext cx="2667000" cy="1217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  <a:endCxn id="6" idx="2"/>
          </p:cNvCxnSpPr>
          <p:nvPr/>
        </p:nvCxnSpPr>
        <p:spPr>
          <a:xfrm rot="5400000" flipH="1" flipV="1">
            <a:off x="6834664" y="3519964"/>
            <a:ext cx="732472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Some Popular .NET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Dependency Injection Frameworks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Structure Map</a:t>
            </a:r>
          </a:p>
          <a:p>
            <a:r>
              <a:rPr lang="en-US" sz="8000" dirty="0" err="1" smtClean="0">
                <a:solidFill>
                  <a:schemeClr val="bg1"/>
                </a:solidFill>
              </a:rPr>
              <a:t>Ninject</a:t>
            </a:r>
            <a:endParaRPr lang="en-US" sz="8000" dirty="0" smtClean="0">
              <a:solidFill>
                <a:schemeClr val="bg1"/>
              </a:solidFill>
            </a:endParaRPr>
          </a:p>
          <a:p>
            <a:r>
              <a:rPr lang="en-US" sz="8000" dirty="0" err="1" smtClean="0">
                <a:solidFill>
                  <a:schemeClr val="bg1"/>
                </a:solidFill>
              </a:rPr>
              <a:t>AutoFac</a:t>
            </a:r>
            <a:endParaRPr lang="en-US" sz="8000" dirty="0" smtClean="0">
              <a:solidFill>
                <a:schemeClr val="bg1"/>
              </a:solidFill>
            </a:endParaRPr>
          </a:p>
          <a:p>
            <a:r>
              <a:rPr lang="en-US" sz="8000" dirty="0" smtClean="0">
                <a:solidFill>
                  <a:schemeClr val="bg1"/>
                </a:solidFill>
              </a:rPr>
              <a:t>Microsoft Unity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04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1905506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</a:rPr>
              <a:t>DEMO TIME!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With Dependency Injection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" y="1524000"/>
            <a:ext cx="7371429" cy="473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815492_3035669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27380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152400"/>
            <a:ext cx="251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Better….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152400"/>
            <a:ext cx="2514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… but still a lot of work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5715000" y="3657600"/>
            <a:ext cx="3048000" cy="2743200"/>
          </a:xfrm>
          <a:prstGeom prst="wedgeEllipseCallout">
            <a:avLst>
              <a:gd name="adj1" fmla="val -69888"/>
              <a:gd name="adj2" fmla="val -10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There are so many dependencies in this system, how do I manage them all?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38800" y="2133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  <a:endCxn id="4" idx="4"/>
          </p:cNvCxnSpPr>
          <p:nvPr/>
        </p:nvCxnSpPr>
        <p:spPr>
          <a:xfrm flipV="1">
            <a:off x="4229100" y="1066800"/>
            <a:ext cx="0" cy="106603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  <a:endCxn id="4" idx="5"/>
          </p:cNvCxnSpPr>
          <p:nvPr/>
        </p:nvCxnSpPr>
        <p:spPr>
          <a:xfrm flipH="1" flipV="1">
            <a:off x="4363804" y="1011004"/>
            <a:ext cx="1465496" cy="11225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4" idx="3"/>
          </p:cNvCxnSpPr>
          <p:nvPr/>
        </p:nvCxnSpPr>
        <p:spPr>
          <a:xfrm flipV="1">
            <a:off x="2476500" y="1011004"/>
            <a:ext cx="1617896" cy="112182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38800" y="2133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  <a:endCxn id="4" idx="4"/>
          </p:cNvCxnSpPr>
          <p:nvPr/>
        </p:nvCxnSpPr>
        <p:spPr>
          <a:xfrm flipV="1">
            <a:off x="4229100" y="1066800"/>
            <a:ext cx="0" cy="106603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  <a:endCxn id="4" idx="5"/>
          </p:cNvCxnSpPr>
          <p:nvPr/>
        </p:nvCxnSpPr>
        <p:spPr>
          <a:xfrm flipH="1" flipV="1">
            <a:off x="4363804" y="1011004"/>
            <a:ext cx="1465496" cy="11225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4" idx="3"/>
          </p:cNvCxnSpPr>
          <p:nvPr/>
        </p:nvCxnSpPr>
        <p:spPr>
          <a:xfrm flipV="1">
            <a:off x="2476500" y="1011004"/>
            <a:ext cx="1617896" cy="112182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82804" y="39624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12888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2000" y="3124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43800" y="3276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19800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0"/>
            <a:endCxn id="6" idx="3"/>
          </p:cNvCxnSpPr>
          <p:nvPr/>
        </p:nvCxnSpPr>
        <p:spPr>
          <a:xfrm flipV="1">
            <a:off x="952500" y="2458036"/>
            <a:ext cx="1389296" cy="666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6" idx="4"/>
          </p:cNvCxnSpPr>
          <p:nvPr/>
        </p:nvCxnSpPr>
        <p:spPr>
          <a:xfrm flipV="1">
            <a:off x="2303388" y="2513832"/>
            <a:ext cx="173112" cy="13723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5" idx="3"/>
          </p:cNvCxnSpPr>
          <p:nvPr/>
        </p:nvCxnSpPr>
        <p:spPr>
          <a:xfrm flipV="1">
            <a:off x="2303388" y="2458036"/>
            <a:ext cx="1791008" cy="1428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5" idx="4"/>
          </p:cNvCxnSpPr>
          <p:nvPr/>
        </p:nvCxnSpPr>
        <p:spPr>
          <a:xfrm flipV="1">
            <a:off x="4173304" y="2513832"/>
            <a:ext cx="55796" cy="14485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3" idx="4"/>
          </p:cNvCxnSpPr>
          <p:nvPr/>
        </p:nvCxnSpPr>
        <p:spPr>
          <a:xfrm flipH="1" flipV="1">
            <a:off x="5829300" y="2514600"/>
            <a:ext cx="381000" cy="13716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  <a:endCxn id="3" idx="5"/>
          </p:cNvCxnSpPr>
          <p:nvPr/>
        </p:nvCxnSpPr>
        <p:spPr>
          <a:xfrm flipH="1" flipV="1">
            <a:off x="5964004" y="2458804"/>
            <a:ext cx="1635592" cy="87359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3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38800" y="2133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213283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  <a:endCxn id="4" idx="4"/>
          </p:cNvCxnSpPr>
          <p:nvPr/>
        </p:nvCxnSpPr>
        <p:spPr>
          <a:xfrm flipV="1">
            <a:off x="4229100" y="1066800"/>
            <a:ext cx="0" cy="106603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0"/>
            <a:endCxn id="4" idx="5"/>
          </p:cNvCxnSpPr>
          <p:nvPr/>
        </p:nvCxnSpPr>
        <p:spPr>
          <a:xfrm flipH="1" flipV="1">
            <a:off x="4363804" y="1011004"/>
            <a:ext cx="1465496" cy="11225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4" idx="3"/>
          </p:cNvCxnSpPr>
          <p:nvPr/>
        </p:nvCxnSpPr>
        <p:spPr>
          <a:xfrm flipV="1">
            <a:off x="2476500" y="1011004"/>
            <a:ext cx="1617896" cy="112182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82804" y="39624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12888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2000" y="3124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43800" y="3276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19800" y="38862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0"/>
            <a:endCxn id="6" idx="3"/>
          </p:cNvCxnSpPr>
          <p:nvPr/>
        </p:nvCxnSpPr>
        <p:spPr>
          <a:xfrm flipV="1">
            <a:off x="952500" y="2458036"/>
            <a:ext cx="1389296" cy="666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6" idx="4"/>
          </p:cNvCxnSpPr>
          <p:nvPr/>
        </p:nvCxnSpPr>
        <p:spPr>
          <a:xfrm flipV="1">
            <a:off x="2303388" y="2513832"/>
            <a:ext cx="173112" cy="13723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5" idx="3"/>
          </p:cNvCxnSpPr>
          <p:nvPr/>
        </p:nvCxnSpPr>
        <p:spPr>
          <a:xfrm flipV="1">
            <a:off x="2303388" y="2458036"/>
            <a:ext cx="1791008" cy="14281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5" idx="4"/>
          </p:cNvCxnSpPr>
          <p:nvPr/>
        </p:nvCxnSpPr>
        <p:spPr>
          <a:xfrm flipV="1">
            <a:off x="4173304" y="2513832"/>
            <a:ext cx="55796" cy="144856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3" idx="4"/>
          </p:cNvCxnSpPr>
          <p:nvPr/>
        </p:nvCxnSpPr>
        <p:spPr>
          <a:xfrm flipH="1" flipV="1">
            <a:off x="5829300" y="2514600"/>
            <a:ext cx="381000" cy="13716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  <a:endCxn id="3" idx="5"/>
          </p:cNvCxnSpPr>
          <p:nvPr/>
        </p:nvCxnSpPr>
        <p:spPr>
          <a:xfrm flipH="1" flipV="1">
            <a:off x="5964004" y="2458804"/>
            <a:ext cx="1635592" cy="87359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010400" y="5181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55626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0"/>
            <a:endCxn id="10" idx="5"/>
          </p:cNvCxnSpPr>
          <p:nvPr/>
        </p:nvCxnSpPr>
        <p:spPr>
          <a:xfrm flipH="1" flipV="1">
            <a:off x="4308008" y="4287604"/>
            <a:ext cx="1140292" cy="12749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0"/>
            <a:endCxn id="14" idx="4"/>
          </p:cNvCxnSpPr>
          <p:nvPr/>
        </p:nvCxnSpPr>
        <p:spPr>
          <a:xfrm flipV="1">
            <a:off x="5448300" y="4267200"/>
            <a:ext cx="762000" cy="12954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0"/>
            <a:endCxn id="14" idx="5"/>
          </p:cNvCxnSpPr>
          <p:nvPr/>
        </p:nvCxnSpPr>
        <p:spPr>
          <a:xfrm flipH="1" flipV="1">
            <a:off x="6345004" y="4211404"/>
            <a:ext cx="855896" cy="9701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0"/>
            <a:endCxn id="13" idx="4"/>
          </p:cNvCxnSpPr>
          <p:nvPr/>
        </p:nvCxnSpPr>
        <p:spPr>
          <a:xfrm flipV="1">
            <a:off x="7200900" y="3657600"/>
            <a:ext cx="533400" cy="152400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76397" y="4200153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52825" y="5423752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14925" y="5257800"/>
            <a:ext cx="381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6" idx="0"/>
            <a:endCxn id="11" idx="5"/>
          </p:cNvCxnSpPr>
          <p:nvPr/>
        </p:nvCxnSpPr>
        <p:spPr>
          <a:xfrm flipH="1" flipV="1">
            <a:off x="2438092" y="4211404"/>
            <a:ext cx="567333" cy="1046396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0"/>
            <a:endCxn id="11" idx="3"/>
          </p:cNvCxnSpPr>
          <p:nvPr/>
        </p:nvCxnSpPr>
        <p:spPr>
          <a:xfrm flipV="1">
            <a:off x="1443325" y="4211404"/>
            <a:ext cx="725359" cy="1212348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6"/>
            <a:endCxn id="36" idx="2"/>
          </p:cNvCxnSpPr>
          <p:nvPr/>
        </p:nvCxnSpPr>
        <p:spPr>
          <a:xfrm flipV="1">
            <a:off x="1633825" y="5448300"/>
            <a:ext cx="1181100" cy="16595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0"/>
            <a:endCxn id="12" idx="3"/>
          </p:cNvCxnSpPr>
          <p:nvPr/>
        </p:nvCxnSpPr>
        <p:spPr>
          <a:xfrm flipV="1">
            <a:off x="566897" y="3449404"/>
            <a:ext cx="250899" cy="750749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Dependency Injection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With a Factory Pattern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828800"/>
            <a:ext cx="2514600" cy="17543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Domain Service</a:t>
            </a:r>
          </a:p>
          <a:p>
            <a:endParaRPr lang="en-US" dirty="0" smtClean="0"/>
          </a:p>
          <a:p>
            <a:r>
              <a:rPr lang="en-US" dirty="0" smtClean="0"/>
              <a:t>“I need to be created, including have all my services crated and given to me.”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828800"/>
            <a:ext cx="2514600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Object Factory </a:t>
            </a:r>
          </a:p>
          <a:p>
            <a:endParaRPr lang="en-US" dirty="0" smtClean="0"/>
          </a:p>
          <a:p>
            <a:r>
              <a:rPr lang="en-US" dirty="0" smtClean="0"/>
              <a:t>“ I know how to build all of this stuff.”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50292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“I need an Domain Service but I don’t how to create it.”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8946932">
            <a:off x="4750338" y="3561147"/>
            <a:ext cx="1905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an</a:t>
            </a:r>
          </a:p>
          <a:p>
            <a:pPr algn="ctr"/>
            <a:r>
              <a:rPr lang="en-US" dirty="0" smtClean="0"/>
              <a:t>Entity for me</a:t>
            </a:r>
          </a:p>
        </p:txBody>
      </p:sp>
      <p:sp>
        <p:nvSpPr>
          <p:cNvPr id="10" name="Right Arrow 9"/>
          <p:cNvSpPr/>
          <p:nvPr/>
        </p:nvSpPr>
        <p:spPr>
          <a:xfrm flipH="1">
            <a:off x="3426689" y="1922734"/>
            <a:ext cx="2337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</a:t>
            </a:r>
          </a:p>
          <a:p>
            <a:pPr algn="ctr"/>
            <a:r>
              <a:rPr lang="en-US" dirty="0" smtClean="0"/>
              <a:t>Concrete instance</a:t>
            </a:r>
          </a:p>
        </p:txBody>
      </p:sp>
      <p:sp>
        <p:nvSpPr>
          <p:cNvPr id="11" name="Right Arrow 10"/>
          <p:cNvSpPr/>
          <p:nvPr/>
        </p:nvSpPr>
        <p:spPr>
          <a:xfrm rot="1806909">
            <a:off x="1510659" y="4013692"/>
            <a:ext cx="1905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 for</a:t>
            </a:r>
          </a:p>
          <a:p>
            <a:pPr algn="ctr"/>
            <a:r>
              <a:rPr lang="en-US" dirty="0" smtClean="0"/>
              <a:t>application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19275"/>
            <a:ext cx="8856663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umb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2817" y="0"/>
            <a:ext cx="347118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762000"/>
            <a:ext cx="472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I want to spend my day writing functional business code, NOT being a  plumber…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10827</TotalTime>
  <Words>196</Words>
  <Application>Microsoft Macintosh PowerPoint</Application>
  <PresentationFormat>On-screen Show (4:3)</PresentationFormat>
  <Paragraphs>45</Paragraphs>
  <Slides>13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Arial</vt:lpstr>
      <vt:lpstr>Office Theme</vt:lpstr>
      <vt:lpstr>Dependency Injection with Ninject</vt:lpstr>
      <vt:lpstr>With Dependency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Dependency Injection With a Factory Pattern</vt:lpstr>
      <vt:lpstr>PowerPoint Presentation</vt:lpstr>
      <vt:lpstr>PowerPoint Presentation</vt:lpstr>
      <vt:lpstr>With a Dependency Injection Framework</vt:lpstr>
      <vt:lpstr>Some Popular .NET  Dependency Injection Frameworks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learned to love Dependency Injection</dc:title>
  <dc:creator>James</dc:creator>
  <cp:lastModifiedBy>James Bender</cp:lastModifiedBy>
  <cp:revision>137</cp:revision>
  <dcterms:created xsi:type="dcterms:W3CDTF">2009-04-11T19:36:42Z</dcterms:created>
  <dcterms:modified xsi:type="dcterms:W3CDTF">2016-04-07T18:44:26Z</dcterms:modified>
</cp:coreProperties>
</file>