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3" r:id="rId2"/>
    <p:sldId id="325" r:id="rId3"/>
    <p:sldId id="326" r:id="rId4"/>
    <p:sldId id="289" r:id="rId5"/>
    <p:sldId id="291" r:id="rId6"/>
    <p:sldId id="292" r:id="rId7"/>
    <p:sldId id="309" r:id="rId8"/>
    <p:sldId id="294" r:id="rId9"/>
    <p:sldId id="295" r:id="rId10"/>
    <p:sldId id="296" r:id="rId11"/>
    <p:sldId id="297" r:id="rId12"/>
    <p:sldId id="298" r:id="rId13"/>
    <p:sldId id="299" r:id="rId14"/>
    <p:sldId id="301" r:id="rId15"/>
    <p:sldId id="300" r:id="rId16"/>
    <p:sldId id="31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5" autoAdjust="0"/>
    <p:restoredTop sz="88812" autoAdjust="0"/>
  </p:normalViewPr>
  <p:slideViewPr>
    <p:cSldViewPr>
      <p:cViewPr varScale="1">
        <p:scale>
          <a:sx n="99" d="100"/>
          <a:sy n="99" d="100"/>
        </p:scale>
        <p:origin x="219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B6202-BF5C-4028-B505-834E1EA793C3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2298D-CDEE-4595-BC60-989D954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flickr.com/photos/dieselbug2007/414348333/sizes/l/in/photostream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www.flickr.com/photos/marklincoln/5435427346/sizes/o/in/photostrea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r>
              <a:rPr lang="en-US" altLang="en-US" sz="1200" b="0" smtClean="0">
                <a:latin typeface="Franklin Gothic Medium" panose="020B0603020102020204" pitchFamily="34" charset="0"/>
              </a:rPr>
              <a:t>Visual Studio Live! Las Vegas 2011MGB 2003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pPr eaLnBrk="1" hangingPunct="1"/>
            <a:r>
              <a:rPr lang="en-US" altLang="en-US" sz="800" b="0" smtClean="0">
                <a:latin typeface="Franklin Gothic Medium" panose="020B0603020102020204" pitchFamily="34" charset="0"/>
                <a:cs typeface="Arial" panose="020B0604020202020204" pitchFamily="34" charset="0"/>
              </a:rPr>
              <a:t>© 2003 Microsoft Corporation. All rights reserved.</a:t>
            </a:r>
          </a:p>
          <a:p>
            <a:r>
              <a:rPr lang="en-US" altLang="en-US" sz="800" b="0" smtClean="0">
                <a:latin typeface="Franklin Gothic Medium" panose="020B0603020102020204" pitchFamily="34" charset="0"/>
                <a:cs typeface="Arial" panose="020B0604020202020204" pitchFamily="34" charset="0"/>
              </a:rPr>
              <a:t>This presentation is for informational purposes only. Microsoft makes no warranties, express or implied, in this summary.</a:t>
            </a:r>
            <a:endParaRPr lang="en-US" altLang="en-US" sz="1200" b="0" smtClean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4278313"/>
            <a:ext cx="5978525" cy="4592637"/>
          </a:xfrm>
          <a:noFill/>
        </p:spPr>
        <p:txBody>
          <a:bodyPr lIns="92614" tIns="47092" rIns="92614" bIns="47092"/>
          <a:lstStyle/>
          <a:p>
            <a:pPr eaLnBrk="1" hangingPunct="1"/>
            <a:endParaRPr lang="en-US" altLang="en-US" smtClean="0"/>
          </a:p>
        </p:txBody>
      </p:sp>
      <p:sp>
        <p:nvSpPr>
          <p:cNvPr id="1741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blackWhite">
          <a:xfrm>
            <a:off x="1100138" y="676275"/>
            <a:ext cx="4605337" cy="34528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840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you have</a:t>
            </a:r>
            <a:r>
              <a:rPr lang="en-US" baseline="0" dirty="0" smtClean="0"/>
              <a:t> heard of this acronym, most probably know what it stands for.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my experience many developers like the idea of TDD, but don’t really know how to get stared with _true_ TDD.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Today we are going to talk about the TDD workflow, some characteristics of unit tests, the benefits of unit tests and how to bring management around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1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http://www.flickr.com/photos/dieselbug2007/414348333/sizes/l/in/photostream/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11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http://www.flickr.com/photos/marklincoln/5435427346/sizes/o/in/photostream/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8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9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1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0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5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D43A-3188-44A4-9C01-A6AB22738397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663" y="1236663"/>
            <a:ext cx="8993187" cy="1741487"/>
          </a:xfrm>
        </p:spPr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From Zero to TDD in a Day!!!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3028950"/>
            <a:ext cx="9144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 Bender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Application Development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Practice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Manager 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ICC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– Columbus, Ohio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@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JamesBender</a:t>
            </a: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algn="ctr" eaLnBrk="1" hangingPunct="1"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algn="ctr" eaLnBrk="1" hangingPunct="1">
              <a:defRPr/>
            </a:pPr>
            <a:endParaRPr lang="en-US" sz="1400" b="0" dirty="0">
              <a:solidFill>
                <a:schemeClr val="bg1"/>
              </a:solidFill>
              <a:latin typeface="Times New Roman" pitchFamily="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5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The Benefits of TDD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87" y="1271162"/>
            <a:ext cx="6662426" cy="444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The Benefits of TDD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84" y="1219200"/>
            <a:ext cx="67856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What </a:t>
            </a:r>
            <a:r>
              <a:rPr lang="en-US" i="1" smtClean="0">
                <a:solidFill>
                  <a:schemeClr val="bg1"/>
                </a:solidFill>
              </a:rPr>
              <a:t>is</a:t>
            </a:r>
            <a:r>
              <a:rPr lang="en-US" smtClean="0">
                <a:solidFill>
                  <a:schemeClr val="bg1"/>
                </a:solidFill>
              </a:rPr>
              <a:t> a Unit Test?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42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92" y="1165098"/>
            <a:ext cx="6288616" cy="45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219200"/>
            <a:ext cx="60346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85" y="1219200"/>
            <a:ext cx="2977515" cy="44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Demo: Tic-Tac-Toe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Create a library to determine the winner of a Tic-Tac-Toe game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Input is a multidimensional (3 X 3) array of char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Returns the winner token (X || O) as a char or a space (as a char) if no winner. If the game is a stalemate return an ‘S’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[Brief] Introduction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Basics of TDD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Workshop One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DI Concepts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Mocking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Workshop Two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9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DI Frameworks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Integration and Other Types of </a:t>
            </a:r>
            <a:r>
              <a:rPr lang="en-US" dirty="0" smtClean="0">
                <a:solidFill>
                  <a:srgbClr val="FFFFFF"/>
                </a:solidFill>
              </a:rPr>
              <a:t>Tests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Integration Test Demo (time allowing)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Getting Management and QA on Board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Q&amp;A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0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TDD as…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… a development practice.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3124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3200" kern="120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2800" kern="1200" baseline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2400" kern="1200" baseline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2000" kern="1200" baseline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2000" kern="120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… a design methodology.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TDD as a Development Practice: 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Specifications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6724" y="28575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32448" y="44958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Tests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Curved Connector 7"/>
          <p:cNvCxnSpPr>
            <a:stCxn id="5" idx="3"/>
            <a:endCxn id="6" idx="1"/>
          </p:cNvCxnSpPr>
          <p:nvPr/>
        </p:nvCxnSpPr>
        <p:spPr>
          <a:xfrm>
            <a:off x="2362200" y="1866900"/>
            <a:ext cx="1144524" cy="1562100"/>
          </a:xfrm>
          <a:prstGeom prst="curvedConnector3">
            <a:avLst>
              <a:gd name="adj1" fmla="val 50000"/>
            </a:avLst>
          </a:prstGeom>
          <a:ln w="1587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6" idx="3"/>
            <a:endCxn id="7" idx="1"/>
          </p:cNvCxnSpPr>
          <p:nvPr/>
        </p:nvCxnSpPr>
        <p:spPr>
          <a:xfrm>
            <a:off x="5637276" y="3429000"/>
            <a:ext cx="995172" cy="1638300"/>
          </a:xfrm>
          <a:prstGeom prst="curvedConnector3">
            <a:avLst>
              <a:gd name="adj1" fmla="val 37413"/>
            </a:avLst>
          </a:prstGeom>
          <a:ln w="1587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7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TDD as a Development Practice: 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2954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Specifications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6724" y="28575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32448" y="44958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Tests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>
            <a:off x="2362200" y="1866900"/>
            <a:ext cx="1144524" cy="1562100"/>
          </a:xfrm>
          <a:prstGeom prst="curvedConnector3">
            <a:avLst>
              <a:gd name="adj1" fmla="val 50000"/>
            </a:avLst>
          </a:prstGeom>
          <a:ln w="1587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4" idx="3"/>
            <a:endCxn id="5" idx="1"/>
          </p:cNvCxnSpPr>
          <p:nvPr/>
        </p:nvCxnSpPr>
        <p:spPr>
          <a:xfrm>
            <a:off x="5637276" y="3429000"/>
            <a:ext cx="995172" cy="1638300"/>
          </a:xfrm>
          <a:prstGeom prst="curvedConnector3">
            <a:avLst>
              <a:gd name="adj1" fmla="val 50000"/>
            </a:avLst>
          </a:prstGeom>
          <a:ln w="1587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8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6346E-6 L -2.77778E-7 -0.11934 C -2.77778E-7 -0.17299 -0.09444 -0.23867 -0.17118 -0.23867 L -0.34184 -0.23867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1" y="-119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3469E-6 L 0 0.12511 C 0 0.18108 0.09392 0.25 0.17083 0.25 L 0.34167 0.25 " pathEditMode="relative" rAng="0" ptsTypes="FfFF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Red, Green, Refactor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0027"/>
            <a:ext cx="4040188" cy="269477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Content Placeholder 5"/>
          <p:cNvSpPr txBox="1">
            <a:spLocks/>
          </p:cNvSpPr>
          <p:nvPr/>
        </p:nvSpPr>
        <p:spPr>
          <a:xfrm>
            <a:off x="4645025" y="1371600"/>
            <a:ext cx="4041775" cy="4754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Red – Start by writing a failing test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Green – Write just enough code to make test pass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Refactor – Optimize your code for readability, maintainability and 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219200"/>
            <a:ext cx="4038600" cy="121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2514600"/>
            <a:ext cx="4038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4038600"/>
            <a:ext cx="40386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07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The Benefits of TDD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84" y="1143000"/>
            <a:ext cx="67856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The Benefits of TDD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615281"/>
            <a:ext cx="5588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19995</TotalTime>
  <Words>343</Words>
  <Application>Microsoft Macintosh PowerPoint</Application>
  <PresentationFormat>On-screen Show (4:3)</PresentationFormat>
  <Paragraphs>59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Franklin Gothic Medium</vt:lpstr>
      <vt:lpstr>Times New Roman</vt:lpstr>
      <vt:lpstr>Arial</vt:lpstr>
      <vt:lpstr>Office Theme</vt:lpstr>
      <vt:lpstr>From Zero to TDD in a Day!!!</vt:lpstr>
      <vt:lpstr>Agenda</vt:lpstr>
      <vt:lpstr>Agenda</vt:lpstr>
      <vt:lpstr>TDD as…</vt:lpstr>
      <vt:lpstr>TDD as a Development Practice: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 Bender</cp:lastModifiedBy>
  <cp:revision>115</cp:revision>
  <dcterms:created xsi:type="dcterms:W3CDTF">2010-09-25T15:53:03Z</dcterms:created>
  <dcterms:modified xsi:type="dcterms:W3CDTF">2016-04-08T23:26:23Z</dcterms:modified>
</cp:coreProperties>
</file>