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1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5E4A-6C30-40FB-A6A1-7C48C73B02A5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4147-4FCB-4CF9-9A5A-7521FD989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84" y="1459230"/>
            <a:ext cx="117326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Koan</a:t>
            </a:r>
            <a:endParaRPr lang="en-US" sz="7200" dirty="0" smtClean="0"/>
          </a:p>
          <a:p>
            <a:endParaRPr lang="en-US" dirty="0"/>
          </a:p>
          <a:p>
            <a:r>
              <a:rPr lang="en-US" sz="4000" i="1" dirty="0" smtClean="0"/>
              <a:t>Noun</a:t>
            </a:r>
          </a:p>
          <a:p>
            <a:r>
              <a:rPr lang="en-US" dirty="0" smtClean="0"/>
              <a:t>	</a:t>
            </a:r>
            <a:r>
              <a:rPr lang="en-US" sz="4000" dirty="0" smtClean="0"/>
              <a:t>a paradoxical anecdote or riddle, used in Zen Buddhism to demonstrate the inadequacy of logical reasoning and to provoke enlightenment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6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Bender</dc:creator>
  <cp:lastModifiedBy>James Bender</cp:lastModifiedBy>
  <cp:revision>1</cp:revision>
  <dcterms:created xsi:type="dcterms:W3CDTF">2014-06-26T15:16:25Z</dcterms:created>
  <dcterms:modified xsi:type="dcterms:W3CDTF">2014-06-26T15:20:10Z</dcterms:modified>
</cp:coreProperties>
</file>