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91" r:id="rId4"/>
    <p:sldId id="278" r:id="rId5"/>
    <p:sldId id="257" r:id="rId6"/>
    <p:sldId id="286" r:id="rId7"/>
    <p:sldId id="287" r:id="rId8"/>
    <p:sldId id="288" r:id="rId9"/>
    <p:sldId id="289" r:id="rId10"/>
    <p:sldId id="258" r:id="rId11"/>
    <p:sldId id="259" r:id="rId12"/>
    <p:sldId id="260" r:id="rId13"/>
    <p:sldId id="261" r:id="rId14"/>
    <p:sldId id="262" r:id="rId15"/>
    <p:sldId id="269" r:id="rId16"/>
    <p:sldId id="264" r:id="rId17"/>
    <p:sldId id="263" r:id="rId18"/>
    <p:sldId id="266" r:id="rId19"/>
    <p:sldId id="274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39FF-EAD8-42EE-89F4-BE620BEDB651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38F07-F17E-49F3-A304-2275B028B3B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551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9C89-C8D5-4067-AE78-473EABF3C385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584E5-0574-4204-A261-0005CD93F54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1098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52E43-A3E1-4FC8-A63D-F4EF4805E365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A015F-4B93-42E6-8ECF-C836E4C53DEF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607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AFF49-A93F-4F9E-B2E6-DC4CF5E3CBDA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3A19A-925D-4D8A-ACAE-92A3FDE6839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82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3C61-D7E1-4350-8609-AB8B12761275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A26C9-3A3A-4306-9AB4-B20568C0496E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093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82E82-97D9-42DF-AAAB-22BE478BF5AE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6069C-D61F-453E-86A8-EAA994DC7C3D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49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9863C-38FD-4EB1-9133-4CE93BF4DAC5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20FB1-6A8B-4443-8929-0AFA5E412C89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6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1395-8078-418B-8DEC-3B0479E29166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FB690-874E-4F2E-9358-8185F4398C8F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028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6769-C6A2-4EF3-87BE-252B3B8DE3C3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8DED5-174E-4AEA-A22F-567BEA0C988F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349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5257B-32D5-4F76-BD74-8D6CB01E9A7B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50099-6F5F-4115-84F0-12F1DECA080E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365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87556-40A5-4FD1-8F0D-0915F45B5ED3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A15A1-3518-460B-8797-AE77EA1F6C8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7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D70B5D-FF95-4D46-9659-15F32E7C4826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2014-04-08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E9AA57-2D4E-4C23-8459-D57D024790C3}" type="slidenum">
              <a:rPr lang="en-CA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6172200"/>
            <a:ext cx="1905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6172200"/>
            <a:ext cx="15255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905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172200"/>
            <a:ext cx="1905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6172200"/>
            <a:ext cx="1905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3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6" name="Title 1"/>
          <p:cNvSpPr>
            <a:spLocks noGrp="1"/>
          </p:cNvSpPr>
          <p:nvPr>
            <p:ph type="ctrTitle"/>
          </p:nvPr>
        </p:nvSpPr>
        <p:spPr>
          <a:xfrm>
            <a:off x="244475" y="2924175"/>
            <a:ext cx="8575675" cy="3095625"/>
          </a:xfrm>
        </p:spPr>
        <p:txBody>
          <a:bodyPr/>
          <a:lstStyle/>
          <a:p>
            <a:pPr eaLnBrk="1" hangingPunct="1"/>
            <a:r>
              <a:rPr lang="en-CA" altLang="en-US" b="1" dirty="0" smtClean="0">
                <a:solidFill>
                  <a:schemeClr val="bg1"/>
                </a:solidFill>
              </a:rPr>
              <a:t>How I Learned to Love Dependency Injection</a:t>
            </a:r>
            <a:br>
              <a:rPr lang="en-CA" altLang="en-US" b="1" dirty="0" smtClean="0">
                <a:solidFill>
                  <a:schemeClr val="bg1"/>
                </a:solidFill>
              </a:rPr>
            </a:br>
            <a:r>
              <a:rPr lang="en-CA" altLang="en-US" b="1" dirty="0" smtClean="0">
                <a:solidFill>
                  <a:schemeClr val="bg1"/>
                </a:solidFill>
              </a:rPr>
              <a:t/>
            </a:r>
            <a:br>
              <a:rPr lang="en-CA" altLang="en-US" b="1" dirty="0" smtClean="0">
                <a:solidFill>
                  <a:schemeClr val="bg1"/>
                </a:solidFill>
              </a:rPr>
            </a:br>
            <a:r>
              <a:rPr lang="en-CA" altLang="en-US" b="1" dirty="0" smtClean="0">
                <a:solidFill>
                  <a:schemeClr val="bg1"/>
                </a:solidFill>
              </a:rPr>
              <a:t>James Bender</a:t>
            </a:r>
            <a:br>
              <a:rPr lang="en-CA" altLang="en-US" b="1" dirty="0" smtClean="0">
                <a:solidFill>
                  <a:schemeClr val="bg1"/>
                </a:solidFill>
              </a:rPr>
            </a:br>
            <a:r>
              <a:rPr lang="en-CA" altLang="en-US" b="1" dirty="0" smtClean="0">
                <a:solidFill>
                  <a:schemeClr val="bg1"/>
                </a:solidFill>
              </a:rPr>
              <a:t>github.com/</a:t>
            </a:r>
            <a:r>
              <a:rPr lang="en-CA" altLang="en-US" b="1" dirty="0" err="1" smtClean="0">
                <a:solidFill>
                  <a:schemeClr val="bg1"/>
                </a:solidFill>
              </a:rPr>
              <a:t>JamesBender</a:t>
            </a:r>
            <a:endParaRPr lang="en-CA" altLang="en-US" sz="8000" dirty="0" smtClean="0">
              <a:solidFill>
                <a:schemeClr val="bg1"/>
              </a:solidFill>
              <a:latin typeface="DIN Engschrift Std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270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CA">
              <a:solidFill>
                <a:prstClr val="white"/>
              </a:solidFill>
            </a:endParaRPr>
          </a:p>
        </p:txBody>
      </p:sp>
      <p:pic>
        <p:nvPicPr>
          <p:cNvPr id="2058" name="Picture 14" descr="C:\Users\D'Arcy\Dropbox\PrDC13Winnipeg\PDCWpg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9563"/>
            <a:ext cx="3759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82550"/>
            <a:ext cx="29019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0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Microsoft </a:t>
            </a:r>
            <a:r>
              <a:rPr lang="en-US" sz="8000" dirty="0" smtClean="0">
                <a:solidFill>
                  <a:schemeClr val="bg1"/>
                </a:solidFill>
              </a:rPr>
              <a:t>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Want to learn more?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Dependency Injection?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1838"/>
            <a:ext cx="40386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Pursuit of the </a:t>
            </a:r>
            <a:br>
              <a:rPr lang="en-US" b="1" dirty="0" smtClean="0"/>
            </a:br>
            <a:r>
              <a:rPr lang="en-US" b="1" dirty="0" smtClean="0"/>
              <a:t>Loosely Coupled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8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Substitution Principle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Any </a:t>
            </a:r>
            <a:r>
              <a:rPr lang="en-US" dirty="0"/>
              <a:t>object in your application should be able to be replaced with a type derived from it without breaking the </a:t>
            </a:r>
            <a:r>
              <a:rPr lang="en-US" dirty="0" smtClean="0"/>
              <a:t>application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Dependency Inversion Principle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/>
              <a:t>Code </a:t>
            </a:r>
            <a:r>
              <a:rPr lang="en-US" sz="3000" dirty="0"/>
              <a:t>should depend on abstractions; not concrete implementations. Furthermore, the </a:t>
            </a:r>
            <a:r>
              <a:rPr lang="en-US" sz="3000" dirty="0" smtClean="0"/>
              <a:t>abstractions </a:t>
            </a:r>
            <a:r>
              <a:rPr lang="en-US" sz="3000" dirty="0"/>
              <a:t>should not depend on the details; the details should depend on the abstractions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Tightly coupled services!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28600"/>
            <a:ext cx="251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Doesn’t promote reusability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brittle systems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 to “mock” makes testing difficult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8588</TotalTime>
  <Words>325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DIN Engschrift Std</vt:lpstr>
      <vt:lpstr>Office Theme</vt:lpstr>
      <vt:lpstr>1_Office Theme</vt:lpstr>
      <vt:lpstr>2_Office Theme</vt:lpstr>
      <vt:lpstr>How I Learned to Love Dependency Injection  James Bender github.com/JamesBender</vt:lpstr>
      <vt:lpstr>Why Dependency Injection?</vt:lpstr>
      <vt:lpstr>The Pursuit of the  Loosely Coupled System</vt:lpstr>
      <vt:lpstr>PowerPoint Presentation</vt:lpstr>
      <vt:lpstr>SOLID Princples</vt:lpstr>
      <vt:lpstr>SOLID Princples</vt:lpstr>
      <vt:lpstr>SOLID Princples</vt:lpstr>
      <vt:lpstr>Basic Entity-Based Architecture</vt:lpstr>
      <vt:lpstr>PowerPoint Presentation</vt:lpstr>
      <vt:lpstr>With Dependency Injection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PowerPoint Presentation</vt:lpstr>
      <vt:lpstr>Some Popular .NET  Dependency Injection Frameworks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122</cp:revision>
  <dcterms:created xsi:type="dcterms:W3CDTF">2009-04-11T19:36:42Z</dcterms:created>
  <dcterms:modified xsi:type="dcterms:W3CDTF">2014-04-08T18:59:37Z</dcterms:modified>
</cp:coreProperties>
</file>