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38A3-3F07-EB4F-A0E2-1301A96D25D1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EA4-26A9-F849-979F-4941BF9F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3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38A3-3F07-EB4F-A0E2-1301A96D25D1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EA4-26A9-F849-979F-4941BF9F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9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38A3-3F07-EB4F-A0E2-1301A96D25D1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EA4-26A9-F849-979F-4941BF9F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38A3-3F07-EB4F-A0E2-1301A96D25D1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EA4-26A9-F849-979F-4941BF9F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1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38A3-3F07-EB4F-A0E2-1301A96D25D1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EA4-26A9-F849-979F-4941BF9F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5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38A3-3F07-EB4F-A0E2-1301A96D25D1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EA4-26A9-F849-979F-4941BF9F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38A3-3F07-EB4F-A0E2-1301A96D25D1}" type="datetimeFigureOut">
              <a:rPr lang="en-US" smtClean="0"/>
              <a:t>12/8/13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EA4-26A9-F849-979F-4941BF9F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38A3-3F07-EB4F-A0E2-1301A96D25D1}" type="datetimeFigureOut">
              <a:rPr lang="en-US" smtClean="0"/>
              <a:t>12/8/13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EA4-26A9-F849-979F-4941BF9F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38A3-3F07-EB4F-A0E2-1301A96D25D1}" type="datetimeFigureOut">
              <a:rPr lang="en-US" smtClean="0"/>
              <a:t>12/8/13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EA4-26A9-F849-979F-4941BF9F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38A3-3F07-EB4F-A0E2-1301A96D25D1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EA4-26A9-F849-979F-4941BF9F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2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38A3-3F07-EB4F-A0E2-1301A96D25D1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EA4-26A9-F849-979F-4941BF9F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6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38A3-3F07-EB4F-A0E2-1301A96D25D1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39EA4-26A9-F849-979F-4941BF9F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0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969818" y="1258455"/>
            <a:ext cx="0" cy="2655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969818" y="3913909"/>
            <a:ext cx="25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362363" y="1824101"/>
            <a:ext cx="1801091" cy="1420172"/>
          </a:xfrm>
          <a:custGeom>
            <a:avLst/>
            <a:gdLst>
              <a:gd name="connsiteX0" fmla="*/ 0 w 704272"/>
              <a:gd name="connsiteY0" fmla="*/ 1270081 h 1270081"/>
              <a:gd name="connsiteX1" fmla="*/ 346363 w 704272"/>
              <a:gd name="connsiteY1" fmla="*/ 81 h 1270081"/>
              <a:gd name="connsiteX2" fmla="*/ 704272 w 704272"/>
              <a:gd name="connsiteY2" fmla="*/ 1200808 h 1270081"/>
              <a:gd name="connsiteX3" fmla="*/ 704272 w 704272"/>
              <a:gd name="connsiteY3" fmla="*/ 1200808 h 127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272" h="1270081">
                <a:moveTo>
                  <a:pt x="0" y="1270081"/>
                </a:moveTo>
                <a:cubicBezTo>
                  <a:pt x="114492" y="640853"/>
                  <a:pt x="228985" y="11626"/>
                  <a:pt x="346363" y="81"/>
                </a:cubicBezTo>
                <a:cubicBezTo>
                  <a:pt x="463741" y="-11464"/>
                  <a:pt x="704272" y="1200808"/>
                  <a:pt x="704272" y="1200808"/>
                </a:cubicBezTo>
                <a:lnTo>
                  <a:pt x="704272" y="1200808"/>
                </a:lnTo>
              </a:path>
            </a:pathLst>
          </a:custGeom>
          <a:ln w="381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3323" y="2078162"/>
            <a:ext cx="114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h(x) = log(f(x))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9818" y="372924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639455" y="2620818"/>
            <a:ext cx="11545" cy="129309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900219" y="2620818"/>
            <a:ext cx="11545" cy="129309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68899" y="38100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2741208" y="38100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350818" y="1385454"/>
            <a:ext cx="889000" cy="17433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39818" y="1385454"/>
            <a:ext cx="974755" cy="17779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639455" y="2620818"/>
            <a:ext cx="12607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68255" y="1385454"/>
            <a:ext cx="54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u(x)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29365" y="2588369"/>
            <a:ext cx="47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(x)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59910" y="1392026"/>
            <a:ext cx="172353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Draw URN and x* from normalized </a:t>
            </a:r>
            <a:r>
              <a:rPr lang="en-US" sz="1400" dirty="0" err="1" smtClean="0"/>
              <a:t>exp</a:t>
            </a:r>
            <a:r>
              <a:rPr lang="en-US" sz="1400" dirty="0" smtClean="0"/>
              <a:t>(u(x))</a:t>
            </a:r>
          </a:p>
          <a:p>
            <a:r>
              <a:rPr lang="en-US" sz="1400" dirty="0" smtClean="0"/>
              <a:t>2. If URN ≤ </a:t>
            </a:r>
            <a:r>
              <a:rPr lang="en-US" sz="1400" dirty="0" err="1" smtClean="0"/>
              <a:t>exp</a:t>
            </a:r>
            <a:r>
              <a:rPr lang="en-US" sz="1400" dirty="0" smtClean="0"/>
              <a:t>{l(x*)-u(x</a:t>
            </a:r>
            <a:r>
              <a:rPr lang="en-US" sz="1400" baseline="30000" dirty="0" smtClean="0"/>
              <a:t>*</a:t>
            </a:r>
            <a:r>
              <a:rPr lang="en-US" sz="1400" dirty="0" smtClean="0"/>
              <a:t>)}, ACC </a:t>
            </a:r>
            <a:r>
              <a:rPr lang="en-US" sz="1400" dirty="0" smtClean="0"/>
              <a:t>and add x* to </a:t>
            </a:r>
            <a:r>
              <a:rPr lang="en-US" sz="1400" b="1" dirty="0" smtClean="0"/>
              <a:t>x</a:t>
            </a:r>
            <a:r>
              <a:rPr lang="en-US" sz="1400" dirty="0" smtClean="0"/>
              <a:t>; </a:t>
            </a:r>
          </a:p>
          <a:p>
            <a:r>
              <a:rPr lang="en-US" sz="1400" dirty="0" smtClean="0"/>
              <a:t>3. Else if URN ≤ </a:t>
            </a:r>
            <a:r>
              <a:rPr lang="en-US" sz="1400" dirty="0" err="1" smtClean="0"/>
              <a:t>exp</a:t>
            </a:r>
            <a:r>
              <a:rPr lang="en-US" sz="1400" dirty="0" smtClean="0"/>
              <a:t>{h(x*)-u(x</a:t>
            </a:r>
            <a:r>
              <a:rPr lang="en-US" sz="1400" baseline="30000" dirty="0" smtClean="0"/>
              <a:t>*</a:t>
            </a:r>
            <a:r>
              <a:rPr lang="en-US" sz="1400" dirty="0" smtClean="0"/>
              <a:t>)}, ACC and add x* to </a:t>
            </a:r>
            <a:r>
              <a:rPr lang="en-US" sz="1400" b="1" dirty="0" smtClean="0"/>
              <a:t>x</a:t>
            </a:r>
            <a:r>
              <a:rPr lang="en-US" sz="1400" dirty="0" smtClean="0"/>
              <a:t>; </a:t>
            </a:r>
          </a:p>
          <a:p>
            <a:r>
              <a:rPr lang="en-US" sz="1400" dirty="0" smtClean="0"/>
              <a:t>4. Else, REG.</a:t>
            </a:r>
          </a:p>
          <a:p>
            <a:r>
              <a:rPr lang="en-US" sz="1400" dirty="0" smtClean="0"/>
              <a:t>5. Repeat 1 to 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88352" y="4202427"/>
            <a:ext cx="115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dirty="0" smtClean="0"/>
              <a:t> = {x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259942" y="1260770"/>
            <a:ext cx="0" cy="2655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259942" y="3916224"/>
            <a:ext cx="25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6652487" y="1826416"/>
            <a:ext cx="1801091" cy="1420172"/>
          </a:xfrm>
          <a:custGeom>
            <a:avLst/>
            <a:gdLst>
              <a:gd name="connsiteX0" fmla="*/ 0 w 704272"/>
              <a:gd name="connsiteY0" fmla="*/ 1270081 h 1270081"/>
              <a:gd name="connsiteX1" fmla="*/ 346363 w 704272"/>
              <a:gd name="connsiteY1" fmla="*/ 81 h 1270081"/>
              <a:gd name="connsiteX2" fmla="*/ 704272 w 704272"/>
              <a:gd name="connsiteY2" fmla="*/ 1200808 h 1270081"/>
              <a:gd name="connsiteX3" fmla="*/ 704272 w 704272"/>
              <a:gd name="connsiteY3" fmla="*/ 1200808 h 127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272" h="1270081">
                <a:moveTo>
                  <a:pt x="0" y="1270081"/>
                </a:moveTo>
                <a:cubicBezTo>
                  <a:pt x="114492" y="640853"/>
                  <a:pt x="228985" y="11626"/>
                  <a:pt x="346363" y="81"/>
                </a:cubicBezTo>
                <a:cubicBezTo>
                  <a:pt x="463741" y="-11464"/>
                  <a:pt x="704272" y="1200808"/>
                  <a:pt x="704272" y="1200808"/>
                </a:cubicBezTo>
                <a:lnTo>
                  <a:pt x="704272" y="1200808"/>
                </a:lnTo>
              </a:path>
            </a:pathLst>
          </a:custGeom>
          <a:ln w="381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383447" y="2080477"/>
            <a:ext cx="114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h(x) = log(f(x))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799942" y="373155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6929579" y="2623133"/>
            <a:ext cx="11545" cy="129309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8190343" y="2623133"/>
            <a:ext cx="11545" cy="129309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59023" y="381232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8031332" y="38123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6606307" y="1826507"/>
            <a:ext cx="637785" cy="14200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758379" y="1826507"/>
            <a:ext cx="746318" cy="13392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8" idx="1"/>
          </p:cNvCxnSpPr>
          <p:nvPr/>
        </p:nvCxnSpPr>
        <p:spPr>
          <a:xfrm flipV="1">
            <a:off x="6929579" y="1826507"/>
            <a:ext cx="608690" cy="7966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31332" y="1581604"/>
            <a:ext cx="54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u(x)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41261" y="2403703"/>
            <a:ext cx="47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(x)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78476" y="420474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dirty="0" smtClean="0"/>
              <a:t> = {x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x</a:t>
            </a:r>
            <a:r>
              <a:rPr lang="en-US" baseline="-25000" dirty="0" smtClean="0"/>
              <a:t>3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94177" y="383309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52" name="Straight Connector 51"/>
          <p:cNvCxnSpPr>
            <a:stCxn id="38" idx="1"/>
          </p:cNvCxnSpPr>
          <p:nvPr/>
        </p:nvCxnSpPr>
        <p:spPr>
          <a:xfrm>
            <a:off x="7538269" y="1826507"/>
            <a:ext cx="38009" cy="208971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565045" y="1826507"/>
            <a:ext cx="636843" cy="8979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244092" y="1824101"/>
            <a:ext cx="51428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19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148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THG Lab</dc:creator>
  <cp:lastModifiedBy>THG Lab</cp:lastModifiedBy>
  <cp:revision>6</cp:revision>
  <cp:lastPrinted>2013-12-08T20:48:54Z</cp:lastPrinted>
  <dcterms:created xsi:type="dcterms:W3CDTF">2013-12-08T20:17:34Z</dcterms:created>
  <dcterms:modified xsi:type="dcterms:W3CDTF">2013-12-08T21:46:05Z</dcterms:modified>
</cp:coreProperties>
</file>