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7"/>
  </p:notesMasterIdLst>
  <p:sldIdLst>
    <p:sldId id="256" r:id="rId4"/>
    <p:sldId id="258" r:id="rId5"/>
    <p:sldId id="263" r:id="rId6"/>
    <p:sldId id="275" r:id="rId8"/>
    <p:sldId id="274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406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5846E-3B8C-4645-97D2-695808EF1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发展</a:t>
            </a:r>
            <a:r>
              <a:rPr lang="zh-CN" altLang="en-US"/>
              <a:t>历程</a:t>
            </a:r>
            <a:endParaRPr lang="zh-CN" altLang="en-US"/>
          </a:p>
          <a:p>
            <a:r>
              <a:rPr lang="zh-CN" altLang="en-US"/>
              <a:t>SparkSQL模块来源于Hive框架，但是其功能远大于Hive，SparkSQL用于Hive的所有功能，并且SparkSQL天然集成（兼容）Hive，从其中读取数据进行分析处理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https://code-cookbook.readthedocs.io/zh_CN/latest/Bigdata%20Tools/SparkSQL.html#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Spark SQL引擎的核心是Catalyst优化器和Project Tungsten。 它们一起支持高级DataFrame和Dataset API和SQL查询。 现在，让我们仔细看看优化器。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https://waltyou.github.io/Learning-Spark-0/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1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7.png"/><Relationship Id="rId5" Type="http://schemas.openxmlformats.org/officeDocument/2006/relationships/tags" Target="../tags/tag81.xml"/><Relationship Id="rId4" Type="http://schemas.openxmlformats.org/officeDocument/2006/relationships/image" Target="../media/image6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2" Type="http://schemas.openxmlformats.org/officeDocument/2006/relationships/image" Target="../media/image2.png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image" Target="../media/image5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11.png"/><Relationship Id="rId7" Type="http://schemas.openxmlformats.org/officeDocument/2006/relationships/tags" Target="../tags/tag138.xml"/><Relationship Id="rId6" Type="http://schemas.openxmlformats.org/officeDocument/2006/relationships/image" Target="../media/image10.png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1" Type="http://schemas.openxmlformats.org/officeDocument/2006/relationships/tags" Target="../tags/tag155.xml"/><Relationship Id="rId30" Type="http://schemas.openxmlformats.org/officeDocument/2006/relationships/tags" Target="../tags/tag154.xml"/><Relationship Id="rId3" Type="http://schemas.openxmlformats.org/officeDocument/2006/relationships/image" Target="../media/image9.png"/><Relationship Id="rId29" Type="http://schemas.openxmlformats.org/officeDocument/2006/relationships/tags" Target="../tags/tag153.xml"/><Relationship Id="rId28" Type="http://schemas.openxmlformats.org/officeDocument/2006/relationships/tags" Target="../tags/tag152.xml"/><Relationship Id="rId27" Type="http://schemas.openxmlformats.org/officeDocument/2006/relationships/tags" Target="../tags/tag151.xml"/><Relationship Id="rId26" Type="http://schemas.openxmlformats.org/officeDocument/2006/relationships/tags" Target="../tags/tag150.xml"/><Relationship Id="rId25" Type="http://schemas.openxmlformats.org/officeDocument/2006/relationships/tags" Target="../tags/tag149.xml"/><Relationship Id="rId24" Type="http://schemas.openxmlformats.org/officeDocument/2006/relationships/image" Target="../media/image17.png"/><Relationship Id="rId23" Type="http://schemas.openxmlformats.org/officeDocument/2006/relationships/tags" Target="../tags/tag148.xml"/><Relationship Id="rId22" Type="http://schemas.openxmlformats.org/officeDocument/2006/relationships/image" Target="../media/image16.png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35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image" Target="../media/image15.png"/><Relationship Id="rId16" Type="http://schemas.openxmlformats.org/officeDocument/2006/relationships/tags" Target="../tags/tag143.xml"/><Relationship Id="rId15" Type="http://schemas.openxmlformats.org/officeDocument/2006/relationships/image" Target="../media/image14.png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image" Target="../media/image13.png"/><Relationship Id="rId11" Type="http://schemas.openxmlformats.org/officeDocument/2006/relationships/tags" Target="../tags/tag140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image" Target="../media/image20.png"/><Relationship Id="rId6" Type="http://schemas.openxmlformats.org/officeDocument/2006/relationships/tags" Target="../tags/tag158.xml"/><Relationship Id="rId5" Type="http://schemas.openxmlformats.org/officeDocument/2006/relationships/image" Target="../media/image19.png"/><Relationship Id="rId4" Type="http://schemas.openxmlformats.org/officeDocument/2006/relationships/tags" Target="../tags/tag157.xml"/><Relationship Id="rId3" Type="http://schemas.openxmlformats.org/officeDocument/2006/relationships/image" Target="../media/image18.png"/><Relationship Id="rId2" Type="http://schemas.openxmlformats.org/officeDocument/2006/relationships/tags" Target="../tags/tag15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image" Target="../media/image16.png"/><Relationship Id="rId7" Type="http://schemas.openxmlformats.org/officeDocument/2006/relationships/tags" Target="../tags/tag170.xml"/><Relationship Id="rId6" Type="http://schemas.openxmlformats.org/officeDocument/2006/relationships/image" Target="../media/image18.png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4" Type="http://schemas.openxmlformats.org/officeDocument/2006/relationships/tags" Target="../tags/tag182.xml"/><Relationship Id="rId23" Type="http://schemas.openxmlformats.org/officeDocument/2006/relationships/tags" Target="../tags/tag181.xml"/><Relationship Id="rId22" Type="http://schemas.openxmlformats.org/officeDocument/2006/relationships/tags" Target="../tags/tag180.xml"/><Relationship Id="rId21" Type="http://schemas.openxmlformats.org/officeDocument/2006/relationships/tags" Target="../tags/tag179.xml"/><Relationship Id="rId20" Type="http://schemas.openxmlformats.org/officeDocument/2006/relationships/tags" Target="../tags/tag178.xml"/><Relationship Id="rId2" Type="http://schemas.openxmlformats.org/officeDocument/2006/relationships/tags" Target="../tags/tag166.xml"/><Relationship Id="rId19" Type="http://schemas.openxmlformats.org/officeDocument/2006/relationships/image" Target="../media/image24.png"/><Relationship Id="rId18" Type="http://schemas.openxmlformats.org/officeDocument/2006/relationships/tags" Target="../tags/tag177.xml"/><Relationship Id="rId17" Type="http://schemas.openxmlformats.org/officeDocument/2006/relationships/image" Target="../media/image23.png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image" Target="../media/image22.png"/><Relationship Id="rId11" Type="http://schemas.openxmlformats.org/officeDocument/2006/relationships/tags" Target="../tags/tag172.xml"/><Relationship Id="rId10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image" Target="../media/image20.png"/><Relationship Id="rId6" Type="http://schemas.openxmlformats.org/officeDocument/2006/relationships/tags" Target="../tags/tag185.xml"/><Relationship Id="rId5" Type="http://schemas.openxmlformats.org/officeDocument/2006/relationships/image" Target="../media/image19.png"/><Relationship Id="rId4" Type="http://schemas.openxmlformats.org/officeDocument/2006/relationships/tags" Target="../tags/tag184.xml"/><Relationship Id="rId3" Type="http://schemas.openxmlformats.org/officeDocument/2006/relationships/image" Target="../media/image25.png"/><Relationship Id="rId2" Type="http://schemas.openxmlformats.org/officeDocument/2006/relationships/tags" Target="../tags/tag183.xml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image" Target="../media/image20.png"/><Relationship Id="rId6" Type="http://schemas.openxmlformats.org/officeDocument/2006/relationships/tags" Target="../tags/tag196.xml"/><Relationship Id="rId5" Type="http://schemas.openxmlformats.org/officeDocument/2006/relationships/image" Target="../media/image19.png"/><Relationship Id="rId4" Type="http://schemas.openxmlformats.org/officeDocument/2006/relationships/tags" Target="../tags/tag195.xml"/><Relationship Id="rId3" Type="http://schemas.openxmlformats.org/officeDocument/2006/relationships/image" Target="../media/image18.png"/><Relationship Id="rId2" Type="http://schemas.openxmlformats.org/officeDocument/2006/relationships/tags" Target="../tags/tag194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image" Target="../media/image19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6" Type="http://schemas.openxmlformats.org/officeDocument/2006/relationships/tags" Target="../tags/tag218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image" Target="../media/image20.png"/><Relationship Id="rId11" Type="http://schemas.openxmlformats.org/officeDocument/2006/relationships/tags" Target="../tags/tag214.xml"/><Relationship Id="rId10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image" Target="../media/image20.png"/><Relationship Id="rId6" Type="http://schemas.openxmlformats.org/officeDocument/2006/relationships/tags" Target="../tags/tag224.xml"/><Relationship Id="rId5" Type="http://schemas.openxmlformats.org/officeDocument/2006/relationships/image" Target="../media/image19.png"/><Relationship Id="rId4" Type="http://schemas.openxmlformats.org/officeDocument/2006/relationships/tags" Target="../tags/tag223.xml"/><Relationship Id="rId3" Type="http://schemas.openxmlformats.org/officeDocument/2006/relationships/image" Target="../media/image18.png"/><Relationship Id="rId2" Type="http://schemas.openxmlformats.org/officeDocument/2006/relationships/tags" Target="../tags/tag222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image" Target="../media/image20.png"/><Relationship Id="rId6" Type="http://schemas.openxmlformats.org/officeDocument/2006/relationships/tags" Target="../tags/tag235.xml"/><Relationship Id="rId5" Type="http://schemas.openxmlformats.org/officeDocument/2006/relationships/image" Target="../media/image19.png"/><Relationship Id="rId4" Type="http://schemas.openxmlformats.org/officeDocument/2006/relationships/tags" Target="../tags/tag234.xml"/><Relationship Id="rId3" Type="http://schemas.openxmlformats.org/officeDocument/2006/relationships/image" Target="../media/image27.png"/><Relationship Id="rId2" Type="http://schemas.openxmlformats.org/officeDocument/2006/relationships/tags" Target="../tags/tag23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image" Target="../media/image20.png"/><Relationship Id="rId6" Type="http://schemas.openxmlformats.org/officeDocument/2006/relationships/tags" Target="../tags/tag245.xml"/><Relationship Id="rId5" Type="http://schemas.openxmlformats.org/officeDocument/2006/relationships/image" Target="../media/image19.png"/><Relationship Id="rId4" Type="http://schemas.openxmlformats.org/officeDocument/2006/relationships/tags" Target="../tags/tag244.xml"/><Relationship Id="rId3" Type="http://schemas.openxmlformats.org/officeDocument/2006/relationships/image" Target="../media/image28.png"/><Relationship Id="rId2" Type="http://schemas.openxmlformats.org/officeDocument/2006/relationships/tags" Target="../tags/tag243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16.png"/><Relationship Id="rId7" Type="http://schemas.openxmlformats.org/officeDocument/2006/relationships/tags" Target="../tags/tag256.xml"/><Relationship Id="rId6" Type="http://schemas.openxmlformats.org/officeDocument/2006/relationships/image" Target="../media/image18.png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4" Type="http://schemas.openxmlformats.org/officeDocument/2006/relationships/tags" Target="../tags/tag268.xml"/><Relationship Id="rId23" Type="http://schemas.openxmlformats.org/officeDocument/2006/relationships/tags" Target="../tags/tag267.xml"/><Relationship Id="rId22" Type="http://schemas.openxmlformats.org/officeDocument/2006/relationships/tags" Target="../tags/tag266.xml"/><Relationship Id="rId21" Type="http://schemas.openxmlformats.org/officeDocument/2006/relationships/tags" Target="../tags/tag265.xml"/><Relationship Id="rId20" Type="http://schemas.openxmlformats.org/officeDocument/2006/relationships/tags" Target="../tags/tag264.xml"/><Relationship Id="rId2" Type="http://schemas.openxmlformats.org/officeDocument/2006/relationships/tags" Target="../tags/tag252.xml"/><Relationship Id="rId19" Type="http://schemas.openxmlformats.org/officeDocument/2006/relationships/image" Target="../media/image24.png"/><Relationship Id="rId18" Type="http://schemas.openxmlformats.org/officeDocument/2006/relationships/tags" Target="../tags/tag263.xml"/><Relationship Id="rId17" Type="http://schemas.openxmlformats.org/officeDocument/2006/relationships/image" Target="../media/image23.png"/><Relationship Id="rId16" Type="http://schemas.openxmlformats.org/officeDocument/2006/relationships/tags" Target="../tags/tag26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image" Target="../media/image22.png"/><Relationship Id="rId11" Type="http://schemas.openxmlformats.org/officeDocument/2006/relationships/tags" Target="../tags/tag258.xml"/><Relationship Id="rId10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image" Target="../media/image20.png"/><Relationship Id="rId7" Type="http://schemas.openxmlformats.org/officeDocument/2006/relationships/tags" Target="../tags/tag272.xml"/><Relationship Id="rId6" Type="http://schemas.openxmlformats.org/officeDocument/2006/relationships/image" Target="../media/image19.png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image" Target="../media/image29.png"/><Relationship Id="rId2" Type="http://schemas.openxmlformats.org/officeDocument/2006/relationships/tags" Target="../tags/tag269.xml"/><Relationship Id="rId14" Type="http://schemas.openxmlformats.org/officeDocument/2006/relationships/tags" Target="../tags/tag278.xml"/><Relationship Id="rId13" Type="http://schemas.openxmlformats.org/officeDocument/2006/relationships/tags" Target="../tags/tag277.xml"/><Relationship Id="rId12" Type="http://schemas.openxmlformats.org/officeDocument/2006/relationships/tags" Target="../tags/tag276.xml"/><Relationship Id="rId11" Type="http://schemas.openxmlformats.org/officeDocument/2006/relationships/tags" Target="../tags/tag275.xml"/><Relationship Id="rId10" Type="http://schemas.openxmlformats.org/officeDocument/2006/relationships/tags" Target="../tags/tag27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image" Target="../media/image29.png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291.xml"/><Relationship Id="rId7" Type="http://schemas.openxmlformats.org/officeDocument/2006/relationships/image" Target="../media/image19.png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../media/image29.png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7" Type="http://schemas.openxmlformats.org/officeDocument/2006/relationships/tags" Target="../tags/tag299.xml"/><Relationship Id="rId16" Type="http://schemas.openxmlformats.org/officeDocument/2006/relationships/tags" Target="../tags/tag298.xml"/><Relationship Id="rId15" Type="http://schemas.openxmlformats.org/officeDocument/2006/relationships/tags" Target="../tags/tag297.xml"/><Relationship Id="rId14" Type="http://schemas.openxmlformats.org/officeDocument/2006/relationships/tags" Target="../tags/tag296.xml"/><Relationship Id="rId13" Type="http://schemas.openxmlformats.org/officeDocument/2006/relationships/tags" Target="../tags/tag295.xml"/><Relationship Id="rId12" Type="http://schemas.openxmlformats.org/officeDocument/2006/relationships/tags" Target="../tags/tag294.xml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304.xml"/><Relationship Id="rId7" Type="http://schemas.openxmlformats.org/officeDocument/2006/relationships/image" Target="../media/image19.png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image" Target="../media/image29.png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7" Type="http://schemas.openxmlformats.org/officeDocument/2006/relationships/tags" Target="../tags/tag312.xml"/><Relationship Id="rId16" Type="http://schemas.openxmlformats.org/officeDocument/2006/relationships/tags" Target="../tags/tag311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317.xml"/><Relationship Id="rId7" Type="http://schemas.openxmlformats.org/officeDocument/2006/relationships/image" Target="../media/image19.png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image" Target="../media/image29.png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image" Target="../media/image20.png"/><Relationship Id="rId7" Type="http://schemas.openxmlformats.org/officeDocument/2006/relationships/tags" Target="../tags/tag329.xml"/><Relationship Id="rId6" Type="http://schemas.openxmlformats.org/officeDocument/2006/relationships/image" Target="../media/image19.png"/><Relationship Id="rId5" Type="http://schemas.openxmlformats.org/officeDocument/2006/relationships/tags" Target="../tags/tag328.xml"/><Relationship Id="rId4" Type="http://schemas.openxmlformats.org/officeDocument/2006/relationships/image" Target="../media/image29.png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8" Type="http://schemas.openxmlformats.org/officeDocument/2006/relationships/tags" Target="../tags/tag339.xml"/><Relationship Id="rId17" Type="http://schemas.openxmlformats.org/officeDocument/2006/relationships/tags" Target="../tags/tag338.xml"/><Relationship Id="rId16" Type="http://schemas.openxmlformats.org/officeDocument/2006/relationships/tags" Target="../tags/tag337.xml"/><Relationship Id="rId15" Type="http://schemas.openxmlformats.org/officeDocument/2006/relationships/tags" Target="../tags/tag336.xml"/><Relationship Id="rId14" Type="http://schemas.openxmlformats.org/officeDocument/2006/relationships/tags" Target="../tags/tag335.xml"/><Relationship Id="rId13" Type="http://schemas.openxmlformats.org/officeDocument/2006/relationships/tags" Target="../tags/tag334.xml"/><Relationship Id="rId12" Type="http://schemas.openxmlformats.org/officeDocument/2006/relationships/tags" Target="../tags/tag333.xml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image" Target="../media/image18.png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0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4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02565" y="178435"/>
            <a:ext cx="11787505" cy="6501130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67055"/>
            <a:ext cx="6095365" cy="60953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458341" y="3606728"/>
            <a:ext cx="6304518" cy="670510"/>
          </a:xfrm>
        </p:spPr>
        <p:txBody>
          <a:bodyPr vert="horz"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7440368" y="3533598"/>
            <a:ext cx="21669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5458340" y="2358940"/>
            <a:ext cx="6304519" cy="1072842"/>
          </a:xfrm>
        </p:spPr>
        <p:txBody>
          <a:bodyPr vert="horz"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11560" y="5380355"/>
            <a:ext cx="980440" cy="14509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178594"/>
            <a:ext cx="11989594" cy="6500813"/>
            <a:chOff x="0" y="178594"/>
            <a:chExt cx="11989594" cy="6500813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202406" y="178594"/>
              <a:ext cx="11787188" cy="6500813"/>
            </a:xfrm>
            <a:prstGeom prst="rect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566993"/>
              <a:ext cx="6095496" cy="6095496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426623" y="2588281"/>
            <a:ext cx="6095496" cy="185036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833100" y="5298440"/>
            <a:ext cx="1523365" cy="1523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82905" y="247015"/>
            <a:ext cx="11483340" cy="63119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10" y="5216525"/>
            <a:ext cx="2005330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10348595" y="22225"/>
            <a:ext cx="1950085" cy="1574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800" y="5370830"/>
            <a:ext cx="980440" cy="145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672445" y="5528945"/>
            <a:ext cx="1519555" cy="1226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211560" y="5407025"/>
            <a:ext cx="980440" cy="145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211560" y="5380355"/>
            <a:ext cx="980440" cy="145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68635" y="5296535"/>
            <a:ext cx="1523365" cy="1523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78435" y="-40640"/>
            <a:ext cx="1523365" cy="1523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 rot="13260000">
            <a:off x="3704590" y="-1502410"/>
            <a:ext cx="3617595" cy="4262120"/>
          </a:xfrm>
          <a:custGeom>
            <a:avLst/>
            <a:gdLst>
              <a:gd name="connsiteX0" fmla="*/ 3617595 w 3617595"/>
              <a:gd name="connsiteY0" fmla="*/ 1413996 h 4262120"/>
              <a:gd name="connsiteX1" fmla="*/ 341203 w 3617595"/>
              <a:gd name="connsiteY1" fmla="*/ 4262120 h 4262120"/>
              <a:gd name="connsiteX2" fmla="*/ 0 w 3617595"/>
              <a:gd name="connsiteY2" fmla="*/ 4262120 h 4262120"/>
              <a:gd name="connsiteX3" fmla="*/ 0 w 3617595"/>
              <a:gd name="connsiteY3" fmla="*/ 0 h 4262120"/>
              <a:gd name="connsiteX4" fmla="*/ 3617595 w 3617595"/>
              <a:gd name="connsiteY4" fmla="*/ 0 h 4262120"/>
              <a:gd name="connsiteX5" fmla="*/ 3617595 w 3617595"/>
              <a:gd name="connsiteY5" fmla="*/ 4262120 h 4262120"/>
              <a:gd name="connsiteX6" fmla="*/ 3598761 w 3617595"/>
              <a:gd name="connsiteY6" fmla="*/ 4262120 h 4262120"/>
              <a:gd name="connsiteX7" fmla="*/ 3617595 w 3617595"/>
              <a:gd name="connsiteY7" fmla="*/ 4245748 h 426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7595" h="4262120">
                <a:moveTo>
                  <a:pt x="3617595" y="1413996"/>
                </a:moveTo>
                <a:lnTo>
                  <a:pt x="341203" y="4262120"/>
                </a:lnTo>
                <a:lnTo>
                  <a:pt x="0" y="4262120"/>
                </a:lnTo>
                <a:lnTo>
                  <a:pt x="0" y="0"/>
                </a:lnTo>
                <a:lnTo>
                  <a:pt x="3617595" y="0"/>
                </a:lnTo>
                <a:close/>
                <a:moveTo>
                  <a:pt x="3617595" y="4262120"/>
                </a:moveTo>
                <a:lnTo>
                  <a:pt x="3598761" y="4262120"/>
                </a:lnTo>
                <a:lnTo>
                  <a:pt x="3617595" y="4245748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3" name="组合 2"/>
          <p:cNvGrpSpPr/>
          <p:nvPr userDrawn="1">
            <p:custDataLst>
              <p:tags r:id="rId4"/>
            </p:custDataLst>
          </p:nvPr>
        </p:nvGrpSpPr>
        <p:grpSpPr>
          <a:xfrm>
            <a:off x="-156210" y="-17145"/>
            <a:ext cx="12952095" cy="8042910"/>
            <a:chOff x="-246" y="-27"/>
            <a:chExt cx="20397" cy="12666"/>
          </a:xfrm>
        </p:grpSpPr>
        <p:pic>
          <p:nvPicPr>
            <p:cNvPr id="9" name="图片 8" descr="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0" y="-27"/>
              <a:ext cx="5085" cy="4913"/>
            </a:xfrm>
            <a:prstGeom prst="rect">
              <a:avLst/>
            </a:prstGeom>
          </p:spPr>
        </p:pic>
        <p:pic>
          <p:nvPicPr>
            <p:cNvPr id="12" name="图片 11" descr="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13897" y="4867"/>
              <a:ext cx="6255" cy="6712"/>
            </a:xfrm>
            <a:prstGeom prst="rect">
              <a:avLst/>
            </a:prstGeom>
          </p:spPr>
        </p:pic>
        <p:pic>
          <p:nvPicPr>
            <p:cNvPr id="7" name="图片 6" descr="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12468" y="-27"/>
              <a:ext cx="6711" cy="4947"/>
            </a:xfrm>
            <a:prstGeom prst="rect">
              <a:avLst/>
            </a:prstGeom>
          </p:spPr>
        </p:pic>
        <p:pic>
          <p:nvPicPr>
            <p:cNvPr id="8" name="图片 7" descr="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email"/>
            <a:stretch>
              <a:fillRect/>
            </a:stretch>
          </p:blipFill>
          <p:spPr>
            <a:xfrm>
              <a:off x="-246" y="4867"/>
              <a:ext cx="6034" cy="5948"/>
            </a:xfrm>
            <a:prstGeom prst="rect">
              <a:avLst/>
            </a:prstGeom>
          </p:spPr>
        </p:pic>
        <p:pic>
          <p:nvPicPr>
            <p:cNvPr id="15" name="图片 14" descr="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 cstate="email"/>
            <a:srcRect/>
            <a:stretch>
              <a:fillRect/>
            </a:stretch>
          </p:blipFill>
          <p:spPr>
            <a:xfrm rot="1800000">
              <a:off x="8685" y="5927"/>
              <a:ext cx="5697" cy="6712"/>
            </a:xfrm>
            <a:custGeom>
              <a:avLst/>
              <a:gdLst>
                <a:gd name="connsiteX0" fmla="*/ 0 w 3617595"/>
                <a:gd name="connsiteY0" fmla="*/ 0 h 4262120"/>
                <a:gd name="connsiteX1" fmla="*/ 3617595 w 3617595"/>
                <a:gd name="connsiteY1" fmla="*/ 0 h 4262120"/>
                <a:gd name="connsiteX2" fmla="*/ 3617595 w 3617595"/>
                <a:gd name="connsiteY2" fmla="*/ 2199068 h 4262120"/>
                <a:gd name="connsiteX3" fmla="*/ 44283 w 3617595"/>
                <a:gd name="connsiteY3" fmla="*/ 4262120 h 4262120"/>
                <a:gd name="connsiteX4" fmla="*/ 0 w 3617595"/>
                <a:gd name="connsiteY4" fmla="*/ 4262120 h 426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595" h="4262120">
                  <a:moveTo>
                    <a:pt x="0" y="0"/>
                  </a:moveTo>
                  <a:lnTo>
                    <a:pt x="3617595" y="0"/>
                  </a:lnTo>
                  <a:lnTo>
                    <a:pt x="3617595" y="2199068"/>
                  </a:lnTo>
                  <a:lnTo>
                    <a:pt x="44283" y="4262120"/>
                  </a:lnTo>
                  <a:lnTo>
                    <a:pt x="0" y="4262120"/>
                  </a:lnTo>
                  <a:close/>
                </a:path>
              </a:pathLst>
            </a:custGeom>
          </p:spPr>
        </p:pic>
        <p:pic>
          <p:nvPicPr>
            <p:cNvPr id="11" name="图片 10" descr="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 cstate="email"/>
            <a:stretch>
              <a:fillRect/>
            </a:stretch>
          </p:blipFill>
          <p:spPr>
            <a:xfrm rot="2700000">
              <a:off x="5337" y="8209"/>
              <a:ext cx="2171" cy="2434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485" y="5377"/>
              <a:ext cx="5557" cy="459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1327" y="782"/>
              <a:ext cx="5557" cy="459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2518" y="782"/>
              <a:ext cx="5557" cy="459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7042" y="6918"/>
              <a:ext cx="5557" cy="459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email"/>
            <a:stretch>
              <a:fillRect/>
            </a:stretch>
          </p:blipFill>
          <p:spPr>
            <a:xfrm>
              <a:off x="1485" y="4131"/>
              <a:ext cx="647" cy="538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 cstate="email"/>
            <a:stretch>
              <a:fillRect/>
            </a:stretch>
          </p:blipFill>
          <p:spPr>
            <a:xfrm>
              <a:off x="16884" y="4229"/>
              <a:ext cx="743" cy="741"/>
            </a:xfrm>
            <a:prstGeom prst="rect">
              <a:avLst/>
            </a:prstGeom>
          </p:spPr>
        </p:pic>
      </p:grpSp>
      <p:sp>
        <p:nvSpPr>
          <p:cNvPr id="20" name="标题 19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2264400" y="2196000"/>
            <a:ext cx="7664400" cy="1324800"/>
          </a:xfrm>
        </p:spPr>
        <p:txBody>
          <a:bodyPr anchor="b">
            <a:normAutofit/>
          </a:bodyPr>
          <a:lstStyle>
            <a:lvl1pPr algn="ctr">
              <a:defRPr sz="8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  <p:custDataLst>
              <p:tags r:id="rId26"/>
            </p:custDataLst>
          </p:nvPr>
        </p:nvSpPr>
        <p:spPr>
          <a:xfrm>
            <a:off x="4708800" y="3542400"/>
            <a:ext cx="2775600" cy="4536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30"/>
            </p:custDataLst>
          </p:nvPr>
        </p:nvSpPr>
        <p:spPr>
          <a:xfrm>
            <a:off x="3484800" y="4356000"/>
            <a:ext cx="2214000" cy="374400"/>
          </a:xfrm>
        </p:spPr>
        <p:txBody>
          <a:bodyPr/>
          <a:lstStyle>
            <a:lvl1pPr marL="0" indent="0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  <p:custDataLst>
              <p:tags r:id="rId31"/>
            </p:custDataLst>
          </p:nvPr>
        </p:nvSpPr>
        <p:spPr>
          <a:xfrm>
            <a:off x="6705600" y="4356000"/>
            <a:ext cx="1946275" cy="374400"/>
          </a:xfrm>
        </p:spPr>
        <p:txBody>
          <a:bodyPr/>
          <a:lstStyle>
            <a:lvl1pPr marL="0" indent="0" algn="r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11560" y="5380355"/>
            <a:ext cx="980440" cy="1450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275445" y="4060190"/>
            <a:ext cx="2917190" cy="282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538605" y="1299845"/>
            <a:ext cx="9042400" cy="4215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369695" y="1185545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1369695" y="992505"/>
            <a:ext cx="9353550" cy="4659630"/>
            <a:chOff x="2157" y="1563"/>
            <a:chExt cx="14730" cy="7338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flipH="1" flipV="1">
              <a:off x="12491" y="4653"/>
              <a:ext cx="4396" cy="4249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 cstate="email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3358800" y="3254400"/>
            <a:ext cx="5475600" cy="770400"/>
          </a:xfrm>
        </p:spPr>
        <p:txBody>
          <a:bodyPr anchor="b">
            <a:normAutofit/>
          </a:bodyPr>
          <a:lstStyle>
            <a:lvl1pPr algn="ctr" eaLnBrk="1" fontAlgn="auto" latinLnBrk="0" hangingPunct="1">
              <a:defRPr sz="4000" b="1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744000" y="4064400"/>
            <a:ext cx="4705200" cy="45360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20000"/>
              </a:lnSpc>
              <a:buNone/>
              <a:defRPr sz="14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9472295" y="4229100"/>
            <a:ext cx="2719705" cy="2628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254490" y="4018915"/>
            <a:ext cx="2937510" cy="28390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202565" y="194310"/>
            <a:ext cx="11798300" cy="6471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 userDrawn="1">
            <p:custDataLst>
              <p:tags r:id="rId3"/>
            </p:custDataLst>
          </p:nvPr>
        </p:nvSpPr>
        <p:spPr>
          <a:xfrm>
            <a:off x="-12065" y="0"/>
            <a:ext cx="12204065" cy="685800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304800" y="2965450"/>
            <a:ext cx="4026535" cy="27711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11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53465" y="194310"/>
            <a:ext cx="4026535" cy="2771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4331335" y="3894455"/>
            <a:ext cx="4026535" cy="2771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/>
          <a:stretch>
            <a:fillRect/>
          </a:stretch>
        </p:blipFill>
        <p:spPr>
          <a:xfrm>
            <a:off x="304800" y="2214245"/>
            <a:ext cx="468630" cy="3244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109075" y="3877945"/>
            <a:ext cx="3082925" cy="298005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351405" cy="2273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040890" cy="19729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538605" y="1299845"/>
            <a:ext cx="9042400" cy="4215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369695" y="1185545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4"/>
            </p:custDataLst>
          </p:nvPr>
        </p:nvGrpSpPr>
        <p:grpSpPr>
          <a:xfrm>
            <a:off x="1369695" y="992505"/>
            <a:ext cx="9353550" cy="4657725"/>
            <a:chOff x="2157" y="1563"/>
            <a:chExt cx="14730" cy="7335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flipH="1" flipV="1">
              <a:off x="12491" y="4650"/>
              <a:ext cx="4396" cy="42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 cstate="email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8486" y="2605661"/>
            <a:ext cx="6675968" cy="1177938"/>
          </a:xfrm>
        </p:spPr>
        <p:txBody>
          <a:bodyPr anchor="ctr" anchorCtr="0">
            <a:normAutofit/>
          </a:bodyPr>
          <a:lstStyle>
            <a:lvl1pPr algn="ctr"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24"/>
            </p:custDataLst>
          </p:nvPr>
        </p:nvSpPr>
        <p:spPr>
          <a:xfrm>
            <a:off x="3819057" y="3921430"/>
            <a:ext cx="4275016" cy="4441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02406" y="178594"/>
            <a:ext cx="11787188" cy="6500813"/>
            <a:chOff x="202406" y="178594"/>
            <a:chExt cx="11787188" cy="6500813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202406" y="178594"/>
              <a:ext cx="11787188" cy="6500813"/>
            </a:xfrm>
            <a:prstGeom prst="rect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572122" y="1777935"/>
              <a:ext cx="6072189" cy="4901471"/>
            </a:xfrm>
            <a:prstGeom prst="rect">
              <a:avLst/>
            </a:prstGeom>
          </p:spPr>
        </p:pic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879743" y="3167409"/>
            <a:ext cx="4987658" cy="84196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879475" y="4046220"/>
            <a:ext cx="4987925" cy="11880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8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9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9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9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8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0" y="0"/>
            <a:ext cx="3393440" cy="328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email"/>
          <a:stretch>
            <a:fillRect/>
          </a:stretch>
        </p:blipFill>
        <p:spPr>
          <a:xfrm rot="10800000">
            <a:off x="8798560" y="3577590"/>
            <a:ext cx="3393440" cy="3280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11560" y="5380355"/>
            <a:ext cx="980440" cy="1450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11560" y="5380355"/>
            <a:ext cx="980440" cy="1450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02406" y="178594"/>
            <a:ext cx="11803849" cy="6639788"/>
            <a:chOff x="202406" y="178594"/>
            <a:chExt cx="11803849" cy="6639788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202406" y="178594"/>
              <a:ext cx="11787188" cy="6500813"/>
            </a:xfrm>
            <a:prstGeom prst="rect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8402516" y="1485903"/>
              <a:ext cx="3603739" cy="533247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11560" y="5380355"/>
            <a:ext cx="980440" cy="1450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11560" y="5380355"/>
            <a:ext cx="980440" cy="145097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53.xml"/><Relationship Id="rId23" Type="http://schemas.openxmlformats.org/officeDocument/2006/relationships/tags" Target="../tags/tag352.xml"/><Relationship Id="rId22" Type="http://schemas.openxmlformats.org/officeDocument/2006/relationships/tags" Target="../tags/tag351.xml"/><Relationship Id="rId21" Type="http://schemas.openxmlformats.org/officeDocument/2006/relationships/tags" Target="../tags/tag350.xml"/><Relationship Id="rId20" Type="http://schemas.openxmlformats.org/officeDocument/2006/relationships/tags" Target="../tags/tag349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48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3" Type="http://schemas.openxmlformats.org/officeDocument/2006/relationships/slideLayout" Target="../slideLayouts/slideLayout6.xml"/><Relationship Id="rId22" Type="http://schemas.openxmlformats.org/officeDocument/2006/relationships/themeOverride" Target="../theme/themeOverride1.xml"/><Relationship Id="rId21" Type="http://schemas.openxmlformats.org/officeDocument/2006/relationships/tags" Target="../tags/tag377.xml"/><Relationship Id="rId20" Type="http://schemas.openxmlformats.org/officeDocument/2006/relationships/tags" Target="../tags/tag376.xml"/><Relationship Id="rId2" Type="http://schemas.openxmlformats.org/officeDocument/2006/relationships/tags" Target="../tags/tag358.xml"/><Relationship Id="rId19" Type="http://schemas.openxmlformats.org/officeDocument/2006/relationships/tags" Target="../tags/tag375.xml"/><Relationship Id="rId18" Type="http://schemas.openxmlformats.org/officeDocument/2006/relationships/tags" Target="../tags/tag374.xml"/><Relationship Id="rId17" Type="http://schemas.openxmlformats.org/officeDocument/2006/relationships/tags" Target="../tags/tag373.xml"/><Relationship Id="rId16" Type="http://schemas.openxmlformats.org/officeDocument/2006/relationships/tags" Target="../tags/tag372.xml"/><Relationship Id="rId15" Type="http://schemas.openxmlformats.org/officeDocument/2006/relationships/tags" Target="../tags/tag371.xml"/><Relationship Id="rId14" Type="http://schemas.openxmlformats.org/officeDocument/2006/relationships/tags" Target="../tags/tag370.xml"/><Relationship Id="rId13" Type="http://schemas.openxmlformats.org/officeDocument/2006/relationships/tags" Target="../tags/tag369.xml"/><Relationship Id="rId12" Type="http://schemas.openxmlformats.org/officeDocument/2006/relationships/tags" Target="../tags/tag368.xml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tags" Target="../tags/tag3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5.xml"/><Relationship Id="rId14" Type="http://schemas.openxmlformats.org/officeDocument/2006/relationships/tags" Target="../tags/tag392.xml"/><Relationship Id="rId13" Type="http://schemas.openxmlformats.org/officeDocument/2006/relationships/image" Target="../media/image30.png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5.xml"/><Relationship Id="rId14" Type="http://schemas.openxmlformats.org/officeDocument/2006/relationships/tags" Target="../tags/tag405.xml"/><Relationship Id="rId13" Type="http://schemas.openxmlformats.org/officeDocument/2006/relationships/image" Target="../media/image31.jpeg"/><Relationship Id="rId12" Type="http://schemas.openxmlformats.org/officeDocument/2006/relationships/tags" Target="../tags/tag404.xml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jsdu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10150" y="2359025"/>
            <a:ext cx="6752590" cy="1073150"/>
          </a:xfrm>
        </p:spPr>
        <p:txBody>
          <a:bodyPr>
            <a:normAutofit fontScale="90000"/>
          </a:bodyPr>
          <a:p>
            <a:r>
              <a:rPr lang="en-US" altLang="zh-CN" dirty="0"/>
              <a:t>SparkSQL</a:t>
            </a:r>
            <a:r>
              <a:rPr lang="zh-CN" altLang="en-US" dirty="0"/>
              <a:t>学习</a:t>
            </a:r>
            <a:r>
              <a:rPr lang="zh-CN" altLang="en-US" dirty="0"/>
              <a:t>分享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322236" y="2235996"/>
            <a:ext cx="900777" cy="2386008"/>
            <a:chOff x="7833122" y="1628772"/>
            <a:chExt cx="1150144" cy="3046545"/>
          </a:xfrm>
        </p:grpSpPr>
        <p:cxnSp>
          <p:nvCxnSpPr>
            <p:cNvPr id="8" name="直接连接符 7"/>
            <p:cNvCxnSpPr/>
            <p:nvPr>
              <p:custDataLst>
                <p:tags r:id="rId2"/>
              </p:custDataLst>
            </p:nvPr>
          </p:nvCxnSpPr>
          <p:spPr>
            <a:xfrm>
              <a:off x="7833122" y="1628772"/>
              <a:ext cx="115014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3"/>
              </p:custDataLst>
            </p:nvPr>
          </p:nvCxnSpPr>
          <p:spPr>
            <a:xfrm>
              <a:off x="7833122" y="4675317"/>
              <a:ext cx="115014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3397250" y="750570"/>
            <a:ext cx="857250" cy="707390"/>
            <a:chOff x="5450" y="706"/>
            <a:chExt cx="1350" cy="1114"/>
          </a:xfrm>
        </p:grpSpPr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5450" y="706"/>
              <a:ext cx="1350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</a:rPr>
                <a:t>1</a:t>
              </a:r>
              <a:endParaRPr kumimoji="0" lang="zh-CN" altLang="en-US" sz="40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6"/>
              </p:custDataLst>
            </p:nvPr>
          </p:nvSpPr>
          <p:spPr>
            <a:xfrm>
              <a:off x="5570" y="708"/>
              <a:ext cx="1111" cy="111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6" name="TextBox 25"/>
          <p:cNvSpPr txBox="1"/>
          <p:nvPr>
            <p:custDataLst>
              <p:tags r:id="rId7"/>
            </p:custDataLst>
          </p:nvPr>
        </p:nvSpPr>
        <p:spPr>
          <a:xfrm flipH="1">
            <a:off x="4254500" y="842645"/>
            <a:ext cx="3021330" cy="5232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微软雅黑" panose="020B0503020204020204" charset="-122"/>
              </a:rPr>
              <a:t>SparkSQ</a:t>
            </a:r>
            <a:r>
              <a:rPr lang="zh-CN" alt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微软雅黑" panose="020B0503020204020204" charset="-122"/>
              </a:rPr>
              <a:t>架构</a:t>
            </a:r>
            <a:endParaRPr lang="zh-CN" altLang="en-US" sz="2400" b="1" noProof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3397250" y="2269490"/>
            <a:ext cx="857250" cy="707390"/>
            <a:chOff x="5450" y="2610"/>
            <a:chExt cx="1350" cy="1114"/>
          </a:xfrm>
        </p:grpSpPr>
        <p:sp>
          <p:nvSpPr>
            <p:cNvPr id="18" name="文本框 17"/>
            <p:cNvSpPr txBox="1"/>
            <p:nvPr>
              <p:custDataLst>
                <p:tags r:id="rId9"/>
              </p:custDataLst>
            </p:nvPr>
          </p:nvSpPr>
          <p:spPr>
            <a:xfrm>
              <a:off x="5450" y="2610"/>
              <a:ext cx="1350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</a:rPr>
                <a:t>2</a:t>
              </a:r>
              <a:endParaRPr kumimoji="0" lang="zh-CN" altLang="en-US" sz="40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5570" y="2612"/>
              <a:ext cx="1111" cy="111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9" name="TextBox 25"/>
          <p:cNvSpPr txBox="1"/>
          <p:nvPr>
            <p:custDataLst>
              <p:tags r:id="rId11"/>
            </p:custDataLst>
          </p:nvPr>
        </p:nvSpPr>
        <p:spPr>
          <a:xfrm flipH="1">
            <a:off x="4254500" y="2362200"/>
            <a:ext cx="3021330" cy="52260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marL="0" marR="0" lvl="0" algn="ctr" defTabSz="9144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park运行</a:t>
            </a:r>
            <a:r>
              <a:rPr lang="zh-CN" alt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流程</a:t>
            </a:r>
            <a:endParaRPr lang="zh-CN" altLang="en-US" sz="2700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3397250" y="3788410"/>
            <a:ext cx="857250" cy="707390"/>
            <a:chOff x="5450" y="4515"/>
            <a:chExt cx="1350" cy="1114"/>
          </a:xfrm>
        </p:grpSpPr>
        <p:sp>
          <p:nvSpPr>
            <p:cNvPr id="21" name="文本框 20"/>
            <p:cNvSpPr txBox="1"/>
            <p:nvPr>
              <p:custDataLst>
                <p:tags r:id="rId13"/>
              </p:custDataLst>
            </p:nvPr>
          </p:nvSpPr>
          <p:spPr>
            <a:xfrm>
              <a:off x="5450" y="4515"/>
              <a:ext cx="1350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</a:rPr>
                <a:t>3</a:t>
              </a:r>
              <a:endParaRPr kumimoji="0" lang="zh-CN" altLang="en-US" sz="40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4"/>
              </p:custDataLst>
            </p:nvPr>
          </p:nvSpPr>
          <p:spPr>
            <a:xfrm>
              <a:off x="5570" y="4517"/>
              <a:ext cx="1111" cy="111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TextBox 25"/>
          <p:cNvSpPr txBox="1"/>
          <p:nvPr>
            <p:custDataLst>
              <p:tags r:id="rId15"/>
            </p:custDataLst>
          </p:nvPr>
        </p:nvSpPr>
        <p:spPr>
          <a:xfrm flipH="1">
            <a:off x="4359275" y="3881120"/>
            <a:ext cx="3021330" cy="522605"/>
          </a:xfrm>
          <a:prstGeom prst="rect">
            <a:avLst/>
          </a:prstGeom>
          <a:noFill/>
        </p:spPr>
        <p:txBody>
          <a:bodyPr wrap="square" rtlCol="0">
            <a:normAutofit lnSpcReduction="10000"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65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spark</a:t>
            </a:r>
            <a:r>
              <a:rPr lang="zh-CN" altLang="en-US" sz="2665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部署模式</a:t>
            </a:r>
            <a:endParaRPr lang="zh-CN" altLang="en-US" sz="2665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3397250" y="5307330"/>
            <a:ext cx="857250" cy="707390"/>
            <a:chOff x="5450" y="6419"/>
            <a:chExt cx="1350" cy="1114"/>
          </a:xfrm>
        </p:grpSpPr>
        <p:sp>
          <p:nvSpPr>
            <p:cNvPr id="24" name="文本框 23"/>
            <p:cNvSpPr txBox="1"/>
            <p:nvPr>
              <p:custDataLst>
                <p:tags r:id="rId17"/>
              </p:custDataLst>
            </p:nvPr>
          </p:nvSpPr>
          <p:spPr>
            <a:xfrm>
              <a:off x="5450" y="6419"/>
              <a:ext cx="1350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</a:rPr>
                <a:t>4</a:t>
              </a:r>
              <a:endParaRPr kumimoji="0" lang="zh-CN" altLang="en-US" sz="40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5570" y="6421"/>
              <a:ext cx="1111" cy="111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5" name="TextBox 25"/>
          <p:cNvSpPr txBox="1"/>
          <p:nvPr>
            <p:custDataLst>
              <p:tags r:id="rId19"/>
            </p:custDataLst>
          </p:nvPr>
        </p:nvSpPr>
        <p:spPr>
          <a:xfrm flipH="1">
            <a:off x="4359275" y="5400040"/>
            <a:ext cx="3021330" cy="522605"/>
          </a:xfrm>
          <a:prstGeom prst="rect">
            <a:avLst/>
          </a:prstGeom>
          <a:noFill/>
        </p:spPr>
        <p:txBody>
          <a:bodyPr wrap="square" rtlCol="0">
            <a:normAutofit lnSpcReduction="10000"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65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spark</a:t>
            </a:r>
            <a:r>
              <a:rPr lang="zh-CN" altLang="en-US" sz="2665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核心概念</a:t>
            </a:r>
            <a:endParaRPr lang="zh-CN" altLang="en-US" sz="2665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989965" y="2235835"/>
            <a:ext cx="1450340" cy="238696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en-US" sz="720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7200">
              <a:solidFill>
                <a:schemeClr val="tx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57880" y="2967355"/>
            <a:ext cx="5475605" cy="115125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1.sparkSQL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架构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3"/>
          <a:stretch>
            <a:fillRect/>
          </a:stretch>
        </p:blipFill>
        <p:spPr>
          <a:xfrm>
            <a:off x="1175385" y="1223645"/>
            <a:ext cx="9984105" cy="3371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3"/>
          <a:stretch>
            <a:fillRect/>
          </a:stretch>
        </p:blipFill>
        <p:spPr>
          <a:xfrm>
            <a:off x="1347470" y="577850"/>
            <a:ext cx="7540625" cy="55727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81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816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16"/>
  <p:tag name="KSO_WM_TEMPLATE_THUMBS_INDEX" val="1、4、7、8、9、10、11、12、13、14、1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topBottom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navigation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29_1"/>
  <p:tag name="KSO_WM_TEMPLATE_CATEGORY" val="custom"/>
  <p:tag name="KSO_WM_TEMPLATE_INDEX" val="20177118"/>
  <p:tag name="KSO_WM_TEMPLATE_SUBCATEGORY" val="17"/>
  <p:tag name="KSO_WM_TEMPLATE_THUMBS_INDEX" val="1、3、5、8、13、16、19、25、28、30、32"/>
  <p:tag name="KSO_WM_TEMPLATE_MASTER_TYPE" val="1"/>
  <p:tag name="KSO_WM_TEMPLATE_COLOR_TYPE" val="1"/>
  <p:tag name="KSO_WM_TEMPLATE_MASTER_THUMB_INDEX" val="12"/>
</p:tagLst>
</file>

<file path=ppt/tags/tag3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16_1*b*1"/>
  <p:tag name="KSO_WM_TEMPLATE_CATEGORY" val="custom"/>
  <p:tag name="KSO_WM_TEMPLATE_INDEX" val="20202816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16_1*a*1"/>
  <p:tag name="KSO_WM_TEMPLATE_CATEGORY" val="custom"/>
  <p:tag name="KSO_WM_TEMPLATE_INDEX" val="20202816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SLIDE_ID" val="custom202028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16"/>
  <p:tag name="KSO_WM_SLIDE_LAYOUT" val="a_b"/>
  <p:tag name="KSO_WM_SLIDE_LAYOUT_CNT" val="1_1"/>
  <p:tag name="KSO_WM_TEMPLATE_THUMBS_INDEX" val="1、4、7、8、9、10、11、12、13、14、15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816_4*i*1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816_4*i*2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816_4*i*3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816_4*i*4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16_4*l_h_i*1_1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16_4*l_h_i*1_1_2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16_4*l_h_a*1_1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816_4*i*5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16_4*l_h_i*1_2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16_4*l_h_i*1_2_2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16_4*l_h_a*1_2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816_4*i*6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16_4*l_h_i*1_3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816_4*l_h_i*1_3_2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16_4*l_h_a*1_3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816_4*i*7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16_4*l_h_i*1_4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816_4*l_h_i*1_4_2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816_4*l_h_a*1_4_1"/>
  <p:tag name="KSO_WM_TEMPLATE_CATEGORY" val="custom"/>
  <p:tag name="KSO_WM_TEMPLATE_INDEX" val="2020281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ISCONTENTS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16_4*a*1"/>
  <p:tag name="KSO_WM_TEMPLATE_CATEGORY" val="custom"/>
  <p:tag name="KSO_WM_TEMPLATE_INDEX" val="2020281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SLIDE_ID" val="custom2020281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16"/>
  <p:tag name="KSO_WM_SLIDE_LAYOUT" val="a_l"/>
  <p:tag name="KSO_WM_SLIDE_LAYOUT_CNT" val="1_1"/>
</p:tagLst>
</file>

<file path=ppt/tags/tag37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118"/>
  <p:tag name="KSO_WM_UNIT_ID" val="custom20177118_13*a*1"/>
  <p:tag name="KSO_WM_UNIT_NOCLEAR" val="0"/>
  <p:tag name="KSO_WM_UNIT_DIAGRAM_ISNUMVISUAL" val="0"/>
  <p:tag name="KSO_WM_UNIT_DIAGRAM_ISREFERUNIT" val="0"/>
  <p:tag name="KSO_WM_UNIT_ISNUMDGMTITLE" val="0"/>
</p:tagLst>
</file>

<file path=ppt/tags/tag379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429_6"/>
  <p:tag name="KSO_WM_TEMPLATE_CATEGORY" val="custom"/>
  <p:tag name="KSO_WM_TEMPLATE_INDEX" val="20177118"/>
  <p:tag name="KSO_WM_SLIDE_ID" val="custom201771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406.xml><?xml version="1.0" encoding="utf-8"?>
<p:tagLst xmlns:p="http://schemas.openxmlformats.org/presentationml/2006/main">
  <p:tag name="COMMONDATA" val="eyJoZGlkIjoiYzljYjc2NWRhMDY2MTA1MGJiZTA3NzE4MTJmMzRjZDUifQ==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20">
      <a:dk1>
        <a:srgbClr val="000000"/>
      </a:dk1>
      <a:lt1>
        <a:srgbClr val="FFFFFF"/>
      </a:lt1>
      <a:dk2>
        <a:srgbClr val="E2E8E3"/>
      </a:dk2>
      <a:lt2>
        <a:srgbClr val="FFFFFF"/>
      </a:lt2>
      <a:accent1>
        <a:srgbClr val="81C283"/>
      </a:accent1>
      <a:accent2>
        <a:srgbClr val="A1C77A"/>
      </a:accent2>
      <a:accent3>
        <a:srgbClr val="BACC6F"/>
      </a:accent3>
      <a:accent4>
        <a:srgbClr val="CFD160"/>
      </a:accent4>
      <a:accent5>
        <a:srgbClr val="E5D554"/>
      </a:accent5>
      <a:accent6>
        <a:srgbClr val="F8D843"/>
      </a:accent6>
      <a:hlink>
        <a:srgbClr val="4853D4"/>
      </a:hlink>
      <a:folHlink>
        <a:srgbClr val="5C2671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34">
      <a:dk1>
        <a:srgbClr val="000000"/>
      </a:dk1>
      <a:lt1>
        <a:srgbClr val="FFFFFF"/>
      </a:lt1>
      <a:dk2>
        <a:srgbClr val="C6E4E0"/>
      </a:dk2>
      <a:lt2>
        <a:srgbClr val="E6F6F4"/>
      </a:lt2>
      <a:accent1>
        <a:srgbClr val="3C8178"/>
      </a:accent1>
      <a:accent2>
        <a:srgbClr val="007B87"/>
      </a:accent2>
      <a:accent3>
        <a:srgbClr val="007297"/>
      </a:accent3>
      <a:accent4>
        <a:srgbClr val="12659F"/>
      </a:accent4>
      <a:accent5>
        <a:srgbClr val="4F5296"/>
      </a:accent5>
      <a:accent6>
        <a:srgbClr val="783C81"/>
      </a:accent6>
      <a:hlink>
        <a:srgbClr val="658BD5"/>
      </a:hlink>
      <a:folHlink>
        <a:srgbClr val="9F69A3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2E8E3"/>
    </a:dk2>
    <a:lt2>
      <a:srgbClr val="FFFFFF"/>
    </a:lt2>
    <a:accent1>
      <a:srgbClr val="81C283"/>
    </a:accent1>
    <a:accent2>
      <a:srgbClr val="A1C77A"/>
    </a:accent2>
    <a:accent3>
      <a:srgbClr val="BACC6F"/>
    </a:accent3>
    <a:accent4>
      <a:srgbClr val="CFD160"/>
    </a:accent4>
    <a:accent5>
      <a:srgbClr val="E5D554"/>
    </a:accent5>
    <a:accent6>
      <a:srgbClr val="F8D843"/>
    </a:accent6>
    <a:hlink>
      <a:srgbClr val="4853D4"/>
    </a:hlink>
    <a:folHlink>
      <a:srgbClr val="5C267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等线</vt:lpstr>
      <vt:lpstr>WPS-Numbers</vt:lpstr>
      <vt:lpstr>Arial Unicode MS</vt:lpstr>
      <vt:lpstr>Calibri</vt:lpstr>
      <vt:lpstr>1_Office 主题​​</vt:lpstr>
      <vt:lpstr>2_Office 主题​​</vt:lpstr>
      <vt:lpstr>spark学习分享</vt:lpstr>
      <vt:lpstr>PowerPoint 演示文稿</vt:lpstr>
      <vt:lpstr>1.spark生态圈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JSDu</dc:creator>
  <cp:lastModifiedBy>JSDu</cp:lastModifiedBy>
  <cp:revision>149</cp:revision>
  <dcterms:created xsi:type="dcterms:W3CDTF">2022-06-28T00:45:00Z</dcterms:created>
  <dcterms:modified xsi:type="dcterms:W3CDTF">2022-06-28T08:05:43Z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55A4713AECD1405E8157EB5C4C342C5C</vt:lpwstr>
  </property>
  <property fmtid="{D5CDD505-2E9C-101B-9397-08002B2CF9AE}" pid="3" name="KSOProductBuildVer">
    <vt:lpwstr>2052-11.1.0.11830</vt:lpwstr>
  </property>
</Properties>
</file>