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5" r:id="rId3"/>
  </p:sldMasterIdLst>
  <p:notesMasterIdLst>
    <p:notesMasterId r:id="rId5"/>
  </p:notesMasterIdLst>
  <p:sldIdLst>
    <p:sldId id="256" r:id="rId4"/>
    <p:sldId id="274" r:id="rId6"/>
    <p:sldId id="258" r:id="rId7"/>
    <p:sldId id="1738" r:id="rId8"/>
    <p:sldId id="281" r:id="rId9"/>
    <p:sldId id="1702" r:id="rId10"/>
    <p:sldId id="1739" r:id="rId11"/>
    <p:sldId id="1740" r:id="rId12"/>
    <p:sldId id="1741" r:id="rId13"/>
    <p:sldId id="1742" r:id="rId14"/>
    <p:sldId id="1743" r:id="rId15"/>
    <p:sldId id="1744" r:id="rId16"/>
    <p:sldId id="1745" r:id="rId17"/>
    <p:sldId id="1746" r:id="rId18"/>
    <p:sldId id="1747" r:id="rId19"/>
    <p:sldId id="1748" r:id="rId20"/>
    <p:sldId id="1751" r:id="rId21"/>
    <p:sldId id="1750" r:id="rId22"/>
    <p:sldId id="1752" r:id="rId23"/>
    <p:sldId id="1753" r:id="rId24"/>
    <p:sldId id="292" r:id="rId25"/>
    <p:sldId id="1749" r:id="rId26"/>
    <p:sldId id="1704" r:id="rId27"/>
    <p:sldId id="1703" r:id="rId28"/>
    <p:sldId id="277" r:id="rId29"/>
    <p:sldId id="279" r:id="rId30"/>
    <p:sldId id="275" r:id="rId31"/>
    <p:sldId id="306" r:id="rId32"/>
    <p:sldId id="284" r:id="rId33"/>
    <p:sldId id="1706" r:id="rId34"/>
    <p:sldId id="1705" r:id="rId35"/>
    <p:sldId id="283" r:id="rId36"/>
    <p:sldId id="287" r:id="rId37"/>
    <p:sldId id="289" r:id="rId38"/>
    <p:sldId id="291" r:id="rId39"/>
    <p:sldId id="295" r:id="rId40"/>
    <p:sldId id="296" r:id="rId41"/>
    <p:sldId id="1708" r:id="rId42"/>
    <p:sldId id="1709" r:id="rId43"/>
    <p:sldId id="304" r:id="rId44"/>
    <p:sldId id="300" r:id="rId45"/>
    <p:sldId id="298" r:id="rId46"/>
    <p:sldId id="303" r:id="rId47"/>
    <p:sldId id="1707" r:id="rId48"/>
    <p:sldId id="301" r:id="rId49"/>
    <p:sldId id="1710" r:id="rId50"/>
    <p:sldId id="302" r:id="rId51"/>
    <p:sldId id="261" r:id="rId52"/>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autoAdjust="0"/>
    <p:restoredTop sz="96374" autoAdjust="0"/>
  </p:normalViewPr>
  <p:slideViewPr>
    <p:cSldViewPr snapToGrid="0">
      <p:cViewPr varScale="1">
        <p:scale>
          <a:sx n="90" d="100"/>
          <a:sy n="90" d="100"/>
        </p:scale>
        <p:origin x="328" y="20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gs" Target="tags/tag24.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超宽带定位系统通常包括UWB接收器、参考标签和其他标签。超宽带技术通过发送纳秒级及其以下的超窄脉冲来传输数据，可以获得GHz级的数据带宽，发射功率较低，无载波[33]。因为其高带宽，理论上基于TOA或TDOA方法实现厘米级的定位。Ubisense是发布于2011年采用TDOA和AOA的室内定位系统，定位精度可达15cm，测距范围达到50m[34]。但UWB系统较高的系统建设成本阻碍了其普及推广。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endParaRPr lang="zh-CN" altLang="en-US"/>
          </a:p>
          <a:p>
            <a:r>
              <a:rPr lang="zh-CN" altLang="en-US">
                <a:sym typeface="+mn-ea"/>
              </a:rPr>
              <a:t>Hile和Borriello使用照相手机比对图像和楼层平面图，达到了30cm的定位精度[19]。Sjö使用一个低分辨率相机基于参考图像实现SLAM(Simultaneous Localization And Mapping)算法，达到了亚米级的定位精度[20]。Mulloni使用条形码作为参考点标记，实现了厘米到分米级的定位精度[21]。Tilch和Mautz使用一个移动相机和激光仪作投影，定位精度可达到亚毫米级[22]。LiuT.使用一个6自由度惯性测量单元(Inertial Measurement Unit, IMU)和两个激光扫描器获取位置，平均定位精度达到行走距离的1%[23]。</a:t>
            </a:r>
            <a:r>
              <a:rPr lang="zh-CN" altLang="en-US"/>
              <a:t>[19]    Hile H, Borriello G. Positioning and orientation in indoor environments using camera phones[J]. IEEE Computer Graphics and Applications, 2008, 28(4).</a:t>
            </a:r>
            <a:endParaRPr lang="zh-CN" altLang="en-US"/>
          </a:p>
          <a:p>
            <a:r>
              <a:rPr lang="zh-CN" altLang="en-US"/>
              <a:t>[20]    Kragic D. Object Search and Localization for an Indoor Mobile Robot.[J]. Journal of Computing &amp; Information Technology, 2009, 17(1):67-80.</a:t>
            </a:r>
            <a:endParaRPr lang="zh-CN" altLang="en-US"/>
          </a:p>
          <a:p>
            <a:r>
              <a:rPr lang="zh-CN" altLang="en-US"/>
              <a:t>[21]    Mulloni A, Wagner D, Barakonyi I, et al. Indoor Positioning and Navigation with Camera Phones[J]. IEEE Pervasive Computing, 2009, 8(2):22-31.</a:t>
            </a:r>
            <a:endParaRPr lang="zh-CN" altLang="en-US"/>
          </a:p>
          <a:p>
            <a:r>
              <a:rPr lang="zh-CN" altLang="en-US"/>
              <a:t>[22]    Tilch S, Mautz R. Development of a new laser-based, optical indoor positioning system[J]. International Archives of the Photogrammetry, Remote Sensing and Spatial Information Sciences Commission, 2010, 1501: 575-580.</a:t>
            </a:r>
            <a:endParaRPr lang="zh-CN" altLang="en-US"/>
          </a:p>
          <a:p>
            <a:r>
              <a:rPr lang="zh-CN" altLang="en-US"/>
              <a:t>[23]    Liu T, Carlberg M, Chen G, et al. Indoor localization and visualization using a human-operated backpack system[C]//Indoor Positioning and Indoor Navigation (IPIN), 2010 International Conference on. IEEE, 2010: 1-10.</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系统非常复杂，运算量特别巨大，对目标物体无几何约束要求，应用场合受限，成本很高。</a:t>
            </a:r>
            <a:endParaRPr lang="zh-CN" altLang="en-US"/>
          </a:p>
          <a:p>
            <a:endParaRPr lang="zh-CN" altLang="en-US"/>
          </a:p>
          <a:p>
            <a:r>
              <a:rPr lang="zh-CN" altLang="en-US"/>
              <a:t>多目定位(multiple camera)</a:t>
            </a:r>
            <a:endParaRPr lang="zh-CN" altLang="en-US"/>
          </a:p>
          <a:p>
            <a:r>
              <a:rPr lang="zh-CN" altLang="en-US"/>
              <a:t>系统非常复杂，运算量特别巨大，对目标物体无几何约束要求，应用场合受限，成本很高。</a:t>
            </a:r>
            <a:endParaRPr lang="zh-CN" altLang="en-US"/>
          </a:p>
          <a:p>
            <a:endParaRPr lang="zh-CN" altLang="en-US"/>
          </a:p>
          <a:p>
            <a:r>
              <a:rPr lang="zh-CN" altLang="en-US"/>
              <a:t>目前关于双目定位的研究与市场应用相对比较多，而单目定位则相对比较少，所以，今天我就重点讲下单目定位。</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所谓3DOF，就是3自由度，是指物体具备在X、Y、Z 三轴上旋转的能力。常规方法是使用陀螺仪来捕捉用户头部旋转，并呈现全景画面中相对应的部分，从而使用户在视觉上拥有被场景包裹的感受，实现基础的视觉沉浸。</a:t>
            </a:r>
            <a:endParaRPr lang="zh-CN" altLang="en-US"/>
          </a:p>
          <a:p>
            <a:endParaRPr lang="zh-CN" altLang="en-US"/>
          </a:p>
          <a:p>
            <a:r>
              <a:rPr lang="zh-CN" altLang="en-US">
                <a:sym typeface="+mn-ea"/>
              </a:rPr>
              <a:t>在3DOF的VR体验中，一切观察的基点都来源于头部的视角，用户就像一个被装在电线杆上可以任意旋转的摄像头。无论你是顶天立地的壮汉还是娇小玲珑的妹子，你的视角都会被强行拉回在预设的高度——3DOF中，众生平等。</a:t>
            </a:r>
            <a:endParaRPr lang="zh-CN" altLang="en-US"/>
          </a:p>
          <a:p>
            <a:endParaRPr lang="zh-CN" altLang="en-US"/>
          </a:p>
          <a:p>
            <a:endParaRPr lang="zh-CN" altLang="en-US"/>
          </a:p>
          <a:p>
            <a:r>
              <a:rPr lang="zh-CN" altLang="en-US"/>
              <a:t>DOF就是6自由度，除了具备在X、Y、Z 三轴上旋转的能力之外，也具备在X、Y、Z三轴上移动的能力。这样一来，6DOF的VR设备就几乎可以模拟所有的头部动态。并且，利用位移数据，也可以标定用户身高，让用户从视觉上感知目标物体的实际高度，让场景更真实。这在多人VR互动内容中，是极其重要的一点。</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https://icyxue.xyz/post/19e16675/   技术方案</a:t>
            </a:r>
            <a:endParaRPr lang="zh-CN" altLang="en-US"/>
          </a:p>
          <a:p>
            <a:endParaRPr lang="zh-CN" altLang="en-US"/>
          </a:p>
          <a:p>
            <a:r>
              <a:rPr lang="zh-CN" altLang="en-US"/>
              <a:t>目前的室内定位尚无完美平衡精度、安装和运维、易用性三者的解决方案。</a:t>
            </a:r>
            <a:endParaRPr lang="zh-CN" altLang="en-US"/>
          </a:p>
          <a:p>
            <a:r>
              <a:rPr lang="zh-CN" altLang="en-US"/>
              <a:t>室内定位市场尚无垄断性解决方案提供商，但各大科技巨头均有布局。</a:t>
            </a:r>
            <a:endParaRPr lang="zh-CN" altLang="en-US"/>
          </a:p>
          <a:p>
            <a:r>
              <a:rPr lang="zh-CN" altLang="en-US"/>
              <a:t>国内的室内定位市场首先还是要关注需求更为刚性的专用场地，待技术成本下降后再转移到通用性场地服务。</a:t>
            </a:r>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基于IEEE802.11b标准的无线局域网已在人们的生活场所大量部署，使用WLAN信号定位的优势在于不需要部署额外设备，定位成本低，信号覆盖范围大，适用性强，利于普及推广[9]。</a:t>
            </a:r>
            <a:endParaRPr lang="zh-CN" altLang="en-US"/>
          </a:p>
          <a:p>
            <a:r>
              <a:rPr lang="zh-CN" altLang="en-US"/>
              <a:t>基于RSSI的指纹定位法是目前主流的WLAN定位方法[29]，定位精度取决于校准点的密度，从2m到10m不等。同时基于TOA测距的定位方法由于多径效应和时钟分辨率低定位效果较差[30]，而基于RSSI测距的定位方法由于信号衰减与距离的关系在不同环境和设备条件下都有改变，定位结果也不理想。</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蓝牙和ZigBee技术类似，有部分重合频段，且两者定位技术均基于短距离低功耗通信协议：ZigBee是基于IEEE802.15.4标准的低功耗局域网协议；目前蓝牙定位主要使用蓝牙4.0规范，是基于低功耗蓝牙技术(Bluetooth Low Energy, BLE)。两者都具有近距离、低功耗、低成本的特点[46][47]。ZigBee（蓝牙）的定位均通过在室内环境中布置静态参考点(蓝牙beacon)，可以实现基于邻近探测法、质心法[48]、多边定位和指纹定位的定位系统[49][50]。定位精度主要取决于基础设施的部署密度。2016年发布的蓝牙5.0协议支持BLE Direction Finding的 Angle of Arrival（AoA）和Angle of Departure（AoD）参数估计，这些参数将为1m以内的室内定位提供技术支撑</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惯性导航系统(Inertial Navigation System, INS)广泛应用于制导武器、舰艇、火箭、飞机和车辆等的导航与跟踪，其核心组件IMU，由三个正交的单轴加速度计和三个正交的陀螺仪组成。随着微机电技术的发展，传感器尺寸变小，成本降低，同时加入磁力计，被广泛应用于行人导航[35]。</a:t>
            </a:r>
            <a:endParaRPr lang="zh-CN" altLang="en-US"/>
          </a:p>
          <a:p>
            <a:r>
              <a:rPr lang="zh-CN" altLang="en-US"/>
              <a:t>惯性导航基于航位推算方法实现，因此随着时间会产生累积误差，其定位精度取决于传感器质量和传感器安放位置[36]。绑在脚上的惯性导航可采用零速校正限制漂移实现定位误差小于行走距离的1%，而安放在其他位置则定位误差常常大于1%。随着智能手机的普及和微机电器件的发展，基于智能手机的惯性导航成为研究热点[37][38][39][40]。</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代建筑物基本都具有钢筋混凝土结构，这些建筑物墙体内部的金属结构会对室内的地磁场产生很大影响，而室内的电气设备也会对磁场产生影响。同时室内磁场具有较强的稳定性[41]。故室内地磁场是一种可运用于室内定位导航的有效信息源。地磁定位，是指利用地磁场特征的特异性获取位置信息的技术方案[42]。定位方法主要采用指纹定位的方法。由于原有磁场信息，故成本相比其他定位技术更低，但仍需要人工建立数据库。IndoorAtlas的地磁定位方案是其中代表，定位精度已能达到1~2米[43]。</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304" name="组合 303"/>
          <p:cNvGrpSpPr/>
          <p:nvPr userDrawn="1"/>
        </p:nvGrpSpPr>
        <p:grpSpPr>
          <a:xfrm>
            <a:off x="2416768" y="3809763"/>
            <a:ext cx="7358464" cy="2699894"/>
            <a:chOff x="675908" y="693106"/>
            <a:chExt cx="9053516" cy="3321826"/>
          </a:xfrm>
        </p:grpSpPr>
        <p:sp>
          <p:nvSpPr>
            <p:cNvPr id="305" name="文本框 304"/>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2</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6" name="文本框 305"/>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0</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7" name="文本框 306"/>
            <p:cNvSpPr txBox="1"/>
            <p:nvPr/>
          </p:nvSpPr>
          <p:spPr>
            <a:xfrm>
              <a:off x="4511824"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1</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8" name="文本框 307"/>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8</a:t>
              </a:r>
              <a:endParaRPr lang="zh-CN" altLang="en-US" sz="9600" dirty="0">
                <a:solidFill>
                  <a:schemeClr val="accent2">
                    <a:lumMod val="60000"/>
                    <a:lumOff val="40000"/>
                    <a:alpha val="33000"/>
                  </a:schemeClr>
                </a:solidFill>
                <a:latin typeface="Impact" panose="020B0806030902050204" pitchFamily="34" charset="0"/>
              </a:endParaRPr>
            </a:p>
          </p:txBody>
        </p:sp>
      </p:grpSp>
      <p:grpSp>
        <p:nvGrpSpPr>
          <p:cNvPr id="156" name="组合 155"/>
          <p:cNvGrpSpPr/>
          <p:nvPr userDrawn="1"/>
        </p:nvGrpSpPr>
        <p:grpSpPr>
          <a:xfrm>
            <a:off x="1952528" y="2604407"/>
            <a:ext cx="8286944" cy="3905250"/>
            <a:chOff x="5275263" y="2190750"/>
            <a:chExt cx="6599238" cy="3109913"/>
          </a:xfrm>
        </p:grpSpPr>
        <p:sp>
          <p:nvSpPr>
            <p:cNvPr id="157"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8"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0"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1"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4"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671513" y="2209384"/>
            <a:ext cx="10848976" cy="558799"/>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12" name="文本占位符 13"/>
          <p:cNvSpPr>
            <a:spLocks noGrp="1"/>
          </p:cNvSpPr>
          <p:nvPr userDrawn="1">
            <p:ph type="body" sz="quarter" idx="10" hasCustomPrompt="1"/>
          </p:nvPr>
        </p:nvSpPr>
        <p:spPr>
          <a:xfrm>
            <a:off x="669925" y="5594644"/>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5901898"/>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671513" y="1174344"/>
            <a:ext cx="10848976" cy="1010167"/>
          </a:xfrm>
        </p:spPr>
        <p:txBody>
          <a:bodyPr anchor="ctr">
            <a:normAutofit/>
          </a:bodyPr>
          <a:lstStyle>
            <a:lvl1pPr algn="ctr">
              <a:defRPr sz="40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1174750" y="2070997"/>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1174750" y="2962933"/>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13" name="直接连接符 12"/>
          <p:cNvCxnSpPr/>
          <p:nvPr userDrawn="1"/>
        </p:nvCxnSpPr>
        <p:spPr>
          <a:xfrm>
            <a:off x="6857460" y="462852"/>
            <a:ext cx="5334540" cy="2454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userDrawn="1"/>
        </p:nvSpPr>
        <p:spPr>
          <a:xfrm>
            <a:off x="6273129" y="1"/>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863771" y="0"/>
            <a:ext cx="771417" cy="35494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nvGrpSpPr>
        <p:grpSpPr>
          <a:xfrm flipH="1" flipV="1">
            <a:off x="-2" y="4876799"/>
            <a:ext cx="3323771" cy="1981199"/>
            <a:chOff x="5167085" y="0"/>
            <a:chExt cx="7024915" cy="3018971"/>
          </a:xfrm>
          <a:solidFill>
            <a:schemeClr val="accent6">
              <a:lumMod val="60000"/>
              <a:lumOff val="40000"/>
            </a:schemeClr>
          </a:solidFill>
        </p:grpSpPr>
        <p:cxnSp>
          <p:nvCxnSpPr>
            <p:cNvPr id="19" name="直接连接符 18"/>
            <p:cNvCxnSpPr/>
            <p:nvPr/>
          </p:nvCxnSpPr>
          <p:spPr>
            <a:xfrm>
              <a:off x="6270171" y="478971"/>
              <a:ext cx="5921829" cy="2540000"/>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任意多边形: 形状 21"/>
            <p:cNvSpPr/>
            <p:nvPr/>
          </p:nvSpPr>
          <p:spPr>
            <a:xfrm>
              <a:off x="5621510" y="1"/>
              <a:ext cx="6570490" cy="2798314"/>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167085" y="0"/>
              <a:ext cx="856344" cy="367304"/>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289049" y="1130300"/>
            <a:ext cx="4127502" cy="1458321"/>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a:t>Conclusion</a:t>
            </a:r>
            <a:endParaRPr lang="zh-CN" altLang="en-US" dirty="0"/>
          </a:p>
        </p:txBody>
      </p:sp>
      <p:sp>
        <p:nvSpPr>
          <p:cNvPr id="14" name="文本占位符 62"/>
          <p:cNvSpPr>
            <a:spLocks noGrp="1"/>
          </p:cNvSpPr>
          <p:nvPr userDrawn="1">
            <p:ph type="body" sz="quarter" idx="17" hasCustomPrompt="1"/>
          </p:nvPr>
        </p:nvSpPr>
        <p:spPr>
          <a:xfrm>
            <a:off x="6775449" y="1404362"/>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6775449" y="1719996"/>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4" name="组合 23"/>
          <p:cNvGrpSpPr/>
          <p:nvPr userDrawn="1"/>
        </p:nvGrpSpPr>
        <p:grpSpPr>
          <a:xfrm rot="10800000">
            <a:off x="910771" y="2574749"/>
            <a:ext cx="8324850" cy="3923113"/>
            <a:chOff x="5275263" y="2190750"/>
            <a:chExt cx="6599238" cy="3109913"/>
          </a:xfrm>
        </p:grpSpPr>
        <p:sp>
          <p:nvSpPr>
            <p:cNvPr id="25"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21.jpeg"/><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tags" Target="../tags/tag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image" Target="../media/image25.jpeg"/><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chor="t"/>
          <a:lstStyle/>
          <a:p>
            <a:r>
              <a:rPr lang="en-US" altLang="zh-CN" b="1" dirty="0"/>
              <a:t>Indoor Positioning</a:t>
            </a:r>
            <a:endParaRPr lang="en-US" altLang="zh-CN" b="1" dirty="0"/>
          </a:p>
        </p:txBody>
      </p:sp>
      <p:sp>
        <p:nvSpPr>
          <p:cNvPr id="4" name="标题 3"/>
          <p:cNvSpPr>
            <a:spLocks noGrp="1"/>
          </p:cNvSpPr>
          <p:nvPr>
            <p:ph type="ctrTitle"/>
          </p:nvPr>
        </p:nvSpPr>
        <p:spPr>
          <a:xfrm>
            <a:off x="671513" y="917169"/>
            <a:ext cx="10848976" cy="1010167"/>
          </a:xfrm>
        </p:spPr>
        <p:txBody>
          <a:bodyPr>
            <a:normAutofit/>
          </a:bodyPr>
          <a:lstStyle/>
          <a:p>
            <a:r>
              <a:rPr lang="zh-CN" altLang="en-US" sz="3600" dirty="0"/>
              <a:t>室内定位方案调研</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LED定位</a:t>
            </a:r>
            <a:endParaRPr lang="zh-CN" altLang="en-US"/>
          </a:p>
        </p:txBody>
      </p:sp>
      <p:sp>
        <p:nvSpPr>
          <p:cNvPr id="3" name="文本框 2"/>
          <p:cNvSpPr txBox="1"/>
          <p:nvPr/>
        </p:nvSpPr>
        <p:spPr>
          <a:xfrm>
            <a:off x="377825" y="1318895"/>
            <a:ext cx="7226300" cy="4523105"/>
          </a:xfrm>
          <a:prstGeom prst="rect">
            <a:avLst/>
          </a:prstGeom>
          <a:noFill/>
        </p:spPr>
        <p:txBody>
          <a:bodyPr wrap="square" rtlCol="0" anchor="t">
            <a:spAutoFit/>
          </a:bodyPr>
          <a:p>
            <a:r>
              <a:rPr lang="zh-CN" altLang="en-US"/>
              <a:t>LED定位利用天花板上安装的特殊LED灯泡，高频闪烁传递编码信息，手机前置摄像头接收灯光信号，解析定位。</a:t>
            </a:r>
            <a:endParaRPr lang="zh-CN" altLang="en-US"/>
          </a:p>
          <a:p>
            <a:endParaRPr lang="zh-CN" altLang="en-US"/>
          </a:p>
          <a:p>
            <a:r>
              <a:rPr lang="zh-CN" altLang="en-US"/>
              <a:t>定位精度：</a:t>
            </a:r>
            <a:endParaRPr lang="zh-CN" altLang="en-US"/>
          </a:p>
          <a:p>
            <a:r>
              <a:rPr lang="zh-CN" altLang="en-US"/>
              <a:t>典型约1米</a:t>
            </a:r>
            <a:endParaRPr lang="zh-CN" altLang="en-US"/>
          </a:p>
          <a:p>
            <a:r>
              <a:rPr lang="zh-CN" altLang="en-US"/>
              <a:t>优点：</a:t>
            </a:r>
            <a:endParaRPr lang="zh-CN" altLang="en-US"/>
          </a:p>
          <a:p>
            <a:r>
              <a:rPr lang="zh-CN" altLang="en-US"/>
              <a:t>可以直接用手机定位。</a:t>
            </a:r>
            <a:endParaRPr lang="zh-CN" altLang="en-US"/>
          </a:p>
          <a:p>
            <a:r>
              <a:rPr lang="zh-CN" altLang="en-US"/>
              <a:t>可以比WIFI和蓝牙定位精度更高。</a:t>
            </a:r>
            <a:endParaRPr lang="zh-CN" altLang="en-US"/>
          </a:p>
          <a:p>
            <a:r>
              <a:rPr lang="zh-CN" altLang="en-US"/>
              <a:t>缺点：</a:t>
            </a:r>
            <a:endParaRPr lang="zh-CN" altLang="en-US"/>
          </a:p>
          <a:p>
            <a:r>
              <a:rPr lang="zh-CN" altLang="en-US"/>
              <a:t>室内灯具的升级改造成本高，工作量大，灯有各种各样的规格不一定匹配。</a:t>
            </a:r>
            <a:endParaRPr lang="zh-CN" altLang="en-US"/>
          </a:p>
          <a:p>
            <a:r>
              <a:rPr lang="zh-CN" altLang="en-US"/>
              <a:t>要定位必须要开灯。</a:t>
            </a:r>
            <a:endParaRPr lang="zh-CN" altLang="en-US"/>
          </a:p>
          <a:p>
            <a:r>
              <a:rPr lang="zh-CN" altLang="en-US"/>
              <a:t>需要手机开启前置摄像头，较费电，有泄露隐私风险。</a:t>
            </a:r>
            <a:endParaRPr lang="zh-CN" altLang="en-US"/>
          </a:p>
          <a:p>
            <a:r>
              <a:rPr lang="zh-CN" altLang="en-US"/>
              <a:t>不易做反向定位。</a:t>
            </a:r>
            <a:endParaRPr lang="zh-CN" altLang="en-US"/>
          </a:p>
          <a:p>
            <a:r>
              <a:rPr lang="zh-CN" altLang="en-US"/>
              <a:t>通常要与蓝牙iBeacon方案结合才能做更多商业应用（例如靠近就推送优惠），而手机在口袋中无法定位，进一步影响推送效果。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IMU定位</a:t>
            </a:r>
            <a:endParaRPr lang="zh-CN" altLang="en-US"/>
          </a:p>
        </p:txBody>
      </p:sp>
      <p:sp>
        <p:nvSpPr>
          <p:cNvPr id="3" name="文本框 2"/>
          <p:cNvSpPr txBox="1"/>
          <p:nvPr/>
        </p:nvSpPr>
        <p:spPr>
          <a:xfrm>
            <a:off x="527050" y="1302385"/>
            <a:ext cx="6515100" cy="5077460"/>
          </a:xfrm>
          <a:prstGeom prst="rect">
            <a:avLst/>
          </a:prstGeom>
          <a:noFill/>
        </p:spPr>
        <p:txBody>
          <a:bodyPr wrap="square" rtlCol="0" anchor="t">
            <a:spAutoFit/>
          </a:bodyPr>
          <a:p>
            <a:r>
              <a:rPr lang="zh-CN" altLang="en-US"/>
              <a:t>IMU定位利用加速度计+陀螺仪等惯性传感器，记录进入室内后的动作，完成定位。因为存在难以避免的累积误差，运动越久累积误差越大，所以这种方法很少独立用于室内定位。通常IMU定位作为多传感器融合定位的重要内容，与其它定位方式（例如WIFI、蓝牙等）配合使用。例如在能接收到蓝牙beacon的有效信号时，以蓝牙定位为准，否则以IMU定位为准，当蓝牙定位有效时同步对IMU进行误差归0校准。</a:t>
            </a:r>
            <a:endParaRPr lang="zh-CN" altLang="en-US"/>
          </a:p>
          <a:p>
            <a:endParaRPr lang="zh-CN" altLang="en-US"/>
          </a:p>
          <a:p>
            <a:r>
              <a:rPr lang="zh-CN" altLang="en-US"/>
              <a:t>定位精度：</a:t>
            </a:r>
            <a:endParaRPr lang="zh-CN" altLang="en-US"/>
          </a:p>
          <a:p>
            <a:r>
              <a:rPr lang="zh-CN" altLang="en-US"/>
              <a:t>有累积误差，运动越久，累积误差越大。</a:t>
            </a:r>
            <a:endParaRPr lang="zh-CN" altLang="en-US"/>
          </a:p>
          <a:p>
            <a:r>
              <a:rPr lang="zh-CN" altLang="en-US"/>
              <a:t>优点：</a:t>
            </a:r>
            <a:endParaRPr lang="zh-CN" altLang="en-US"/>
          </a:p>
          <a:p>
            <a:r>
              <a:rPr lang="zh-CN" altLang="en-US"/>
              <a:t>可以直接用手机定位。</a:t>
            </a:r>
            <a:endParaRPr lang="zh-CN" altLang="en-US"/>
          </a:p>
          <a:p>
            <a:r>
              <a:rPr lang="zh-CN" altLang="en-US"/>
              <a:t>不需要在室内部署基础设施。</a:t>
            </a:r>
            <a:endParaRPr lang="zh-CN" altLang="en-US"/>
          </a:p>
          <a:p>
            <a:r>
              <a:rPr lang="zh-CN" altLang="en-US"/>
              <a:t>缺点：</a:t>
            </a:r>
            <a:endParaRPr lang="zh-CN" altLang="en-US"/>
          </a:p>
          <a:p>
            <a:r>
              <a:rPr lang="zh-CN" altLang="en-US"/>
              <a:t>长时间、长距离运行后有累积误差，需要与其它定位技术结合应用。</a:t>
            </a:r>
            <a:endParaRPr lang="zh-CN" altLang="en-US"/>
          </a:p>
          <a:p>
            <a:r>
              <a:rPr lang="zh-CN" altLang="en-US"/>
              <a:t>因为CPU是间隔对传感器采样的，如果运动太快，可能会错过细节造成误差</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地磁定位</a:t>
            </a:r>
            <a:endParaRPr lang="zh-CN" altLang="en-US"/>
          </a:p>
        </p:txBody>
      </p:sp>
      <p:sp>
        <p:nvSpPr>
          <p:cNvPr id="3" name="文本框 2"/>
          <p:cNvSpPr txBox="1"/>
          <p:nvPr/>
        </p:nvSpPr>
        <p:spPr>
          <a:xfrm>
            <a:off x="587375" y="1292225"/>
            <a:ext cx="6778625" cy="5077460"/>
          </a:xfrm>
          <a:prstGeom prst="rect">
            <a:avLst/>
          </a:prstGeom>
          <a:noFill/>
        </p:spPr>
        <p:txBody>
          <a:bodyPr wrap="square" rtlCol="0" anchor="t">
            <a:spAutoFit/>
          </a:bodyPr>
          <a:p>
            <a:r>
              <a:rPr lang="zh-CN" altLang="en-US">
                <a:sym typeface="+mn-ea"/>
              </a:rPr>
              <a:t>地磁定位</a:t>
            </a:r>
            <a:r>
              <a:rPr lang="en-US" altLang="zh-CN">
                <a:sym typeface="+mn-ea"/>
              </a:rPr>
              <a:t>, </a:t>
            </a:r>
            <a:r>
              <a:rPr lang="zh-CN" altLang="en-US"/>
              <a:t>现代建筑使用的钢筋混凝土等结构会对地磁场造成扰动，导致室内各个位置的地磁特性各不相同。地磁定位技术，通过测量室内某位置的地磁场，与预先人工采集的室内磁场分布数据库做比对，从而大致判断所处位置。</a:t>
            </a:r>
            <a:endParaRPr lang="zh-CN" altLang="en-US"/>
          </a:p>
          <a:p>
            <a:endParaRPr lang="zh-CN" altLang="en-US"/>
          </a:p>
          <a:p>
            <a:r>
              <a:rPr lang="zh-CN" altLang="en-US"/>
              <a:t>定位精度：</a:t>
            </a:r>
            <a:endParaRPr lang="zh-CN" altLang="en-US"/>
          </a:p>
          <a:p>
            <a:r>
              <a:rPr lang="zh-CN" altLang="en-US"/>
              <a:t>约1米量级</a:t>
            </a:r>
            <a:endParaRPr lang="zh-CN" altLang="en-US"/>
          </a:p>
          <a:p>
            <a:r>
              <a:rPr lang="zh-CN" altLang="en-US"/>
              <a:t>优点：</a:t>
            </a:r>
            <a:endParaRPr lang="zh-CN" altLang="en-US"/>
          </a:p>
          <a:p>
            <a:r>
              <a:rPr lang="zh-CN" altLang="en-US"/>
              <a:t>可以直接用手机定位（使用手机磁力传感器）。</a:t>
            </a:r>
            <a:endParaRPr lang="zh-CN" altLang="en-US"/>
          </a:p>
          <a:p>
            <a:r>
              <a:rPr lang="zh-CN" altLang="en-US"/>
              <a:t>不需要在室内部署基础设施。</a:t>
            </a:r>
            <a:endParaRPr lang="zh-CN" altLang="en-US"/>
          </a:p>
          <a:p>
            <a:r>
              <a:rPr lang="zh-CN" altLang="en-US"/>
              <a:t>缺点：</a:t>
            </a:r>
            <a:endParaRPr lang="zh-CN" altLang="en-US"/>
          </a:p>
          <a:p>
            <a:r>
              <a:rPr lang="zh-CN" altLang="en-US"/>
              <a:t>室内各处的磁力数据需要预先人工覆盖式采集，工作量大。一旦室内的装修和布局变化，甚至室内用电器的电磁场变化，都可能影响磁力分布，磁力数据需要定时人工测试更新，维护工作量很大。</a:t>
            </a:r>
            <a:endParaRPr lang="zh-CN" altLang="en-US"/>
          </a:p>
          <a:p>
            <a:r>
              <a:rPr lang="zh-CN" altLang="en-US"/>
              <a:t>定位不稳定，容易受干扰。一旦因为室内装修布局或电器变化造成磁场变化，而并未来得及人工更新地磁数据库，此时室内定位就是不准的。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超声波定位</a:t>
            </a:r>
            <a:endParaRPr lang="zh-CN" altLang="en-US"/>
          </a:p>
        </p:txBody>
      </p:sp>
      <p:sp>
        <p:nvSpPr>
          <p:cNvPr id="3" name="文本框 2"/>
          <p:cNvSpPr txBox="1"/>
          <p:nvPr/>
        </p:nvSpPr>
        <p:spPr>
          <a:xfrm>
            <a:off x="536575" y="1363980"/>
            <a:ext cx="6696075" cy="3969385"/>
          </a:xfrm>
          <a:prstGeom prst="rect">
            <a:avLst/>
          </a:prstGeom>
          <a:noFill/>
        </p:spPr>
        <p:txBody>
          <a:bodyPr wrap="square" rtlCol="0" anchor="t">
            <a:spAutoFit/>
          </a:bodyPr>
          <a:p>
            <a:r>
              <a:rPr lang="zh-CN" altLang="en-US"/>
              <a:t>超声波定位技术通过在室内安装多个超声波扬声器，发出能被定位终端麦克风检测到的超声波信号。通过不同声波的到达时间差，推测出终端的位置。</a:t>
            </a:r>
            <a:endParaRPr lang="zh-CN" altLang="en-US"/>
          </a:p>
          <a:p>
            <a:endParaRPr lang="zh-CN" altLang="en-US"/>
          </a:p>
          <a:p>
            <a:r>
              <a:rPr lang="zh-CN" altLang="en-US"/>
              <a:t>定位精度：</a:t>
            </a:r>
            <a:endParaRPr lang="zh-CN" altLang="en-US"/>
          </a:p>
          <a:p>
            <a:r>
              <a:rPr lang="zh-CN" altLang="en-US"/>
              <a:t>分米级</a:t>
            </a:r>
            <a:endParaRPr lang="zh-CN" altLang="en-US"/>
          </a:p>
          <a:p>
            <a:r>
              <a:rPr lang="zh-CN" altLang="en-US"/>
              <a:t>优点：</a:t>
            </a:r>
            <a:endParaRPr lang="zh-CN" altLang="en-US"/>
          </a:p>
          <a:p>
            <a:r>
              <a:rPr lang="zh-CN" altLang="en-US"/>
              <a:t>可以直接用手机定位</a:t>
            </a:r>
            <a:endParaRPr lang="zh-CN" altLang="en-US"/>
          </a:p>
          <a:p>
            <a:r>
              <a:rPr lang="zh-CN" altLang="en-US"/>
              <a:t>精度较高</a:t>
            </a:r>
            <a:endParaRPr lang="zh-CN" altLang="en-US"/>
          </a:p>
          <a:p>
            <a:r>
              <a:rPr lang="zh-CN" altLang="en-US"/>
              <a:t>缺点：</a:t>
            </a:r>
            <a:endParaRPr lang="zh-CN" altLang="en-US"/>
          </a:p>
          <a:p>
            <a:r>
              <a:rPr lang="zh-CN" altLang="en-US"/>
              <a:t>超声波信号传输距离近，所以需要密集布置扬声器，才能覆盖足够的面积。</a:t>
            </a:r>
            <a:endParaRPr lang="zh-CN" altLang="en-US"/>
          </a:p>
          <a:p>
            <a:r>
              <a:rPr lang="zh-CN" altLang="en-US"/>
              <a:t>超声波信号易受室内多径效应（信号反射）的影响，给定位带来不稳定性。</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激光雷达定位</a:t>
            </a:r>
            <a:endParaRPr lang="zh-CN" altLang="en-US"/>
          </a:p>
        </p:txBody>
      </p:sp>
      <p:sp>
        <p:nvSpPr>
          <p:cNvPr id="3" name="文本框 2"/>
          <p:cNvSpPr txBox="1"/>
          <p:nvPr/>
        </p:nvSpPr>
        <p:spPr>
          <a:xfrm>
            <a:off x="492125" y="1362710"/>
            <a:ext cx="10959465" cy="5077460"/>
          </a:xfrm>
          <a:prstGeom prst="rect">
            <a:avLst/>
          </a:prstGeom>
          <a:noFill/>
        </p:spPr>
        <p:txBody>
          <a:bodyPr wrap="square" rtlCol="0" anchor="t">
            <a:spAutoFit/>
          </a:bodyPr>
          <a:p>
            <a:r>
              <a:rPr lang="zh-CN" altLang="en-US"/>
              <a:t>应用激光定位也有不同的方案，有HTC VIVE的光塔VR定位方案，更多的是应用激光雷达（LiDAR）运行SLAM（Simultaneous Localization And Mapping）算法做定位。激光雷达通过自身旋转进行水平或竖直平面的激光扫描。发射激光到目标，接收反射信号，计算飞行时间，从而精确测距。</a:t>
            </a:r>
            <a:endParaRPr lang="zh-CN" altLang="en-US"/>
          </a:p>
          <a:p>
            <a:endParaRPr lang="zh-CN" altLang="en-US"/>
          </a:p>
          <a:p>
            <a:r>
              <a:rPr lang="zh-CN" altLang="en-US"/>
              <a:t>精度：</a:t>
            </a:r>
            <a:endParaRPr lang="zh-CN" altLang="en-US"/>
          </a:p>
          <a:p>
            <a:r>
              <a:rPr lang="zh-CN" altLang="en-US"/>
              <a:t>毫米级</a:t>
            </a:r>
            <a:endParaRPr lang="zh-CN" altLang="en-US"/>
          </a:p>
          <a:p>
            <a:r>
              <a:rPr lang="zh-CN" altLang="en-US"/>
              <a:t>优点：</a:t>
            </a:r>
            <a:endParaRPr lang="zh-CN" altLang="en-US"/>
          </a:p>
          <a:p>
            <a:r>
              <a:rPr lang="zh-CN" altLang="en-US"/>
              <a:t>测距精度目前是各种方法中最高的。</a:t>
            </a:r>
            <a:endParaRPr lang="zh-CN" altLang="en-US"/>
          </a:p>
          <a:p>
            <a:r>
              <a:rPr lang="zh-CN" altLang="en-US"/>
              <a:t>几乎不需要在室内部署基础设施。</a:t>
            </a:r>
            <a:endParaRPr lang="zh-CN" altLang="en-US"/>
          </a:p>
          <a:p>
            <a:r>
              <a:rPr lang="zh-CN" altLang="en-US"/>
              <a:t>缺点：</a:t>
            </a:r>
            <a:endParaRPr lang="zh-CN" altLang="en-US"/>
          </a:p>
          <a:p>
            <a:r>
              <a:rPr lang="zh-CN" altLang="en-US"/>
              <a:t>激光雷达的激光强度没有穿透性，只能用于视线内(LOS – Line of Sight)测距。意味着在人多有彼此遮挡的场景下，不太好用。</a:t>
            </a:r>
            <a:endParaRPr lang="zh-CN" altLang="en-US"/>
          </a:p>
          <a:p>
            <a:r>
              <a:rPr lang="zh-CN" altLang="en-US"/>
              <a:t>激光雷达成本较高，用于服务机器人的最普通型号也普遍在上千元RMB，用于无人驾驶汽车上的激光雷达甚至超过10万元RMB。因为手机上没有激光雷达，所以激光定位目前主要用于机器人、无人车等成本相对不很敏感的设备对自身精确定位。</a:t>
            </a:r>
            <a:endParaRPr lang="zh-CN" altLang="en-US"/>
          </a:p>
          <a:p>
            <a:r>
              <a:rPr lang="zh-CN" altLang="en-US"/>
              <a:t>-仅靠激光雷达定位的机器人是有些缺陷的，例如在下列场景容易丢失位置：当机器人在重复场景中运行，例如相似的长廊或房间；当机器人运行中被搬走，或被人群围观；当机器人在大的开阔区域运行，超出激光雷达范围（例如一款服务机器人常用LiDAR探测距离仅6米）</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UWB（超宽带）</a:t>
            </a:r>
            <a:endParaRPr lang="zh-CN" altLang="en-US"/>
          </a:p>
        </p:txBody>
      </p:sp>
      <p:sp>
        <p:nvSpPr>
          <p:cNvPr id="3" name="文本框 2"/>
          <p:cNvSpPr txBox="1"/>
          <p:nvPr/>
        </p:nvSpPr>
        <p:spPr>
          <a:xfrm>
            <a:off x="207010" y="1242695"/>
            <a:ext cx="11314430" cy="5262245"/>
          </a:xfrm>
          <a:prstGeom prst="rect">
            <a:avLst/>
          </a:prstGeom>
          <a:noFill/>
        </p:spPr>
        <p:txBody>
          <a:bodyPr wrap="square" rtlCol="0" anchor="t">
            <a:spAutoFit/>
          </a:bodyPr>
          <a:p>
            <a:r>
              <a:rPr lang="zh-CN" altLang="en-US" sz="1600"/>
              <a:t>UWB信号的时域波形如上图所示。不同于传统的无线射频信号有固定频率的载波（如蓝牙2.4G），UWB在不发送数据时是完全静态的，要发送数据时才发送宽度很窄（如1ns）的脉冲信号。因该窄脉冲在频域上是很宽的，所以叫超宽带。因为UWB时域信号脉冲较窄，所以在时间、空间上有较大分辨力，比较容易抵抗室内信号传输常见的多径效应（信号因为反射造成的多路径传播）的影响。</a:t>
            </a:r>
            <a:endParaRPr lang="zh-CN" altLang="en-US" sz="1600"/>
          </a:p>
          <a:p>
            <a:r>
              <a:rPr lang="zh-CN" altLang="en-US" sz="1600"/>
              <a:t>UWB定位通常是通过在固定的基站和待定位终端之间发送无线脉冲来测量飞行时间，进而测距，或通过终端到各基站之间的飞行时间差来测距，然后通过三边定位法定位。由于UWB特有的抗多径效应强的物理特性，测距和定位精度较高。</a:t>
            </a:r>
            <a:endParaRPr lang="zh-CN" altLang="en-US" sz="1600"/>
          </a:p>
          <a:p>
            <a:r>
              <a:rPr lang="zh-CN" altLang="en-US" sz="1600"/>
              <a:t>因为手机未集成UWB收发器，所以UWB定位目前主要应用在B端。在特定领域对佩戴了UWB标签的人员和设备进行定位，例如对厂区人员和资产的定位。将UWB应用到机器人、无人机、VR/AR等新兴领域做为辅助定位手段，也是逐渐兴趣的研究热点。</a:t>
            </a:r>
            <a:endParaRPr lang="zh-CN" altLang="en-US" sz="1600"/>
          </a:p>
          <a:p>
            <a:endParaRPr lang="zh-CN" altLang="en-US" sz="1600"/>
          </a:p>
          <a:p>
            <a:r>
              <a:rPr lang="zh-CN" altLang="en-US" sz="1600"/>
              <a:t>定位精度：</a:t>
            </a:r>
            <a:endParaRPr lang="zh-CN" altLang="en-US" sz="1600"/>
          </a:p>
          <a:p>
            <a:r>
              <a:rPr lang="zh-CN" altLang="en-US" sz="1600"/>
              <a:t>&lt;30厘米</a:t>
            </a:r>
            <a:endParaRPr lang="zh-CN" altLang="en-US" sz="1600"/>
          </a:p>
          <a:p>
            <a:r>
              <a:rPr lang="zh-CN" altLang="en-US" sz="1600"/>
              <a:t>优点：</a:t>
            </a:r>
            <a:endParaRPr lang="zh-CN" altLang="en-US" sz="1600"/>
          </a:p>
          <a:p>
            <a:r>
              <a:rPr lang="zh-CN" altLang="en-US" sz="1600"/>
              <a:t>精度高，稳定性高。抗多径效应。</a:t>
            </a:r>
            <a:endParaRPr lang="zh-CN" altLang="en-US" sz="1600"/>
          </a:p>
          <a:p>
            <a:r>
              <a:rPr lang="zh-CN" altLang="en-US" sz="1600"/>
              <a:t>抗电磁干扰能力强，不易受常见无线电信号影响，对其它无线电信号的干扰也小。</a:t>
            </a:r>
            <a:endParaRPr lang="zh-CN" altLang="en-US" sz="1600"/>
          </a:p>
          <a:p>
            <a:r>
              <a:rPr lang="zh-CN" altLang="en-US" sz="1600"/>
              <a:t>因为不用发射载波，所以功耗可以做低，定位终端可以使用电池长期供电。</a:t>
            </a:r>
            <a:endParaRPr lang="zh-CN" altLang="en-US" sz="1600"/>
          </a:p>
          <a:p>
            <a:r>
              <a:rPr lang="zh-CN" altLang="en-US" sz="1600"/>
              <a:t>选择合适的算法下，同时定位的终端设备可以很多（至少2K个）。</a:t>
            </a:r>
            <a:endParaRPr lang="zh-CN" altLang="en-US" sz="1600"/>
          </a:p>
          <a:p>
            <a:r>
              <a:rPr lang="zh-CN" altLang="en-US" sz="1600"/>
              <a:t>缺点：</a:t>
            </a:r>
            <a:endParaRPr lang="zh-CN" altLang="en-US" sz="1600"/>
          </a:p>
          <a:p>
            <a:r>
              <a:rPr lang="zh-CN" altLang="en-US" sz="1600"/>
              <a:t>不能直接用于手机定位。</a:t>
            </a:r>
            <a:endParaRPr lang="zh-CN" altLang="en-US" sz="1600"/>
          </a:p>
          <a:p>
            <a:r>
              <a:rPr lang="zh-CN" altLang="en-US" sz="1600"/>
              <a:t>定位终端要有UWB收发器，成本比蓝牙终端略高。</a:t>
            </a:r>
            <a:endParaRPr lang="zh-CN" altLang="en-US" sz="1600"/>
          </a:p>
          <a:p>
            <a:r>
              <a:rPr lang="zh-CN" altLang="en-US" sz="1600"/>
              <a:t>常见方案中，各基站还需要连接有线或WIFI网络来配合回传定位数据。</a:t>
            </a:r>
            <a:endParaRPr lang="zh-CN"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a:t>
            </a:r>
            <a:r>
              <a:rPr lang="zh-CN" altLang="en-US"/>
              <a:t>定位</a:t>
            </a:r>
            <a:endParaRPr lang="zh-CN" altLang="en-US"/>
          </a:p>
        </p:txBody>
      </p:sp>
      <p:sp>
        <p:nvSpPr>
          <p:cNvPr id="3" name="文本框 2"/>
          <p:cNvSpPr txBox="1"/>
          <p:nvPr/>
        </p:nvSpPr>
        <p:spPr>
          <a:xfrm>
            <a:off x="311785" y="1515745"/>
            <a:ext cx="11590020" cy="4399915"/>
          </a:xfrm>
          <a:prstGeom prst="rect">
            <a:avLst/>
          </a:prstGeom>
          <a:noFill/>
        </p:spPr>
        <p:txBody>
          <a:bodyPr wrap="square" rtlCol="0" anchor="t">
            <a:spAutoFit/>
          </a:bodyPr>
          <a:p>
            <a:r>
              <a:rPr lang="zh-CN" altLang="en-US" sz="2000"/>
              <a:t>视觉定位系统可以分为两类，一类是通过移动的传感器（如摄像头）采集图像确定该传感器的位置，另一类是固定位置的传感器确定图像中待测目标的位置。根据参考点选择不同又可以分为参考三维建筑模型、图像、预部署目标、投影目标、他传感器和无参考[18]。参考3D建筑模型和图像分别是以已有建筑结构数据库和预先标定图像进行比对。而为提高鲁棒性，参考预部署目标使用布置好的特定图像标志（如二维码）作为参考点；投影目标则是在参考预部署目标的基础上在室内环境投影参考点。参考其他传感器则可以融合其他传感器数据以提高精度、覆盖范围或鲁棒性。</a:t>
            </a:r>
            <a:endParaRPr lang="zh-CN" altLang="en-US" sz="2000"/>
          </a:p>
          <a:p>
            <a:endParaRPr lang="zh-CN" altLang="en-US" sz="2000"/>
          </a:p>
          <a:p>
            <a:r>
              <a:rPr lang="zh-CN" altLang="en-US" sz="2000">
                <a:sym typeface="+mn-ea"/>
              </a:rPr>
              <a:t>传感器</a:t>
            </a:r>
            <a:r>
              <a:rPr lang="zh-CN" altLang="en-US" sz="2000">
                <a:sym typeface="+mn-ea"/>
              </a:rPr>
              <a:t>视觉空间定位的常见类型</a:t>
            </a:r>
            <a:endParaRPr lang="zh-CN" altLang="en-US" sz="2000"/>
          </a:p>
          <a:p>
            <a:r>
              <a:rPr lang="zh-CN" altLang="en-US" sz="2000">
                <a:sym typeface="+mn-ea"/>
              </a:rPr>
              <a:t>自定位(inside-out)，即通过相机拍摄视野坐标系，以及坐标系的特征点，从而判断相机相对坐标系自身的坐标。比如我们常用的SLAM，这方面雷锋网之前也有嘉宾做过介绍，它的特点是便携、视角理论无限大、定位精度不高。主要应用领域包括移动机器人、无人机、VR、AR。</a:t>
            </a:r>
            <a:endParaRPr lang="zh-CN" altLang="en-US" sz="2000"/>
          </a:p>
          <a:p>
            <a:r>
              <a:rPr lang="zh-CN" altLang="en-US" sz="2000">
                <a:sym typeface="+mn-ea"/>
              </a:rPr>
              <a:t>外定位(outside-in)，比较常见的是OptiTrack，特点是安装复杂、视角有限、定位精度高。主要应用领域包括影视动捕、VR、工业机器人。</a:t>
            </a:r>
            <a:endParaRPr lang="zh-CN" altLang="en-US" sz="2000">
              <a:sym typeface="+mn-ea"/>
            </a:endParaRPr>
          </a:p>
          <a:p>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视觉定位</a:t>
            </a:r>
            <a:r>
              <a:rPr lang="en-US" altLang="zh-CN"/>
              <a:t>-</a:t>
            </a:r>
            <a:r>
              <a:rPr lang="zh-CN" altLang="en-US"/>
              <a:t>视觉目标定位对比</a:t>
            </a:r>
            <a:endParaRPr lang="zh-CN" altLang="en-US"/>
          </a:p>
        </p:txBody>
      </p:sp>
      <p:sp>
        <p:nvSpPr>
          <p:cNvPr id="3" name="内容占位符 2"/>
          <p:cNvSpPr>
            <a:spLocks noGrp="1"/>
          </p:cNvSpPr>
          <p:nvPr>
            <p:ph idx="1"/>
          </p:nvPr>
        </p:nvSpPr>
        <p:spPr/>
        <p:txBody>
          <a:bodyPr/>
          <a:p>
            <a:pPr marL="0" indent="0">
              <a:buNone/>
            </a:pPr>
            <a:r>
              <a:rPr lang="zh-CN" altLang="en-US"/>
              <a:t>单目定位(mono camera)</a:t>
            </a:r>
            <a:endParaRPr lang="zh-CN" altLang="en-US"/>
          </a:p>
        </p:txBody>
      </p:sp>
      <p:pic>
        <p:nvPicPr>
          <p:cNvPr id="4" name="图片 3"/>
          <p:cNvPicPr>
            <a:picLocks noChangeAspect="1"/>
          </p:cNvPicPr>
          <p:nvPr/>
        </p:nvPicPr>
        <p:blipFill>
          <a:blip r:embed="rId1"/>
          <a:stretch>
            <a:fillRect/>
          </a:stretch>
        </p:blipFill>
        <p:spPr>
          <a:xfrm>
            <a:off x="781050" y="1677670"/>
            <a:ext cx="4457700" cy="2932430"/>
          </a:xfrm>
          <a:prstGeom prst="rect">
            <a:avLst/>
          </a:prstGeom>
        </p:spPr>
      </p:pic>
      <p:sp>
        <p:nvSpPr>
          <p:cNvPr id="5" name="文本框 4"/>
          <p:cNvSpPr txBox="1"/>
          <p:nvPr/>
        </p:nvSpPr>
        <p:spPr>
          <a:xfrm>
            <a:off x="669925" y="5344160"/>
            <a:ext cx="5664200" cy="645160"/>
          </a:xfrm>
          <a:prstGeom prst="rect">
            <a:avLst/>
          </a:prstGeom>
          <a:noFill/>
        </p:spPr>
        <p:txBody>
          <a:bodyPr wrap="square" rtlCol="0" anchor="t">
            <a:spAutoFit/>
          </a:bodyPr>
          <a:p>
            <a:r>
              <a:rPr lang="zh-CN" altLang="en-US"/>
              <a:t>系统简单，运算量小，需要目标点之间有几何约束关系，应用场景有限制，成本较低。</a:t>
            </a:r>
            <a:endParaRPr lang="zh-CN" altLang="en-US"/>
          </a:p>
        </p:txBody>
      </p:sp>
      <p:sp>
        <p:nvSpPr>
          <p:cNvPr id="6" name="文本框 5"/>
          <p:cNvSpPr txBox="1"/>
          <p:nvPr/>
        </p:nvSpPr>
        <p:spPr>
          <a:xfrm>
            <a:off x="6334760" y="1123950"/>
            <a:ext cx="4850130" cy="368300"/>
          </a:xfrm>
          <a:prstGeom prst="rect">
            <a:avLst/>
          </a:prstGeom>
          <a:noFill/>
        </p:spPr>
        <p:txBody>
          <a:bodyPr wrap="square" rtlCol="0" anchor="t">
            <a:spAutoFit/>
          </a:bodyPr>
          <a:p>
            <a:r>
              <a:rPr lang="zh-CN" altLang="en-US"/>
              <a:t>双目定位(stereo camera)</a:t>
            </a:r>
            <a:endParaRPr lang="zh-CN" altLang="en-US"/>
          </a:p>
        </p:txBody>
      </p:sp>
      <p:pic>
        <p:nvPicPr>
          <p:cNvPr id="7" name="图片 6"/>
          <p:cNvPicPr>
            <a:picLocks noChangeAspect="1"/>
          </p:cNvPicPr>
          <p:nvPr/>
        </p:nvPicPr>
        <p:blipFill>
          <a:blip r:embed="rId2"/>
          <a:stretch>
            <a:fillRect/>
          </a:stretch>
        </p:blipFill>
        <p:spPr>
          <a:xfrm>
            <a:off x="6664325" y="1619885"/>
            <a:ext cx="4344035" cy="2914650"/>
          </a:xfrm>
          <a:prstGeom prst="rect">
            <a:avLst/>
          </a:prstGeom>
        </p:spPr>
      </p:pic>
      <p:sp>
        <p:nvSpPr>
          <p:cNvPr id="8" name="文本框 7"/>
          <p:cNvSpPr txBox="1"/>
          <p:nvPr/>
        </p:nvSpPr>
        <p:spPr>
          <a:xfrm>
            <a:off x="6664325" y="5344160"/>
            <a:ext cx="4689475" cy="922020"/>
          </a:xfrm>
          <a:prstGeom prst="rect">
            <a:avLst/>
          </a:prstGeom>
          <a:noFill/>
        </p:spPr>
        <p:txBody>
          <a:bodyPr wrap="square" rtlCol="0" anchor="t">
            <a:spAutoFit/>
          </a:bodyPr>
          <a:p>
            <a:r>
              <a:rPr lang="zh-CN" altLang="en-US"/>
              <a:t>系统复杂，运算量大，可以单帧单目标点定位，对目标物体无几何约束，，应用场合灵活，成本较高。</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视觉定位</a:t>
            </a:r>
            <a:r>
              <a:rPr lang="en-US" altLang="zh-CN"/>
              <a:t>-</a:t>
            </a:r>
            <a:r>
              <a:rPr lang="zh-CN" altLang="en-US"/>
              <a:t>单目视觉定位</a:t>
            </a:r>
            <a:endParaRPr lang="zh-CN" altLang="en-US"/>
          </a:p>
        </p:txBody>
      </p:sp>
      <p:sp>
        <p:nvSpPr>
          <p:cNvPr id="3" name="文本框 2"/>
          <p:cNvSpPr txBox="1"/>
          <p:nvPr/>
        </p:nvSpPr>
        <p:spPr>
          <a:xfrm>
            <a:off x="263525" y="1116965"/>
            <a:ext cx="11390630" cy="5077460"/>
          </a:xfrm>
          <a:prstGeom prst="rect">
            <a:avLst/>
          </a:prstGeom>
          <a:noFill/>
        </p:spPr>
        <p:txBody>
          <a:bodyPr wrap="square" rtlCol="0" anchor="t">
            <a:spAutoFit/>
          </a:bodyPr>
          <a:p>
            <a:r>
              <a:rPr lang="zh-CN" altLang="en-US"/>
              <a:t>顾名思义，单目视觉定位就是仅利用一台摄像机完成定位工作。单目视觉定位的方法主要有两种：基于单帧图像的定位方法和基于两帧或多帧的定位方法。</a:t>
            </a:r>
            <a:endParaRPr lang="zh-CN" altLang="en-US"/>
          </a:p>
          <a:p>
            <a:r>
              <a:rPr lang="zh-CN" altLang="en-US"/>
              <a:t>基于单帧图像的定位方法包括基于特征点的定位（Perspective-n-Point）、基于直线特征的定位，关键点在于快速准确地实现模板与投影图像之间的特征匹配。P-n-P，即Perspective-n-Points，指给定世界（刚体）坐标系下的n个3d坐标点，以及这些点在图像中的2d投影坐标，求解世界（刚体）相对相机的姿态和位置（求解R,t)。要想求解出世界（刚体）相对相机的姿态和位置，必须知道至少4个点，也就是n要大于等于4，当然这是必要条件，不是充分条件，充分必要条件是n等于6。</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基于两帧或多帧的定位方法的关键在于实现多帧投影图像之间的对应特征元素匹配，如SLAM。</a:t>
            </a:r>
            <a:endParaRPr lang="en-US" altLang="zh-CN"/>
          </a:p>
        </p:txBody>
      </p:sp>
      <p:pic>
        <p:nvPicPr>
          <p:cNvPr id="5" name="图片 4"/>
          <p:cNvPicPr>
            <a:picLocks noChangeAspect="1"/>
          </p:cNvPicPr>
          <p:nvPr/>
        </p:nvPicPr>
        <p:blipFill>
          <a:blip r:embed="rId1"/>
          <a:stretch>
            <a:fillRect/>
          </a:stretch>
        </p:blipFill>
        <p:spPr>
          <a:xfrm>
            <a:off x="514350" y="3494405"/>
            <a:ext cx="4713605" cy="2372995"/>
          </a:xfrm>
          <a:prstGeom prst="rect">
            <a:avLst/>
          </a:prstGeom>
        </p:spPr>
      </p:pic>
      <p:pic>
        <p:nvPicPr>
          <p:cNvPr id="6" name="图片 5"/>
          <p:cNvPicPr>
            <a:picLocks noChangeAspect="1"/>
          </p:cNvPicPr>
          <p:nvPr/>
        </p:nvPicPr>
        <p:blipFill>
          <a:blip r:embed="rId2"/>
          <a:stretch>
            <a:fillRect/>
          </a:stretch>
        </p:blipFill>
        <p:spPr>
          <a:xfrm>
            <a:off x="5227955" y="3354070"/>
            <a:ext cx="6449695" cy="2355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单目视觉定位和双目视觉定位比较</a:t>
            </a:r>
            <a:endParaRPr lang="zh-CN" altLang="en-US"/>
          </a:p>
        </p:txBody>
      </p:sp>
      <p:sp>
        <p:nvSpPr>
          <p:cNvPr id="3" name="内容占位符 2"/>
          <p:cNvSpPr>
            <a:spLocks noGrp="1"/>
          </p:cNvSpPr>
          <p:nvPr>
            <p:ph idx="1"/>
          </p:nvPr>
        </p:nvSpPr>
        <p:spPr>
          <a:xfrm>
            <a:off x="175260" y="1028700"/>
            <a:ext cx="11345545" cy="5685790"/>
          </a:xfrm>
        </p:spPr>
        <p:txBody>
          <a:bodyPr>
            <a:normAutofit fontScale="25000"/>
          </a:bodyPr>
          <a:p>
            <a:pPr marL="0" indent="0">
              <a:buNone/>
            </a:pPr>
            <a:r>
              <a:rPr lang="zh-CN" altLang="en-US" sz="5600"/>
              <a:t>双目视觉定位</a:t>
            </a:r>
            <a:endParaRPr lang="zh-CN" altLang="en-US" sz="5600"/>
          </a:p>
          <a:p>
            <a:pPr marL="0" indent="0">
              <a:buNone/>
            </a:pPr>
            <a:r>
              <a:rPr lang="zh-CN" altLang="en-US" sz="5600"/>
              <a:t>双目视觉定位原理是指通过三角测量原理来对目标点的三维空间位置进行定位。双目视觉定位的算法流程：相机标定、双目标定、图像处理、特征检测、立体匹配、三维测量、姿态测量。</a:t>
            </a:r>
            <a:endParaRPr lang="zh-CN" altLang="en-US" sz="5600"/>
          </a:p>
          <a:p>
            <a:pPr marL="0" indent="0">
              <a:buNone/>
            </a:pPr>
            <a:r>
              <a:rPr lang="zh-CN" altLang="en-US" sz="5600"/>
              <a:t> </a:t>
            </a:r>
            <a:endParaRPr lang="zh-CN" altLang="en-US" sz="5600"/>
          </a:p>
          <a:p>
            <a:pPr marL="0" indent="0">
              <a:buNone/>
            </a:pPr>
            <a:r>
              <a:rPr lang="zh-CN" altLang="en-US" sz="5600"/>
              <a:t>单目和双目视觉的共同难题</a:t>
            </a:r>
            <a:endParaRPr lang="zh-CN" altLang="en-US" sz="5600"/>
          </a:p>
          <a:p>
            <a:pPr marL="0" indent="0">
              <a:buNone/>
            </a:pPr>
            <a:r>
              <a:rPr lang="zh-CN" altLang="en-US" sz="5600"/>
              <a:t>图像提取精度问题</a:t>
            </a:r>
            <a:endParaRPr lang="zh-CN" altLang="en-US" sz="5600"/>
          </a:p>
          <a:p>
            <a:pPr marL="0" indent="0">
              <a:buNone/>
            </a:pPr>
            <a:r>
              <a:rPr lang="zh-CN" altLang="en-US" sz="5600"/>
              <a:t>单目&amp;双目：如何提取目标的高精度图像</a:t>
            </a:r>
            <a:endParaRPr lang="zh-CN" altLang="en-US" sz="5600"/>
          </a:p>
          <a:p>
            <a:pPr marL="0" indent="0">
              <a:buNone/>
            </a:pPr>
            <a:endParaRPr lang="zh-CN" altLang="en-US" sz="5600"/>
          </a:p>
          <a:p>
            <a:pPr marL="0" indent="0">
              <a:buNone/>
            </a:pPr>
            <a:r>
              <a:rPr lang="zh-CN" altLang="en-US" sz="5600"/>
              <a:t>匹配问题</a:t>
            </a:r>
            <a:endParaRPr lang="zh-CN" altLang="en-US" sz="5600"/>
          </a:p>
          <a:p>
            <a:pPr marL="0" indent="0">
              <a:buNone/>
            </a:pPr>
            <a:r>
              <a:rPr lang="zh-CN" altLang="en-US" sz="5600"/>
              <a:t>单目：如何将刚体目标点同投影点匹配</a:t>
            </a:r>
            <a:endParaRPr lang="zh-CN" altLang="en-US" sz="5600"/>
          </a:p>
          <a:p>
            <a:pPr marL="0" indent="0">
              <a:buNone/>
            </a:pPr>
            <a:r>
              <a:rPr lang="zh-CN" altLang="en-US" sz="5600"/>
              <a:t>双目：如何将两个摄像机中的目标点匹配</a:t>
            </a:r>
            <a:endParaRPr lang="zh-CN" altLang="en-US" sz="5600"/>
          </a:p>
          <a:p>
            <a:pPr marL="0" indent="0">
              <a:buNone/>
            </a:pPr>
            <a:endParaRPr lang="zh-CN" altLang="en-US" sz="5600"/>
          </a:p>
          <a:p>
            <a:pPr marL="0" indent="0">
              <a:buNone/>
            </a:pPr>
            <a:r>
              <a:rPr lang="zh-CN" altLang="en-US" sz="5600"/>
              <a:t>标定问题</a:t>
            </a:r>
            <a:endParaRPr lang="zh-CN" altLang="en-US" sz="5600"/>
          </a:p>
          <a:p>
            <a:pPr marL="0" indent="0">
              <a:buNone/>
            </a:pPr>
            <a:r>
              <a:rPr lang="zh-CN" altLang="en-US" sz="5600"/>
              <a:t>单目：如何将相机内参估计准确</a:t>
            </a:r>
            <a:endParaRPr lang="zh-CN" altLang="en-US" sz="5600"/>
          </a:p>
          <a:p>
            <a:pPr marL="0" indent="0">
              <a:buNone/>
            </a:pPr>
            <a:r>
              <a:rPr lang="zh-CN" altLang="en-US" sz="5600"/>
              <a:t>双目：如何将相机内参和外参估计准确</a:t>
            </a:r>
            <a:endParaRPr lang="zh-CN" altLang="en-US" sz="5600"/>
          </a:p>
          <a:p>
            <a:pPr marL="0" indent="0">
              <a:buNone/>
            </a:pPr>
            <a:endParaRPr lang="zh-CN" altLang="en-US" sz="5600"/>
          </a:p>
          <a:p>
            <a:pPr marL="0" indent="0">
              <a:buNone/>
            </a:pPr>
            <a:r>
              <a:rPr lang="zh-CN" altLang="en-US" sz="5600"/>
              <a:t>有趣的系统问题</a:t>
            </a:r>
            <a:endParaRPr lang="zh-CN" altLang="en-US" sz="5600"/>
          </a:p>
          <a:p>
            <a:pPr marL="0" indent="0">
              <a:buNone/>
            </a:pPr>
            <a:r>
              <a:rPr lang="zh-CN" altLang="en-US" sz="5600"/>
              <a:t>单目：摄像机简单，目标复杂，需解决刚体目标点布局问题</a:t>
            </a:r>
            <a:endParaRPr lang="zh-CN" altLang="en-US" sz="5600"/>
          </a:p>
          <a:p>
            <a:pPr marL="0" indent="0">
              <a:buNone/>
            </a:pPr>
            <a:r>
              <a:rPr lang="zh-CN" altLang="en-US" sz="5600"/>
              <a:t>双目：摄像机复杂，目标简单，需解决摄像机基线设置问题</a:t>
            </a:r>
            <a:endParaRPr lang="zh-CN" altLang="en-US" sz="5600"/>
          </a:p>
          <a:p>
            <a:pPr marL="0" indent="0">
              <a:buNone/>
            </a:pPr>
            <a:endParaRPr lang="zh-CN" altLang="en-US" sz="5600"/>
          </a:p>
        </p:txBody>
      </p:sp>
      <p:pic>
        <p:nvPicPr>
          <p:cNvPr id="4" name="图片 3"/>
          <p:cNvPicPr>
            <a:picLocks noChangeAspect="1"/>
          </p:cNvPicPr>
          <p:nvPr/>
        </p:nvPicPr>
        <p:blipFill>
          <a:blip r:embed="rId1"/>
          <a:stretch>
            <a:fillRect/>
          </a:stretch>
        </p:blipFill>
        <p:spPr>
          <a:xfrm>
            <a:off x="4719320" y="2400300"/>
            <a:ext cx="7048500" cy="1905000"/>
          </a:xfrm>
          <a:prstGeom prst="rect">
            <a:avLst/>
          </a:prstGeom>
        </p:spPr>
      </p:pic>
      <p:sp>
        <p:nvSpPr>
          <p:cNvPr id="5" name="文本框 4"/>
          <p:cNvSpPr txBox="1"/>
          <p:nvPr/>
        </p:nvSpPr>
        <p:spPr>
          <a:xfrm>
            <a:off x="4719320" y="1795145"/>
            <a:ext cx="6400800" cy="521970"/>
          </a:xfrm>
          <a:prstGeom prst="rect">
            <a:avLst/>
          </a:prstGeom>
          <a:noFill/>
        </p:spPr>
        <p:txBody>
          <a:bodyPr wrap="square" rtlCol="0">
            <a:spAutoFit/>
          </a:bodyPr>
          <a:p>
            <a:r>
              <a:rPr lang="zh-CN" altLang="en-US" sz="1400"/>
              <a:t>单目视觉有效视场更大：刚体定位不仅不依赖多个相机，定位空间还可以通过多个相机进行扩展而不发生视场范围损失。</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íş1îḑè"/>
          <p:cNvSpPr/>
          <p:nvPr/>
        </p:nvSpPr>
        <p:spPr bwMode="auto">
          <a:xfrm>
            <a:off x="4810125" y="1911243"/>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dirty="0">
                <a:solidFill>
                  <a:schemeClr val="bg1">
                    <a:lumMod val="100000"/>
                  </a:schemeClr>
                </a:solidFill>
                <a:latin typeface="Impact" panose="020B0806030902050204" pitchFamily="34" charset="0"/>
              </a:rPr>
              <a:t>01</a:t>
            </a:r>
            <a:endParaRPr lang="en-US" altLang="zh-CN" sz="2400" dirty="0">
              <a:solidFill>
                <a:schemeClr val="bg1">
                  <a:lumMod val="100000"/>
                </a:schemeClr>
              </a:solidFill>
              <a:latin typeface="Impact" panose="020B0806030902050204" pitchFamily="34" charset="0"/>
            </a:endParaRPr>
          </a:p>
        </p:txBody>
      </p:sp>
      <p:sp>
        <p:nvSpPr>
          <p:cNvPr id="7" name="îşlïḓe"/>
          <p:cNvSpPr/>
          <p:nvPr/>
        </p:nvSpPr>
        <p:spPr bwMode="auto">
          <a:xfrm>
            <a:off x="5367787" y="1911243"/>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行业分析</a:t>
            </a:r>
            <a:endParaRPr lang="zh-CN" altLang="en-US" sz="2400" dirty="0"/>
          </a:p>
        </p:txBody>
      </p:sp>
      <p:sp>
        <p:nvSpPr>
          <p:cNvPr id="8" name="išḻíďè"/>
          <p:cNvSpPr/>
          <p:nvPr/>
        </p:nvSpPr>
        <p:spPr bwMode="auto">
          <a:xfrm>
            <a:off x="4810125" y="3144884"/>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02</a:t>
            </a:r>
            <a:endParaRPr lang="en-US" altLang="zh-CN" sz="2400">
              <a:solidFill>
                <a:schemeClr val="bg1">
                  <a:lumMod val="100000"/>
                </a:schemeClr>
              </a:solidFill>
              <a:latin typeface="Impact" panose="020B0806030902050204" pitchFamily="34" charset="0"/>
            </a:endParaRPr>
          </a:p>
        </p:txBody>
      </p:sp>
      <p:sp>
        <p:nvSpPr>
          <p:cNvPr id="9" name="íşḷïḓè"/>
          <p:cNvSpPr/>
          <p:nvPr/>
        </p:nvSpPr>
        <p:spPr bwMode="auto">
          <a:xfrm>
            <a:off x="5367787" y="3144884"/>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300" dirty="0"/>
              <a:t>技术方案对比</a:t>
            </a:r>
            <a:endParaRPr lang="zh-CN" altLang="en-US" sz="2300" dirty="0"/>
          </a:p>
        </p:txBody>
      </p:sp>
      <p:sp>
        <p:nvSpPr>
          <p:cNvPr id="10" name="ï$1ïḋê"/>
          <p:cNvSpPr/>
          <p:nvPr/>
        </p:nvSpPr>
        <p:spPr bwMode="auto">
          <a:xfrm>
            <a:off x="4810125" y="4613475"/>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03</a:t>
            </a:r>
            <a:endParaRPr lang="en-US" altLang="zh-CN" sz="2400">
              <a:solidFill>
                <a:schemeClr val="bg1">
                  <a:lumMod val="100000"/>
                </a:schemeClr>
              </a:solidFill>
              <a:latin typeface="Impact" panose="020B0806030902050204" pitchFamily="34" charset="0"/>
            </a:endParaRPr>
          </a:p>
        </p:txBody>
      </p:sp>
      <p:sp>
        <p:nvSpPr>
          <p:cNvPr id="11" name="iS1iḑè"/>
          <p:cNvSpPr/>
          <p:nvPr/>
        </p:nvSpPr>
        <p:spPr bwMode="auto">
          <a:xfrm>
            <a:off x="5367787" y="4613475"/>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总结</a:t>
            </a:r>
            <a:endParaRPr lang="zh-CN" altLang="en-US" sz="2400" dirty="0"/>
          </a:p>
        </p:txBody>
      </p:sp>
      <p:cxnSp>
        <p:nvCxnSpPr>
          <p:cNvPr id="18" name="直接连接符 17"/>
          <p:cNvCxnSpPr/>
          <p:nvPr/>
        </p:nvCxnSpPr>
        <p:spPr>
          <a:xfrm>
            <a:off x="686294" y="3327167"/>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ŝliḑé"/>
          <p:cNvSpPr txBox="1"/>
          <p:nvPr/>
        </p:nvSpPr>
        <p:spPr>
          <a:xfrm>
            <a:off x="1477219" y="2321985"/>
            <a:ext cx="2181738" cy="1005703"/>
          </a:xfrm>
          <a:prstGeom prst="rect">
            <a:avLst/>
          </a:prstGeom>
        </p:spPr>
        <p:txBody>
          <a:bodyPr wrap="none" anchor="b">
            <a:normAutofit/>
          </a:bodyPr>
          <a:lstStyle/>
          <a:p>
            <a:pPr marL="0" indent="0" algn="r">
              <a:buNone/>
            </a:pPr>
            <a:r>
              <a:rPr lang="en-US" altLang="zh-CN" sz="2800" b="1" dirty="0"/>
              <a:t>CONTENTS</a:t>
            </a: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单目和双目应用场景对比</a:t>
            </a:r>
            <a:endParaRPr lang="zh-CN" altLang="en-US"/>
          </a:p>
        </p:txBody>
      </p:sp>
      <p:sp>
        <p:nvSpPr>
          <p:cNvPr id="3" name="内容占位符 2"/>
          <p:cNvSpPr>
            <a:spLocks noGrp="1"/>
          </p:cNvSpPr>
          <p:nvPr>
            <p:ph idx="1"/>
          </p:nvPr>
        </p:nvSpPr>
        <p:spPr>
          <a:xfrm>
            <a:off x="346710" y="1123950"/>
            <a:ext cx="11845925" cy="5248275"/>
          </a:xfrm>
        </p:spPr>
        <p:txBody>
          <a:bodyPr>
            <a:normAutofit/>
          </a:bodyPr>
          <a:p>
            <a:pPr marL="0" indent="0">
              <a:buNone/>
            </a:pPr>
            <a:r>
              <a:rPr lang="zh-CN" altLang="en-US"/>
              <a:t>应用场景需要知道3DOF还是6DOF？</a:t>
            </a:r>
            <a:endParaRPr lang="zh-CN" altLang="en-US"/>
          </a:p>
          <a:p>
            <a:pPr marL="0" indent="0">
              <a:buNone/>
            </a:pPr>
            <a:r>
              <a:rPr lang="zh-CN" altLang="en-US"/>
              <a:t>单目视觉：要么不能输出位姿，要么输出6DOF</a:t>
            </a:r>
            <a:endParaRPr lang="zh-CN" altLang="en-US"/>
          </a:p>
          <a:p>
            <a:pPr marL="0" indent="0">
              <a:buNone/>
            </a:pPr>
            <a:r>
              <a:rPr lang="zh-CN" altLang="en-US"/>
              <a:t>双目视觉：可输出3DOF、6DOF(满足一定条件)</a:t>
            </a:r>
            <a:endParaRPr lang="zh-CN" altLang="en-US"/>
          </a:p>
          <a:p>
            <a:pPr marL="0" indent="0">
              <a:buNone/>
            </a:pPr>
            <a:endParaRPr lang="zh-CN" altLang="en-US"/>
          </a:p>
          <a:p>
            <a:pPr marL="0" indent="0">
              <a:buNone/>
            </a:pPr>
            <a:r>
              <a:rPr lang="zh-CN" altLang="en-US"/>
              <a:t>应用场景对目标物体有无约束？</a:t>
            </a:r>
            <a:endParaRPr lang="zh-CN" altLang="en-US"/>
          </a:p>
          <a:p>
            <a:pPr marL="0" indent="0">
              <a:buNone/>
            </a:pPr>
            <a:r>
              <a:rPr lang="zh-CN" altLang="en-US"/>
              <a:t>单目视觉：必须已知刚体上4个及以上的目标点的几何约束</a:t>
            </a:r>
            <a:endParaRPr lang="zh-CN" altLang="en-US"/>
          </a:p>
          <a:p>
            <a:pPr marL="0" indent="0">
              <a:buNone/>
            </a:pPr>
            <a:r>
              <a:rPr lang="zh-CN" altLang="en-US"/>
              <a:t>双目视觉：无须知道几何约束，适应范围广</a:t>
            </a:r>
            <a:endParaRPr lang="zh-CN" altLang="en-US"/>
          </a:p>
          <a:p>
            <a:pPr marL="0" indent="0">
              <a:buNone/>
            </a:pPr>
            <a:endParaRPr lang="zh-CN" altLang="en-US"/>
          </a:p>
          <a:p>
            <a:pPr marL="0" indent="0">
              <a:buNone/>
            </a:pPr>
            <a:r>
              <a:rPr lang="zh-CN" altLang="en-US"/>
              <a:t>应用场景对成本、视角要求如何？</a:t>
            </a:r>
            <a:endParaRPr lang="zh-CN" altLang="en-US"/>
          </a:p>
          <a:p>
            <a:pPr marL="0" indent="0">
              <a:buNone/>
            </a:pPr>
            <a:r>
              <a:rPr lang="zh-CN" altLang="en-US"/>
              <a:t>单目视觉：成本更低、有效视角更大</a:t>
            </a:r>
            <a:endParaRPr lang="zh-CN" altLang="en-US"/>
          </a:p>
          <a:p>
            <a:pPr marL="0" indent="0">
              <a:buNone/>
            </a:pPr>
            <a:r>
              <a:rPr lang="zh-CN" altLang="en-US"/>
              <a:t>双目视觉：成本更高、有效视角更小</a:t>
            </a:r>
            <a:endParaRPr lang="zh-CN" altLang="en-US"/>
          </a:p>
        </p:txBody>
      </p:sp>
      <p:pic>
        <p:nvPicPr>
          <p:cNvPr id="5" name="图片 4"/>
          <p:cNvPicPr>
            <a:picLocks noChangeAspect="1"/>
          </p:cNvPicPr>
          <p:nvPr/>
        </p:nvPicPr>
        <p:blipFill>
          <a:blip r:embed="rId1"/>
          <a:stretch>
            <a:fillRect/>
          </a:stretch>
        </p:blipFill>
        <p:spPr>
          <a:xfrm>
            <a:off x="6579235" y="1123950"/>
            <a:ext cx="4836795" cy="1889125"/>
          </a:xfrm>
          <a:prstGeom prst="rect">
            <a:avLst/>
          </a:prstGeom>
        </p:spPr>
      </p:pic>
      <p:pic>
        <p:nvPicPr>
          <p:cNvPr id="6" name="图片 5"/>
          <p:cNvPicPr>
            <a:picLocks noChangeAspect="1"/>
          </p:cNvPicPr>
          <p:nvPr/>
        </p:nvPicPr>
        <p:blipFill>
          <a:blip r:embed="rId2"/>
          <a:stretch>
            <a:fillRect/>
          </a:stretch>
        </p:blipFill>
        <p:spPr>
          <a:xfrm>
            <a:off x="6658610" y="3607435"/>
            <a:ext cx="4756785" cy="2536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Autofit/>
          </a:bodyPr>
          <a:lstStyle/>
          <a:p>
            <a:r>
              <a:rPr lang="zh-CN" altLang="en-US" sz="4000" b="0" dirty="0"/>
              <a:t>总结</a:t>
            </a:r>
            <a:endParaRPr lang="zh-CN" altLang="en-US" sz="4000" b="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03</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03</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难点</a:t>
            </a:r>
            <a:endParaRPr lang="zh-CN" altLang="en-US"/>
          </a:p>
        </p:txBody>
      </p:sp>
      <p:sp>
        <p:nvSpPr>
          <p:cNvPr id="3" name="内容占位符 2"/>
          <p:cNvSpPr>
            <a:spLocks noGrp="1"/>
          </p:cNvSpPr>
          <p:nvPr>
            <p:ph idx="1"/>
          </p:nvPr>
        </p:nvSpPr>
        <p:spPr>
          <a:xfrm>
            <a:off x="422275" y="1352550"/>
            <a:ext cx="11527155" cy="5238115"/>
          </a:xfrm>
        </p:spPr>
        <p:txBody>
          <a:bodyPr>
            <a:normAutofit lnSpcReduction="10000"/>
          </a:bodyPr>
          <a:p>
            <a:pPr marL="0" indent="0">
              <a:buNone/>
            </a:pPr>
            <a:r>
              <a:rPr lang="zh-CN" altLang="en-US">
                <a:sym typeface="+mn-ea"/>
              </a:rPr>
              <a:t>尽管室内定位技术的精度不断提高，但仍没有在各行各业中得到普及推广，主要存在以下难点：</a:t>
            </a:r>
            <a:endParaRPr lang="zh-CN" altLang="en-US"/>
          </a:p>
          <a:p>
            <a:pPr marL="0" indent="0">
              <a:buNone/>
            </a:pPr>
            <a:r>
              <a:rPr lang="zh-CN" altLang="en-US">
                <a:sym typeface="+mn-ea"/>
              </a:rPr>
              <a:t>环境复杂</a:t>
            </a:r>
            <a:endParaRPr lang="zh-CN" altLang="en-US"/>
          </a:p>
          <a:p>
            <a:pPr marL="0" indent="0">
              <a:buNone/>
            </a:pPr>
            <a:r>
              <a:rPr lang="zh-CN" altLang="en-US">
                <a:sym typeface="+mn-ea"/>
              </a:rPr>
              <a:t>室内环境布局复杂多变，障碍物很多，包括家具、房间和行人等。同时室内环境干扰源多，灯光、</a:t>
            </a:r>
            <a:endParaRPr lang="zh-CN" altLang="en-US">
              <a:sym typeface="+mn-ea"/>
            </a:endParaRPr>
          </a:p>
          <a:p>
            <a:pPr marL="0" indent="0">
              <a:buNone/>
            </a:pPr>
            <a:r>
              <a:rPr lang="zh-CN" altLang="en-US">
                <a:sym typeface="+mn-ea"/>
              </a:rPr>
              <a:t>温度、声音等干扰源都会对定位造成一定影响。</a:t>
            </a:r>
            <a:endParaRPr lang="zh-CN" altLang="en-US">
              <a:sym typeface="+mn-ea"/>
            </a:endParaRPr>
          </a:p>
          <a:p>
            <a:pPr marL="0" indent="0">
              <a:buNone/>
            </a:pPr>
            <a:endParaRPr lang="zh-CN" altLang="en-US"/>
          </a:p>
          <a:p>
            <a:pPr marL="0" indent="0">
              <a:buNone/>
            </a:pPr>
            <a:r>
              <a:rPr lang="zh-CN" altLang="en-US">
                <a:sym typeface="+mn-ea"/>
              </a:rPr>
              <a:t>未知环境定位困难</a:t>
            </a:r>
            <a:endParaRPr lang="zh-CN" altLang="en-US"/>
          </a:p>
          <a:p>
            <a:pPr marL="0" indent="0">
              <a:buNone/>
            </a:pPr>
            <a:r>
              <a:rPr lang="zh-CN" altLang="en-US">
                <a:sym typeface="+mn-ea"/>
              </a:rPr>
              <a:t>目前大部分室内定位技术都是基于对室内环境有先验了解，一些定位技术还需要提前布设基站，但</a:t>
            </a:r>
            <a:endParaRPr lang="zh-CN" altLang="en-US">
              <a:sym typeface="+mn-ea"/>
            </a:endParaRPr>
          </a:p>
          <a:p>
            <a:pPr marL="0" indent="0">
              <a:buNone/>
            </a:pPr>
            <a:r>
              <a:rPr lang="zh-CN" altLang="en-US">
                <a:sym typeface="+mn-ea"/>
              </a:rPr>
              <a:t>实际应用中可能得不到环境信息，或者定位基站受干扰、被破坏，如地震、火灾现场。减少对环境</a:t>
            </a:r>
            <a:endParaRPr lang="zh-CN" altLang="en-US">
              <a:sym typeface="+mn-ea"/>
            </a:endParaRPr>
          </a:p>
          <a:p>
            <a:pPr marL="0" indent="0">
              <a:buNone/>
            </a:pPr>
            <a:r>
              <a:rPr lang="zh-CN" altLang="en-US">
                <a:sym typeface="+mn-ea"/>
              </a:rPr>
              <a:t>的依赖性也是室内定位的一个难点。</a:t>
            </a:r>
            <a:endParaRPr lang="zh-CN" altLang="en-US">
              <a:sym typeface="+mn-ea"/>
            </a:endParaRPr>
          </a:p>
          <a:p>
            <a:pPr marL="0" indent="0">
              <a:buNone/>
            </a:pPr>
            <a:endParaRPr lang="zh-CN" altLang="en-US"/>
          </a:p>
          <a:p>
            <a:pPr marL="0" indent="0">
              <a:buNone/>
            </a:pPr>
            <a:r>
              <a:rPr lang="zh-CN" altLang="en-US">
                <a:sym typeface="+mn-ea"/>
              </a:rPr>
              <a:t>定位精度与成本难以兼顾</a:t>
            </a:r>
            <a:endParaRPr lang="zh-CN" altLang="en-US"/>
          </a:p>
          <a:p>
            <a:pPr marL="0" indent="0">
              <a:buNone/>
            </a:pPr>
            <a:r>
              <a:rPr lang="zh-CN" altLang="en-US">
                <a:sym typeface="+mn-ea"/>
              </a:rPr>
              <a:t>目前的高精度室内定位技术均需要比较昂贵的额外辅助设备或前期大量的人工处理，这些都大大制约了技术的推广普及。低成本的定位技术则在定位精度上需要提高。在提供高精度定位的基础上降低成本也是室内定位的一个方向。</a:t>
            </a:r>
            <a:endParaRPr lang="zh-CN" altLang="en-US"/>
          </a:p>
          <a:p>
            <a:pPr marL="0" indent="0">
              <a:buNone/>
            </a:pP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be97e93-164c-4fa6-a565-b19f7c8809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62856" y="1508084"/>
            <a:ext cx="9988183" cy="4106833"/>
            <a:chOff x="1062856" y="1508084"/>
            <a:chExt cx="9988183" cy="4106833"/>
          </a:xfrm>
        </p:grpSpPr>
        <p:sp>
          <p:nvSpPr>
            <p:cNvPr id="6" name="îšḻïḓe"/>
            <p:cNvSpPr/>
            <p:nvPr/>
          </p:nvSpPr>
          <p:spPr>
            <a:xfrm flipH="1">
              <a:off x="1351158" y="1508084"/>
              <a:ext cx="5047063" cy="1556865"/>
            </a:xfrm>
            <a:custGeom>
              <a:avLst/>
              <a:gdLst/>
              <a:ahLst/>
              <a:cxnLst>
                <a:cxn ang="0">
                  <a:pos x="wd2" y="hd2"/>
                </a:cxn>
                <a:cxn ang="5400000">
                  <a:pos x="wd2" y="hd2"/>
                </a:cxn>
                <a:cxn ang="10800000">
                  <a:pos x="wd2" y="hd2"/>
                </a:cxn>
                <a:cxn ang="16200000">
                  <a:pos x="wd2" y="hd2"/>
                </a:cxn>
              </a:cxnLst>
              <a:rect l="0" t="0" r="r" b="b"/>
              <a:pathLst>
                <a:path w="21600" h="21600" extrusionOk="0">
                  <a:moveTo>
                    <a:pt x="14302" y="18081"/>
                  </a:moveTo>
                  <a:lnTo>
                    <a:pt x="6277" y="0"/>
                  </a:lnTo>
                  <a:lnTo>
                    <a:pt x="0" y="0"/>
                  </a:lnTo>
                  <a:lnTo>
                    <a:pt x="0" y="9546"/>
                  </a:lnTo>
                  <a:lnTo>
                    <a:pt x="6277" y="9546"/>
                  </a:lnTo>
                  <a:lnTo>
                    <a:pt x="14234" y="21498"/>
                  </a:lnTo>
                  <a:lnTo>
                    <a:pt x="14234" y="21600"/>
                  </a:lnTo>
                  <a:lnTo>
                    <a:pt x="21600" y="21600"/>
                  </a:lnTo>
                  <a:lnTo>
                    <a:pt x="21600" y="18081"/>
                  </a:lnTo>
                  <a:cubicBezTo>
                    <a:pt x="21600" y="18081"/>
                    <a:pt x="14302" y="18081"/>
                    <a:pt x="14302" y="18081"/>
                  </a:cubicBezTo>
                  <a:close/>
                </a:path>
              </a:pathLst>
            </a:custGeom>
            <a:solidFill>
              <a:schemeClr val="bg1">
                <a:lumMod val="75000"/>
              </a:schemeClr>
            </a:solidFill>
            <a:ln w="38100" cap="flat">
              <a:solidFill>
                <a:schemeClr val="bg1"/>
              </a:solidFill>
              <a:miter lim="400000"/>
            </a:ln>
            <a:effectLst/>
          </p:spPr>
          <p:txBody>
            <a:bodyPr wrap="square" lIns="91440" tIns="45720" rIns="91440" bIns="45720" anchor="ctr">
              <a:normAutofit/>
            </a:bodyPr>
            <a:lstStyle/>
            <a:p>
              <a:pPr algn="ctr"/>
            </a:p>
          </p:txBody>
        </p:sp>
        <p:sp>
          <p:nvSpPr>
            <p:cNvPr id="7" name="iŝļïḑè"/>
            <p:cNvSpPr/>
            <p:nvPr/>
          </p:nvSpPr>
          <p:spPr>
            <a:xfrm flipH="1">
              <a:off x="1351158" y="2192014"/>
              <a:ext cx="5823187" cy="1122374"/>
            </a:xfrm>
            <a:custGeom>
              <a:avLst/>
              <a:gdLst/>
              <a:ahLst/>
              <a:cxnLst>
                <a:cxn ang="0">
                  <a:pos x="wd2" y="hd2"/>
                </a:cxn>
                <a:cxn ang="5400000">
                  <a:pos x="wd2" y="hd2"/>
                </a:cxn>
                <a:cxn ang="10800000">
                  <a:pos x="wd2" y="hd2"/>
                </a:cxn>
                <a:cxn ang="16200000">
                  <a:pos x="wd2" y="hd2"/>
                </a:cxn>
              </a:cxnLst>
              <a:rect l="0" t="0" r="r" b="b"/>
              <a:pathLst>
                <a:path w="21600" h="21600" extrusionOk="0">
                  <a:moveTo>
                    <a:pt x="15275" y="16721"/>
                  </a:moveTo>
                  <a:lnTo>
                    <a:pt x="8319" y="0"/>
                  </a:lnTo>
                  <a:lnTo>
                    <a:pt x="0" y="0"/>
                  </a:lnTo>
                  <a:lnTo>
                    <a:pt x="0" y="13239"/>
                  </a:lnTo>
                  <a:lnTo>
                    <a:pt x="8319" y="13239"/>
                  </a:lnTo>
                  <a:lnTo>
                    <a:pt x="15216" y="21529"/>
                  </a:lnTo>
                  <a:lnTo>
                    <a:pt x="15216" y="21600"/>
                  </a:lnTo>
                  <a:lnTo>
                    <a:pt x="21600" y="21600"/>
                  </a:lnTo>
                  <a:lnTo>
                    <a:pt x="21600" y="16721"/>
                  </a:lnTo>
                  <a:lnTo>
                    <a:pt x="15275" y="16721"/>
                  </a:lnTo>
                  <a:close/>
                </a:path>
              </a:pathLst>
            </a:custGeom>
            <a:solidFill>
              <a:schemeClr val="tx1">
                <a:lumMod val="50000"/>
                <a:lumOff val="50000"/>
              </a:schemeClr>
            </a:solidFill>
            <a:ln w="38100" cap="flat">
              <a:solidFill>
                <a:schemeClr val="bg1"/>
              </a:solidFill>
              <a:miter lim="400000"/>
            </a:ln>
            <a:effectLst/>
          </p:spPr>
          <p:txBody>
            <a:bodyPr wrap="square" lIns="91440" tIns="45720" rIns="91440" bIns="45720" anchor="ctr">
              <a:normAutofit/>
            </a:bodyPr>
            <a:lstStyle/>
            <a:p>
              <a:pPr algn="ctr"/>
            </a:p>
          </p:txBody>
        </p:sp>
        <p:sp>
          <p:nvSpPr>
            <p:cNvPr id="8" name="ïŝḷiḓê"/>
            <p:cNvSpPr/>
            <p:nvPr/>
          </p:nvSpPr>
          <p:spPr>
            <a:xfrm flipH="1">
              <a:off x="1351158" y="2875945"/>
              <a:ext cx="6599312" cy="687952"/>
            </a:xfrm>
            <a:custGeom>
              <a:avLst/>
              <a:gdLst/>
              <a:ahLst/>
              <a:cxnLst>
                <a:cxn ang="0">
                  <a:pos x="wd2" y="hd2"/>
                </a:cxn>
                <a:cxn ang="5400000">
                  <a:pos x="wd2" y="hd2"/>
                </a:cxn>
                <a:cxn ang="10800000">
                  <a:pos x="wd2" y="hd2"/>
                </a:cxn>
                <a:cxn ang="16200000">
                  <a:pos x="wd2" y="hd2"/>
                </a:cxn>
              </a:cxnLst>
              <a:rect l="0" t="0" r="r" b="b"/>
              <a:pathLst>
                <a:path w="21600" h="21600" extrusionOk="0">
                  <a:moveTo>
                    <a:pt x="16019" y="13640"/>
                  </a:moveTo>
                  <a:lnTo>
                    <a:pt x="9881" y="0"/>
                  </a:lnTo>
                  <a:lnTo>
                    <a:pt x="0" y="0"/>
                  </a:lnTo>
                  <a:lnTo>
                    <a:pt x="0" y="21600"/>
                  </a:lnTo>
                  <a:lnTo>
                    <a:pt x="9881" y="21600"/>
                  </a:lnTo>
                  <a:lnTo>
                    <a:pt x="15967" y="21600"/>
                  </a:lnTo>
                  <a:lnTo>
                    <a:pt x="16019" y="21600"/>
                  </a:lnTo>
                  <a:lnTo>
                    <a:pt x="21600" y="21600"/>
                  </a:lnTo>
                  <a:lnTo>
                    <a:pt x="21600" y="13640"/>
                  </a:lnTo>
                  <a:lnTo>
                    <a:pt x="16019" y="13640"/>
                  </a:lnTo>
                  <a:close/>
                </a:path>
              </a:pathLst>
            </a:custGeom>
            <a:solidFill>
              <a:schemeClr val="tx2"/>
            </a:solidFill>
            <a:ln w="38100" cap="flat">
              <a:solidFill>
                <a:schemeClr val="bg1"/>
              </a:solidFill>
              <a:miter lim="400000"/>
            </a:ln>
            <a:effectLst/>
          </p:spPr>
          <p:txBody>
            <a:bodyPr wrap="square" lIns="91440" tIns="45720" rIns="91440" bIns="45720" anchor="ctr">
              <a:normAutofit/>
            </a:bodyPr>
            <a:lstStyle/>
            <a:p>
              <a:pPr algn="ctr"/>
            </a:p>
          </p:txBody>
        </p:sp>
        <p:sp>
          <p:nvSpPr>
            <p:cNvPr id="9" name="íṧ1iḍè"/>
            <p:cNvSpPr/>
            <p:nvPr/>
          </p:nvSpPr>
          <p:spPr>
            <a:xfrm flipH="1">
              <a:off x="1352854" y="3557991"/>
              <a:ext cx="7365736" cy="687996"/>
            </a:xfrm>
            <a:custGeom>
              <a:avLst/>
              <a:gdLst/>
              <a:ahLst/>
              <a:cxnLst>
                <a:cxn ang="0">
                  <a:pos x="wd2" y="hd2"/>
                </a:cxn>
                <a:cxn ang="5400000">
                  <a:pos x="wd2" y="hd2"/>
                </a:cxn>
                <a:cxn ang="10800000">
                  <a:pos x="wd2" y="hd2"/>
                </a:cxn>
                <a:cxn ang="16200000">
                  <a:pos x="wd2" y="hd2"/>
                </a:cxn>
              </a:cxnLst>
              <a:rect l="0" t="0" r="r" b="b"/>
              <a:pathLst>
                <a:path w="21600" h="21600" extrusionOk="0">
                  <a:moveTo>
                    <a:pt x="16628" y="0"/>
                  </a:moveTo>
                  <a:lnTo>
                    <a:pt x="16581" y="0"/>
                  </a:lnTo>
                  <a:lnTo>
                    <a:pt x="11129" y="0"/>
                  </a:lnTo>
                  <a:lnTo>
                    <a:pt x="0" y="0"/>
                  </a:lnTo>
                  <a:lnTo>
                    <a:pt x="0" y="21600"/>
                  </a:lnTo>
                  <a:lnTo>
                    <a:pt x="11129" y="21600"/>
                  </a:lnTo>
                  <a:lnTo>
                    <a:pt x="16628" y="7963"/>
                  </a:lnTo>
                  <a:lnTo>
                    <a:pt x="21600" y="7963"/>
                  </a:lnTo>
                  <a:lnTo>
                    <a:pt x="21600" y="0"/>
                  </a:lnTo>
                  <a:lnTo>
                    <a:pt x="16628" y="0"/>
                  </a:lnTo>
                  <a:close/>
                </a:path>
              </a:pathLst>
            </a:custGeom>
            <a:solidFill>
              <a:schemeClr val="accent1"/>
            </a:solidFill>
            <a:ln w="38100" cap="flat">
              <a:solidFill>
                <a:schemeClr val="bg1"/>
              </a:solidFill>
              <a:miter lim="400000"/>
            </a:ln>
            <a:effectLst/>
          </p:spPr>
          <p:txBody>
            <a:bodyPr wrap="square" lIns="91440" tIns="45720" rIns="91440" bIns="45720" anchor="ctr">
              <a:normAutofit/>
            </a:bodyPr>
            <a:lstStyle/>
            <a:p>
              <a:pPr algn="ctr"/>
            </a:p>
          </p:txBody>
        </p:sp>
        <p:sp>
          <p:nvSpPr>
            <p:cNvPr id="10" name="î$ľíḓè"/>
            <p:cNvSpPr/>
            <p:nvPr/>
          </p:nvSpPr>
          <p:spPr>
            <a:xfrm flipH="1">
              <a:off x="1351158" y="3806148"/>
              <a:ext cx="5823187" cy="1122378"/>
            </a:xfrm>
            <a:custGeom>
              <a:avLst/>
              <a:gdLst/>
              <a:ahLst/>
              <a:cxnLst>
                <a:cxn ang="0">
                  <a:pos x="wd2" y="hd2"/>
                </a:cxn>
                <a:cxn ang="5400000">
                  <a:pos x="wd2" y="hd2"/>
                </a:cxn>
                <a:cxn ang="10800000">
                  <a:pos x="wd2" y="hd2"/>
                </a:cxn>
                <a:cxn ang="16200000">
                  <a:pos x="wd2" y="hd2"/>
                </a:cxn>
              </a:cxnLst>
              <a:rect l="0" t="0" r="r" b="b"/>
              <a:pathLst>
                <a:path w="21600" h="21600" extrusionOk="0">
                  <a:moveTo>
                    <a:pt x="15216" y="0"/>
                  </a:moveTo>
                  <a:lnTo>
                    <a:pt x="15216" y="71"/>
                  </a:lnTo>
                  <a:lnTo>
                    <a:pt x="8319" y="8359"/>
                  </a:lnTo>
                  <a:lnTo>
                    <a:pt x="0" y="8359"/>
                  </a:lnTo>
                  <a:lnTo>
                    <a:pt x="0" y="21600"/>
                  </a:lnTo>
                  <a:lnTo>
                    <a:pt x="8319" y="21600"/>
                  </a:lnTo>
                  <a:lnTo>
                    <a:pt x="15275" y="4879"/>
                  </a:lnTo>
                  <a:lnTo>
                    <a:pt x="21600" y="4879"/>
                  </a:lnTo>
                  <a:lnTo>
                    <a:pt x="21600" y="0"/>
                  </a:lnTo>
                  <a:lnTo>
                    <a:pt x="15216" y="0"/>
                  </a:lnTo>
                  <a:close/>
                </a:path>
              </a:pathLst>
            </a:custGeom>
            <a:solidFill>
              <a:schemeClr val="tx2"/>
            </a:solidFill>
            <a:ln w="38100" cap="flat">
              <a:solidFill>
                <a:schemeClr val="bg1"/>
              </a:solidFill>
              <a:miter lim="400000"/>
            </a:ln>
            <a:effectLst/>
          </p:spPr>
          <p:txBody>
            <a:bodyPr wrap="square" lIns="91440" tIns="45720" rIns="91440" bIns="45720" anchor="ctr">
              <a:normAutofit/>
            </a:bodyPr>
            <a:lstStyle/>
            <a:p>
              <a:pPr algn="ctr"/>
            </a:p>
          </p:txBody>
        </p:sp>
        <p:sp>
          <p:nvSpPr>
            <p:cNvPr id="11" name="işļïďe"/>
            <p:cNvSpPr/>
            <p:nvPr/>
          </p:nvSpPr>
          <p:spPr>
            <a:xfrm flipH="1">
              <a:off x="1351158" y="4057806"/>
              <a:ext cx="5047063" cy="1556807"/>
            </a:xfrm>
            <a:custGeom>
              <a:avLst/>
              <a:gdLst/>
              <a:ahLst/>
              <a:cxnLst>
                <a:cxn ang="0">
                  <a:pos x="wd2" y="hd2"/>
                </a:cxn>
                <a:cxn ang="5400000">
                  <a:pos x="wd2" y="hd2"/>
                </a:cxn>
                <a:cxn ang="10800000">
                  <a:pos x="wd2" y="hd2"/>
                </a:cxn>
                <a:cxn ang="16200000">
                  <a:pos x="wd2" y="hd2"/>
                </a:cxn>
              </a:cxnLst>
              <a:rect l="0" t="0" r="r" b="b"/>
              <a:pathLst>
                <a:path w="21600" h="21600" extrusionOk="0">
                  <a:moveTo>
                    <a:pt x="14234" y="0"/>
                  </a:moveTo>
                  <a:lnTo>
                    <a:pt x="14234" y="102"/>
                  </a:lnTo>
                  <a:lnTo>
                    <a:pt x="6277" y="12055"/>
                  </a:lnTo>
                  <a:lnTo>
                    <a:pt x="0" y="12055"/>
                  </a:lnTo>
                  <a:lnTo>
                    <a:pt x="0" y="21600"/>
                  </a:lnTo>
                  <a:lnTo>
                    <a:pt x="6277" y="21600"/>
                  </a:lnTo>
                  <a:lnTo>
                    <a:pt x="14302" y="3517"/>
                  </a:lnTo>
                  <a:lnTo>
                    <a:pt x="21600" y="3517"/>
                  </a:lnTo>
                  <a:lnTo>
                    <a:pt x="21600" y="0"/>
                  </a:lnTo>
                  <a:cubicBezTo>
                    <a:pt x="21600" y="0"/>
                    <a:pt x="14234" y="0"/>
                    <a:pt x="14234" y="0"/>
                  </a:cubicBezTo>
                  <a:close/>
                </a:path>
              </a:pathLst>
            </a:custGeom>
            <a:solidFill>
              <a:schemeClr val="tx1">
                <a:lumMod val="50000"/>
                <a:lumOff val="50000"/>
              </a:schemeClr>
            </a:solidFill>
            <a:ln w="38100" cap="flat">
              <a:solidFill>
                <a:schemeClr val="bg1"/>
              </a:solidFill>
              <a:miter lim="400000"/>
            </a:ln>
            <a:effectLst/>
          </p:spPr>
          <p:txBody>
            <a:bodyPr wrap="square" lIns="91440" tIns="45720" rIns="91440" bIns="45720" anchor="ctr">
              <a:normAutofit/>
            </a:bodyPr>
            <a:lstStyle/>
            <a:p>
              <a:pPr algn="ctr"/>
            </a:p>
          </p:txBody>
        </p:sp>
        <p:sp>
          <p:nvSpPr>
            <p:cNvPr id="12" name="íśḷîḋê"/>
            <p:cNvSpPr/>
            <p:nvPr/>
          </p:nvSpPr>
          <p:spPr>
            <a:xfrm>
              <a:off x="1062856" y="2093948"/>
              <a:ext cx="2935104" cy="2935105"/>
            </a:xfrm>
            <a:prstGeom prst="ellipse">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13" name="ïṡļidé"/>
            <p:cNvSpPr/>
            <p:nvPr/>
          </p:nvSpPr>
          <p:spPr>
            <a:xfrm>
              <a:off x="1062856" y="3347582"/>
              <a:ext cx="2935104" cy="427837"/>
            </a:xfrm>
            <a:prstGeom prst="rect">
              <a:avLst/>
            </a:prstGeom>
            <a:noFill/>
            <a:ln w="12700" cap="flat">
              <a:noFill/>
              <a:miter lim="400000"/>
            </a:ln>
            <a:effectLst/>
          </p:spPr>
          <p:txBody>
            <a:bodyPr wrap="square" lIns="91440" tIns="45720" rIns="91440" bIns="45720" anchor="ctr">
              <a:normAutofit/>
            </a:bodyPr>
            <a:lstStyle/>
            <a:p>
              <a:pPr algn="ctr"/>
              <a:r>
                <a:rPr lang="en-US" altLang="zh-CN" sz="2000" b="1" dirty="0"/>
                <a:t>Text here</a:t>
              </a:r>
              <a:endParaRPr lang="zh-CN" altLang="en-US" sz="2000" b="1" dirty="0"/>
            </a:p>
          </p:txBody>
        </p:sp>
        <p:sp>
          <p:nvSpPr>
            <p:cNvPr id="14" name="íṥlídé"/>
            <p:cNvSpPr/>
            <p:nvPr/>
          </p:nvSpPr>
          <p:spPr>
            <a:xfrm>
              <a:off x="5091433" y="1611647"/>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01</a:t>
              </a:r>
              <a:endParaRPr lang="en-US" altLang="zh-CN" sz="2250" b="1">
                <a:solidFill>
                  <a:schemeClr val="bg1"/>
                </a:solidFill>
              </a:endParaRPr>
            </a:p>
          </p:txBody>
        </p:sp>
        <p:sp>
          <p:nvSpPr>
            <p:cNvPr id="15" name="íṥľîḋè"/>
            <p:cNvSpPr/>
            <p:nvPr/>
          </p:nvSpPr>
          <p:spPr>
            <a:xfrm>
              <a:off x="5091433" y="2295216"/>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02</a:t>
              </a:r>
              <a:endParaRPr lang="en-US" altLang="zh-CN" sz="2250" b="1">
                <a:solidFill>
                  <a:schemeClr val="bg1"/>
                </a:solidFill>
              </a:endParaRPr>
            </a:p>
          </p:txBody>
        </p:sp>
        <p:sp>
          <p:nvSpPr>
            <p:cNvPr id="16" name="îš1iḓé"/>
            <p:cNvSpPr/>
            <p:nvPr/>
          </p:nvSpPr>
          <p:spPr>
            <a:xfrm>
              <a:off x="5091433" y="2970698"/>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03</a:t>
              </a:r>
              <a:endParaRPr lang="en-US" altLang="zh-CN" sz="2250" b="1">
                <a:solidFill>
                  <a:schemeClr val="bg1"/>
                </a:solidFill>
              </a:endParaRPr>
            </a:p>
          </p:txBody>
        </p:sp>
        <p:sp>
          <p:nvSpPr>
            <p:cNvPr id="17" name="ïSḻîďè"/>
            <p:cNvSpPr/>
            <p:nvPr/>
          </p:nvSpPr>
          <p:spPr>
            <a:xfrm>
              <a:off x="5091433" y="3645515"/>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04</a:t>
              </a:r>
              <a:endParaRPr lang="en-US" altLang="zh-CN" sz="2250" b="1">
                <a:solidFill>
                  <a:schemeClr val="bg1"/>
                </a:solidFill>
              </a:endParaRPr>
            </a:p>
          </p:txBody>
        </p:sp>
        <p:sp>
          <p:nvSpPr>
            <p:cNvPr id="18" name="íšļiḋe"/>
            <p:cNvSpPr/>
            <p:nvPr/>
          </p:nvSpPr>
          <p:spPr>
            <a:xfrm>
              <a:off x="5091433" y="4358523"/>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05</a:t>
              </a:r>
              <a:endParaRPr lang="en-US" altLang="zh-CN" sz="2250" b="1">
                <a:solidFill>
                  <a:schemeClr val="bg1"/>
                </a:solidFill>
              </a:endParaRPr>
            </a:p>
          </p:txBody>
        </p:sp>
        <p:sp>
          <p:nvSpPr>
            <p:cNvPr id="19" name="îṩ1îďe"/>
            <p:cNvSpPr/>
            <p:nvPr/>
          </p:nvSpPr>
          <p:spPr>
            <a:xfrm>
              <a:off x="5091433" y="5033706"/>
              <a:ext cx="384846" cy="439207"/>
            </a:xfrm>
            <a:prstGeom prst="rect">
              <a:avLst/>
            </a:prstGeom>
            <a:noFill/>
            <a:ln w="12700" cap="flat">
              <a:noFill/>
              <a:miter lim="400000"/>
            </a:ln>
            <a:effectLst/>
          </p:spPr>
          <p:txBody>
            <a:bodyPr wrap="square" lIns="91440" tIns="45720" rIns="91440" bIns="45720" anchor="ctr">
              <a:normAutofit fontScale="62500" lnSpcReduction="20000"/>
            </a:bodyPr>
            <a:lstStyle/>
            <a:p>
              <a:r>
                <a:rPr lang="en-US" altLang="zh-CN" sz="2250" b="1">
                  <a:solidFill>
                    <a:schemeClr val="bg1"/>
                  </a:solidFill>
                </a:rPr>
                <a:t>06</a:t>
              </a:r>
              <a:endParaRPr lang="en-US" altLang="zh-CN" sz="2250" b="1">
                <a:solidFill>
                  <a:schemeClr val="bg1"/>
                </a:solidFill>
              </a:endParaRPr>
            </a:p>
          </p:txBody>
        </p:sp>
        <p:grpSp>
          <p:nvGrpSpPr>
            <p:cNvPr id="20" name="íŝ1îḓe"/>
            <p:cNvGrpSpPr/>
            <p:nvPr/>
          </p:nvGrpSpPr>
          <p:grpSpPr>
            <a:xfrm>
              <a:off x="6053732" y="1514358"/>
              <a:ext cx="681752" cy="681752"/>
              <a:chOff x="6053732" y="1514358"/>
              <a:chExt cx="681752" cy="681752"/>
            </a:xfrm>
          </p:grpSpPr>
          <p:sp>
            <p:nvSpPr>
              <p:cNvPr id="42" name="iṧḻiḍè"/>
              <p:cNvSpPr/>
              <p:nvPr/>
            </p:nvSpPr>
            <p:spPr>
              <a:xfrm>
                <a:off x="6053732" y="1514358"/>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43" name="îṧḻíďè"/>
              <p:cNvSpPr/>
              <p:nvPr/>
            </p:nvSpPr>
            <p:spPr>
              <a:xfrm>
                <a:off x="6258724" y="1661114"/>
                <a:ext cx="271768" cy="38823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chemeClr val="bg1">
                  <a:lumMod val="65000"/>
                </a:schemeClr>
              </a:solidFill>
              <a:ln w="12700" cap="flat">
                <a:noFill/>
                <a:miter lim="400000"/>
              </a:ln>
              <a:effectLst/>
            </p:spPr>
            <p:txBody>
              <a:bodyPr wrap="square" lIns="91440" tIns="45720" rIns="91440" bIns="45720" anchor="ctr">
                <a:normAutofit/>
              </a:bodyPr>
              <a:lstStyle/>
              <a:p>
                <a:pPr algn="ctr"/>
              </a:p>
            </p:txBody>
          </p:sp>
        </p:grpSp>
        <p:grpSp>
          <p:nvGrpSpPr>
            <p:cNvPr id="21" name="ïṥľîḓé"/>
            <p:cNvGrpSpPr/>
            <p:nvPr/>
          </p:nvGrpSpPr>
          <p:grpSpPr>
            <a:xfrm>
              <a:off x="6808236" y="2193829"/>
              <a:ext cx="681752" cy="681752"/>
              <a:chOff x="6808236" y="2193829"/>
              <a:chExt cx="681752" cy="681752"/>
            </a:xfrm>
          </p:grpSpPr>
          <p:sp>
            <p:nvSpPr>
              <p:cNvPr id="40" name="ïṥḷïde"/>
              <p:cNvSpPr/>
              <p:nvPr/>
            </p:nvSpPr>
            <p:spPr>
              <a:xfrm>
                <a:off x="6808236" y="2193829"/>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41" name="ïṧḷïde"/>
              <p:cNvSpPr/>
              <p:nvPr/>
            </p:nvSpPr>
            <p:spPr>
              <a:xfrm>
                <a:off x="6974053" y="2367255"/>
                <a:ext cx="350118" cy="350092"/>
              </a:xfrm>
              <a:custGeom>
                <a:avLst/>
                <a:gdLst/>
                <a:ahLst/>
                <a:cxnLst>
                  <a:cxn ang="0">
                    <a:pos x="wd2" y="hd2"/>
                  </a:cxn>
                  <a:cxn ang="5400000">
                    <a:pos x="wd2" y="hd2"/>
                  </a:cxn>
                  <a:cxn ang="10800000">
                    <a:pos x="wd2" y="hd2"/>
                  </a:cxn>
                  <a:cxn ang="16200000">
                    <a:pos x="wd2" y="hd2"/>
                  </a:cxn>
                </a:cxnLst>
                <a:rect l="0" t="0" r="r" b="b"/>
                <a:pathLst>
                  <a:path w="21600" h="21600" extrusionOk="0">
                    <a:moveTo>
                      <a:pt x="10800" y="15497"/>
                    </a:moveTo>
                    <a:cubicBezTo>
                      <a:pt x="8207" y="15497"/>
                      <a:pt x="6104" y="13394"/>
                      <a:pt x="6104" y="10801"/>
                    </a:cubicBezTo>
                    <a:cubicBezTo>
                      <a:pt x="6104" y="8206"/>
                      <a:pt x="8207" y="6103"/>
                      <a:pt x="10800" y="6103"/>
                    </a:cubicBezTo>
                    <a:cubicBezTo>
                      <a:pt x="13395" y="6103"/>
                      <a:pt x="15497" y="8206"/>
                      <a:pt x="15497" y="10801"/>
                    </a:cubicBezTo>
                    <a:cubicBezTo>
                      <a:pt x="15497" y="13394"/>
                      <a:pt x="13395" y="15497"/>
                      <a:pt x="10800" y="15497"/>
                    </a:cubicBezTo>
                    <a:close/>
                    <a:moveTo>
                      <a:pt x="19522" y="10801"/>
                    </a:moveTo>
                    <a:cubicBezTo>
                      <a:pt x="19522" y="9454"/>
                      <a:pt x="20352" y="8390"/>
                      <a:pt x="21600" y="7659"/>
                    </a:cubicBezTo>
                    <a:cubicBezTo>
                      <a:pt x="21376" y="6908"/>
                      <a:pt x="21077" y="6187"/>
                      <a:pt x="20711" y="5509"/>
                    </a:cubicBezTo>
                    <a:cubicBezTo>
                      <a:pt x="19310" y="5876"/>
                      <a:pt x="18177" y="5328"/>
                      <a:pt x="17225" y="4375"/>
                    </a:cubicBezTo>
                    <a:cubicBezTo>
                      <a:pt x="16273" y="3423"/>
                      <a:pt x="15982" y="2288"/>
                      <a:pt x="16347" y="889"/>
                    </a:cubicBezTo>
                    <a:cubicBezTo>
                      <a:pt x="15671" y="522"/>
                      <a:pt x="14951" y="224"/>
                      <a:pt x="14198" y="0"/>
                    </a:cubicBezTo>
                    <a:cubicBezTo>
                      <a:pt x="13467" y="1248"/>
                      <a:pt x="12147" y="2078"/>
                      <a:pt x="10800" y="2078"/>
                    </a:cubicBezTo>
                    <a:cubicBezTo>
                      <a:pt x="9453" y="2078"/>
                      <a:pt x="8134" y="1248"/>
                      <a:pt x="7403" y="0"/>
                    </a:cubicBezTo>
                    <a:cubicBezTo>
                      <a:pt x="6651" y="224"/>
                      <a:pt x="5931" y="522"/>
                      <a:pt x="5253" y="889"/>
                    </a:cubicBezTo>
                    <a:cubicBezTo>
                      <a:pt x="5620" y="2288"/>
                      <a:pt x="5329" y="3422"/>
                      <a:pt x="4375" y="4375"/>
                    </a:cubicBezTo>
                    <a:cubicBezTo>
                      <a:pt x="3423" y="5328"/>
                      <a:pt x="2290" y="5876"/>
                      <a:pt x="890" y="5510"/>
                    </a:cubicBezTo>
                    <a:cubicBezTo>
                      <a:pt x="523" y="6187"/>
                      <a:pt x="224" y="6908"/>
                      <a:pt x="0" y="7659"/>
                    </a:cubicBezTo>
                    <a:cubicBezTo>
                      <a:pt x="1249" y="8390"/>
                      <a:pt x="2078" y="9454"/>
                      <a:pt x="2078" y="10801"/>
                    </a:cubicBezTo>
                    <a:cubicBezTo>
                      <a:pt x="2078" y="12146"/>
                      <a:pt x="1249" y="13467"/>
                      <a:pt x="0" y="14198"/>
                    </a:cubicBezTo>
                    <a:cubicBezTo>
                      <a:pt x="224" y="14950"/>
                      <a:pt x="523" y="15670"/>
                      <a:pt x="890" y="16348"/>
                    </a:cubicBezTo>
                    <a:cubicBezTo>
                      <a:pt x="2290" y="15981"/>
                      <a:pt x="3423" y="16272"/>
                      <a:pt x="4375" y="17226"/>
                    </a:cubicBezTo>
                    <a:cubicBezTo>
                      <a:pt x="5327" y="18178"/>
                      <a:pt x="5620" y="19312"/>
                      <a:pt x="5253" y="20711"/>
                    </a:cubicBezTo>
                    <a:cubicBezTo>
                      <a:pt x="5931" y="21078"/>
                      <a:pt x="6651" y="21377"/>
                      <a:pt x="7403" y="21600"/>
                    </a:cubicBezTo>
                    <a:cubicBezTo>
                      <a:pt x="8134" y="20352"/>
                      <a:pt x="9453" y="19524"/>
                      <a:pt x="10800" y="19524"/>
                    </a:cubicBezTo>
                    <a:cubicBezTo>
                      <a:pt x="12147" y="19524"/>
                      <a:pt x="13467" y="20352"/>
                      <a:pt x="14198" y="21600"/>
                    </a:cubicBezTo>
                    <a:cubicBezTo>
                      <a:pt x="14951" y="21376"/>
                      <a:pt x="15671" y="21078"/>
                      <a:pt x="16349" y="20711"/>
                    </a:cubicBezTo>
                    <a:cubicBezTo>
                      <a:pt x="15982" y="19312"/>
                      <a:pt x="16273" y="18178"/>
                      <a:pt x="17225" y="17226"/>
                    </a:cubicBezTo>
                    <a:cubicBezTo>
                      <a:pt x="18177" y="16272"/>
                      <a:pt x="19310" y="15724"/>
                      <a:pt x="20711" y="16091"/>
                    </a:cubicBezTo>
                    <a:cubicBezTo>
                      <a:pt x="21077" y="15413"/>
                      <a:pt x="21376" y="14693"/>
                      <a:pt x="21600" y="13941"/>
                    </a:cubicBezTo>
                    <a:cubicBezTo>
                      <a:pt x="20352" y="13210"/>
                      <a:pt x="19522" y="12146"/>
                      <a:pt x="19522" y="10801"/>
                    </a:cubicBezTo>
                    <a:close/>
                  </a:path>
                </a:pathLst>
              </a:custGeom>
              <a:solidFill>
                <a:schemeClr val="tx1">
                  <a:lumMod val="50000"/>
                  <a:lumOff val="50000"/>
                </a:schemeClr>
              </a:solidFill>
              <a:ln w="12700" cap="flat">
                <a:noFill/>
                <a:miter lim="400000"/>
              </a:ln>
              <a:effectLst/>
            </p:spPr>
            <p:txBody>
              <a:bodyPr wrap="square" lIns="91440" tIns="45720" rIns="91440" bIns="45720" anchor="ctr">
                <a:normAutofit lnSpcReduction="10000"/>
              </a:bodyPr>
              <a:lstStyle/>
              <a:p>
                <a:pPr algn="ctr"/>
              </a:p>
            </p:txBody>
          </p:sp>
        </p:grpSp>
        <p:grpSp>
          <p:nvGrpSpPr>
            <p:cNvPr id="22" name="ïṣļïḑè"/>
            <p:cNvGrpSpPr/>
            <p:nvPr/>
          </p:nvGrpSpPr>
          <p:grpSpPr>
            <a:xfrm>
              <a:off x="7594673" y="2881638"/>
              <a:ext cx="681752" cy="681752"/>
              <a:chOff x="7594673" y="2881638"/>
              <a:chExt cx="681752" cy="681752"/>
            </a:xfrm>
          </p:grpSpPr>
          <p:sp>
            <p:nvSpPr>
              <p:cNvPr id="38" name="iṡlíďê"/>
              <p:cNvSpPr/>
              <p:nvPr/>
            </p:nvSpPr>
            <p:spPr>
              <a:xfrm>
                <a:off x="7594673" y="2881638"/>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39" name="íşḻïdê"/>
              <p:cNvSpPr/>
              <p:nvPr/>
            </p:nvSpPr>
            <p:spPr>
              <a:xfrm>
                <a:off x="7757261" y="3047468"/>
                <a:ext cx="356575" cy="350093"/>
              </a:xfrm>
              <a:custGeom>
                <a:avLst/>
                <a:gdLst/>
                <a:ahLst/>
                <a:cxnLst>
                  <a:cxn ang="0">
                    <a:pos x="wd2" y="hd2"/>
                  </a:cxn>
                  <a:cxn ang="5400000">
                    <a:pos x="wd2" y="hd2"/>
                  </a:cxn>
                  <a:cxn ang="10800000">
                    <a:pos x="wd2" y="hd2"/>
                  </a:cxn>
                  <a:cxn ang="16200000">
                    <a:pos x="wd2" y="hd2"/>
                  </a:cxn>
                </a:cxnLst>
                <a:rect l="0" t="0" r="r" b="b"/>
                <a:pathLst>
                  <a:path w="21600" h="21600" extrusionOk="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path>
                </a:pathLst>
              </a:custGeom>
              <a:solidFill>
                <a:schemeClr val="tx2"/>
              </a:solidFill>
              <a:ln w="12700" cap="flat">
                <a:noFill/>
                <a:miter lim="400000"/>
              </a:ln>
              <a:effectLst/>
            </p:spPr>
            <p:txBody>
              <a:bodyPr wrap="square" lIns="91440" tIns="45720" rIns="91440" bIns="45720" anchor="ctr">
                <a:normAutofit lnSpcReduction="10000"/>
              </a:bodyPr>
              <a:lstStyle/>
              <a:p>
                <a:pPr algn="ctr"/>
              </a:p>
            </p:txBody>
          </p:sp>
        </p:grpSp>
        <p:grpSp>
          <p:nvGrpSpPr>
            <p:cNvPr id="23" name="íşḻiḍe"/>
            <p:cNvGrpSpPr/>
            <p:nvPr/>
          </p:nvGrpSpPr>
          <p:grpSpPr>
            <a:xfrm>
              <a:off x="8363541" y="3566942"/>
              <a:ext cx="681752" cy="681752"/>
              <a:chOff x="8363541" y="3566942"/>
              <a:chExt cx="681752" cy="681752"/>
            </a:xfrm>
          </p:grpSpPr>
          <p:sp>
            <p:nvSpPr>
              <p:cNvPr id="36" name="îşļîďe"/>
              <p:cNvSpPr/>
              <p:nvPr/>
            </p:nvSpPr>
            <p:spPr>
              <a:xfrm>
                <a:off x="8363541" y="3566942"/>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37" name="íş1idê"/>
              <p:cNvSpPr/>
              <p:nvPr/>
            </p:nvSpPr>
            <p:spPr>
              <a:xfrm>
                <a:off x="8591330" y="3696042"/>
                <a:ext cx="226176" cy="411894"/>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chemeClr val="accent1"/>
              </a:solidFill>
              <a:ln w="12700" cap="flat">
                <a:noFill/>
                <a:miter lim="400000"/>
              </a:ln>
              <a:effectLst/>
            </p:spPr>
            <p:txBody>
              <a:bodyPr wrap="square" lIns="91440" tIns="45720" rIns="91440" bIns="45720" anchor="ctr">
                <a:normAutofit/>
              </a:bodyPr>
              <a:lstStyle/>
              <a:p>
                <a:pPr algn="ctr"/>
              </a:p>
            </p:txBody>
          </p:sp>
        </p:grpSp>
        <p:grpSp>
          <p:nvGrpSpPr>
            <p:cNvPr id="24" name="iSľiḋè"/>
            <p:cNvGrpSpPr/>
            <p:nvPr/>
          </p:nvGrpSpPr>
          <p:grpSpPr>
            <a:xfrm>
              <a:off x="6053732" y="4933165"/>
              <a:ext cx="681752" cy="681752"/>
              <a:chOff x="6053732" y="4933165"/>
              <a:chExt cx="681752" cy="681752"/>
            </a:xfrm>
          </p:grpSpPr>
          <p:sp>
            <p:nvSpPr>
              <p:cNvPr id="34" name="íŝľiḓe"/>
              <p:cNvSpPr/>
              <p:nvPr/>
            </p:nvSpPr>
            <p:spPr>
              <a:xfrm>
                <a:off x="6053732" y="4933165"/>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35" name="íṡḷïďe"/>
              <p:cNvSpPr/>
              <p:nvPr/>
            </p:nvSpPr>
            <p:spPr>
              <a:xfrm>
                <a:off x="6226562" y="5078264"/>
                <a:ext cx="336092" cy="350092"/>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tx1">
                  <a:lumMod val="50000"/>
                  <a:lumOff val="50000"/>
                </a:schemeClr>
              </a:solidFill>
              <a:ln w="12700" cap="flat">
                <a:noFill/>
                <a:miter lim="400000"/>
              </a:ln>
              <a:effectLst/>
            </p:spPr>
            <p:txBody>
              <a:bodyPr wrap="square" lIns="91440" tIns="45720" rIns="91440" bIns="45720" anchor="ctr">
                <a:normAutofit lnSpcReduction="10000"/>
              </a:bodyPr>
              <a:lstStyle/>
              <a:p>
                <a:pPr algn="ctr"/>
              </a:p>
            </p:txBody>
          </p:sp>
        </p:grpSp>
        <p:grpSp>
          <p:nvGrpSpPr>
            <p:cNvPr id="25" name="îśḷîḑê"/>
            <p:cNvGrpSpPr/>
            <p:nvPr/>
          </p:nvGrpSpPr>
          <p:grpSpPr>
            <a:xfrm>
              <a:off x="6808236" y="4266822"/>
              <a:ext cx="681752" cy="681752"/>
              <a:chOff x="6808236" y="4245490"/>
              <a:chExt cx="681752" cy="681752"/>
            </a:xfrm>
          </p:grpSpPr>
          <p:sp>
            <p:nvSpPr>
              <p:cNvPr id="32" name="iṡḻiďê"/>
              <p:cNvSpPr/>
              <p:nvPr/>
            </p:nvSpPr>
            <p:spPr>
              <a:xfrm>
                <a:off x="6808236" y="4245490"/>
                <a:ext cx="681752" cy="681752"/>
              </a:xfrm>
              <a:prstGeom prst="roundRect">
                <a:avLst>
                  <a:gd name="adj" fmla="val 50000"/>
                </a:avLst>
              </a:prstGeom>
              <a:solidFill>
                <a:srgbClr val="FFFFFF"/>
              </a:solidFill>
              <a:ln w="12700" cap="flat">
                <a:solidFill>
                  <a:srgbClr val="A6AAA9"/>
                </a:solidFill>
                <a:prstDash val="solid"/>
                <a:round/>
              </a:ln>
              <a:effectLst/>
            </p:spPr>
            <p:txBody>
              <a:bodyPr wrap="square" lIns="91440" tIns="45720" rIns="91440" bIns="45720" anchor="ctr">
                <a:normAutofit/>
              </a:bodyPr>
              <a:lstStyle/>
              <a:p>
                <a:pPr algn="ctr"/>
              </a:p>
            </p:txBody>
          </p:sp>
          <p:sp>
            <p:nvSpPr>
              <p:cNvPr id="33" name="íSľïḋe"/>
              <p:cNvSpPr/>
              <p:nvPr/>
            </p:nvSpPr>
            <p:spPr>
              <a:xfrm>
                <a:off x="6996612" y="4410872"/>
                <a:ext cx="359723" cy="338131"/>
              </a:xfrm>
              <a:custGeom>
                <a:avLst/>
                <a:gdLst/>
                <a:ahLst/>
                <a:cxnLst>
                  <a:cxn ang="0">
                    <a:pos x="wd2" y="hd2"/>
                  </a:cxn>
                  <a:cxn ang="5400000">
                    <a:pos x="wd2" y="hd2"/>
                  </a:cxn>
                  <a:cxn ang="10800000">
                    <a:pos x="wd2" y="hd2"/>
                  </a:cxn>
                  <a:cxn ang="16200000">
                    <a:pos x="wd2" y="hd2"/>
                  </a:cxn>
                </a:cxnLst>
                <a:rect l="0" t="0" r="r" b="b"/>
                <a:pathLst>
                  <a:path w="21600" h="21600" extrusionOk="0">
                    <a:moveTo>
                      <a:pt x="5778" y="21600"/>
                    </a:moveTo>
                    <a:lnTo>
                      <a:pt x="7938" y="21600"/>
                    </a:lnTo>
                    <a:lnTo>
                      <a:pt x="12785" y="12409"/>
                    </a:lnTo>
                    <a:lnTo>
                      <a:pt x="18360" y="12409"/>
                    </a:lnTo>
                    <a:cubicBezTo>
                      <a:pt x="18360" y="12409"/>
                      <a:pt x="21600" y="12409"/>
                      <a:pt x="21600" y="10800"/>
                    </a:cubicBezTo>
                    <a:cubicBezTo>
                      <a:pt x="21600" y="9191"/>
                      <a:pt x="18360" y="9191"/>
                      <a:pt x="18360" y="9191"/>
                    </a:cubicBezTo>
                    <a:lnTo>
                      <a:pt x="12785" y="9191"/>
                    </a:lnTo>
                    <a:lnTo>
                      <a:pt x="7938" y="0"/>
                    </a:lnTo>
                    <a:lnTo>
                      <a:pt x="5778" y="0"/>
                    </a:lnTo>
                    <a:lnTo>
                      <a:pt x="8465" y="9191"/>
                    </a:lnTo>
                    <a:lnTo>
                      <a:pt x="4591" y="9191"/>
                    </a:lnTo>
                    <a:lnTo>
                      <a:pt x="2160" y="6893"/>
                    </a:lnTo>
                    <a:lnTo>
                      <a:pt x="0" y="6893"/>
                    </a:lnTo>
                    <a:lnTo>
                      <a:pt x="1728" y="10800"/>
                    </a:lnTo>
                    <a:lnTo>
                      <a:pt x="0" y="14707"/>
                    </a:lnTo>
                    <a:lnTo>
                      <a:pt x="2160" y="14707"/>
                    </a:lnTo>
                    <a:lnTo>
                      <a:pt x="4591" y="12409"/>
                    </a:lnTo>
                    <a:lnTo>
                      <a:pt x="8465" y="12409"/>
                    </a:lnTo>
                    <a:cubicBezTo>
                      <a:pt x="8465" y="12409"/>
                      <a:pt x="5778" y="21600"/>
                      <a:pt x="5778" y="21600"/>
                    </a:cubicBezTo>
                    <a:close/>
                  </a:path>
                </a:pathLst>
              </a:custGeom>
              <a:solidFill>
                <a:schemeClr val="tx2"/>
              </a:solidFill>
              <a:ln w="12700" cap="flat">
                <a:noFill/>
                <a:miter lim="400000"/>
              </a:ln>
              <a:effectLst/>
            </p:spPr>
            <p:txBody>
              <a:bodyPr wrap="square" lIns="91440" tIns="45720" rIns="91440" bIns="45720" anchor="ctr">
                <a:normAutofit fontScale="92500" lnSpcReduction="10000"/>
              </a:bodyPr>
              <a:lstStyle/>
              <a:p>
                <a:pPr algn="ctr"/>
              </a:p>
            </p:txBody>
          </p:sp>
        </p:grpSp>
        <p:sp>
          <p:nvSpPr>
            <p:cNvPr id="26" name="íśḷîḋe"/>
            <p:cNvSpPr txBox="1"/>
            <p:nvPr/>
          </p:nvSpPr>
          <p:spPr bwMode="auto">
            <a:xfrm>
              <a:off x="6735484" y="1634331"/>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7" name="işlíďe"/>
            <p:cNvSpPr txBox="1"/>
            <p:nvPr/>
          </p:nvSpPr>
          <p:spPr bwMode="auto">
            <a:xfrm>
              <a:off x="7489989" y="2313802"/>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8" name="íślïḑé"/>
            <p:cNvSpPr txBox="1"/>
            <p:nvPr/>
          </p:nvSpPr>
          <p:spPr bwMode="auto">
            <a:xfrm>
              <a:off x="8276425" y="3001611"/>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9" name="išḻíḍé"/>
            <p:cNvSpPr txBox="1"/>
            <p:nvPr/>
          </p:nvSpPr>
          <p:spPr bwMode="auto">
            <a:xfrm>
              <a:off x="9045293" y="3686915"/>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solidFill>
                    <a:schemeClr val="accent1"/>
                  </a:solidFill>
                </a:rPr>
                <a:t>Text here</a:t>
              </a:r>
              <a:endParaRPr lang="en-US" altLang="zh-CN" sz="2000" b="1" dirty="0">
                <a:solidFill>
                  <a:schemeClr val="accent1"/>
                </a:solidFill>
              </a:endParaRPr>
            </a:p>
          </p:txBody>
        </p:sp>
        <p:sp>
          <p:nvSpPr>
            <p:cNvPr id="30" name="iś1iḑe"/>
            <p:cNvSpPr txBox="1"/>
            <p:nvPr/>
          </p:nvSpPr>
          <p:spPr bwMode="auto">
            <a:xfrm>
              <a:off x="7489989" y="4386795"/>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31" name="íṥľiḑè"/>
            <p:cNvSpPr txBox="1"/>
            <p:nvPr/>
          </p:nvSpPr>
          <p:spPr bwMode="auto">
            <a:xfrm>
              <a:off x="6735484" y="5053138"/>
              <a:ext cx="20057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a88d47e-fe0c-4395-b478-33dabb5c71d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83393" y="2002055"/>
            <a:ext cx="10852096" cy="3203765"/>
            <a:chOff x="683393" y="2002055"/>
            <a:chExt cx="10852096" cy="3203765"/>
          </a:xfrm>
        </p:grpSpPr>
        <p:sp>
          <p:nvSpPr>
            <p:cNvPr id="6" name="îŝľíďe"/>
            <p:cNvSpPr/>
            <p:nvPr/>
          </p:nvSpPr>
          <p:spPr bwMode="auto">
            <a:xfrm flipH="1">
              <a:off x="683394"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accent1"/>
            </a:solidFill>
            <a:ln>
              <a:noFill/>
            </a:ln>
            <a:effectLst/>
          </p:spPr>
          <p:txBody>
            <a:bodyPr wrap="square" lIns="91440" tIns="45720" rIns="91440" bIns="45720" anchor="ctr">
              <a:normAutofit/>
            </a:bodyPr>
            <a:lstStyle/>
            <a:p>
              <a:pPr algn="ctr"/>
            </a:p>
          </p:txBody>
        </p:sp>
        <p:sp>
          <p:nvSpPr>
            <p:cNvPr id="7" name="îšļiḋê"/>
            <p:cNvSpPr/>
            <p:nvPr/>
          </p:nvSpPr>
          <p:spPr bwMode="auto">
            <a:xfrm>
              <a:off x="2104009" y="2002055"/>
              <a:ext cx="769684" cy="866443"/>
            </a:xfrm>
            <a:custGeom>
              <a:avLst/>
              <a:gdLst>
                <a:gd name="T0" fmla="*/ 694532 w 21600"/>
                <a:gd name="T1" fmla="*/ 781844 h 21600"/>
                <a:gd name="T2" fmla="*/ 694532 w 21600"/>
                <a:gd name="T3" fmla="*/ 781844 h 21600"/>
                <a:gd name="T4" fmla="*/ 694532 w 21600"/>
                <a:gd name="T5" fmla="*/ 781844 h 21600"/>
                <a:gd name="T6" fmla="*/ 694532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accent1">
                <a:lumMod val="75000"/>
              </a:schemeClr>
            </a:solidFill>
            <a:ln>
              <a:noFill/>
            </a:ln>
            <a:effectLst/>
          </p:spPr>
          <p:txBody>
            <a:bodyPr wrap="square" lIns="91440" tIns="45720" rIns="91440" bIns="45720" anchor="ctr">
              <a:normAutofit/>
            </a:bodyPr>
            <a:lstStyle/>
            <a:p>
              <a:pPr algn="ctr"/>
            </a:p>
          </p:txBody>
        </p:sp>
        <p:sp>
          <p:nvSpPr>
            <p:cNvPr id="8" name="ïsļïḓé"/>
            <p:cNvSpPr/>
            <p:nvPr/>
          </p:nvSpPr>
          <p:spPr bwMode="auto">
            <a:xfrm>
              <a:off x="683393" y="3061139"/>
              <a:ext cx="2103214" cy="13910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square" lIns="91440" tIns="45720" rIns="91440" bIns="45720" anchor="t" anchorCtr="0">
              <a:normAutofit/>
            </a:bodyPr>
            <a:lstStyle/>
            <a:p>
              <a:pPr defTabSz="309245">
                <a:lnSpc>
                  <a:spcPct val="120000"/>
                </a:lnSpc>
                <a:defRPr/>
              </a:pPr>
              <a:endParaRPr lang="zh-CN" altLang="en-US" sz="900" dirty="0">
                <a:solidFill>
                  <a:srgbClr val="4D4E4C"/>
                </a:solidFill>
              </a:endParaRPr>
            </a:p>
          </p:txBody>
        </p:sp>
        <p:sp>
          <p:nvSpPr>
            <p:cNvPr id="9" name="işļîďé"/>
            <p:cNvSpPr/>
            <p:nvPr/>
          </p:nvSpPr>
          <p:spPr bwMode="auto">
            <a:xfrm>
              <a:off x="865479" y="2435716"/>
              <a:ext cx="1121539" cy="295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fontScale="92500" lnSpcReduction="20000"/>
            </a:bodyPr>
            <a:lstStyle/>
            <a:p>
              <a:pPr algn="ctr">
                <a:defRPr/>
              </a:pPr>
              <a:r>
                <a:rPr lang="en-US" altLang="zh-CN" sz="1600" b="1" dirty="0">
                  <a:solidFill>
                    <a:srgbClr val="FFFFFF"/>
                  </a:solidFill>
                </a:rPr>
                <a:t>Text here</a:t>
              </a:r>
              <a:endParaRPr lang="zh-CN" altLang="en-US" sz="1600" b="1" dirty="0">
                <a:solidFill>
                  <a:srgbClr val="FFFFFF"/>
                </a:solidFill>
              </a:endParaRPr>
            </a:p>
          </p:txBody>
        </p:sp>
        <p:sp>
          <p:nvSpPr>
            <p:cNvPr id="10" name="ïṩḷïḍê"/>
            <p:cNvSpPr/>
            <p:nvPr/>
          </p:nvSpPr>
          <p:spPr bwMode="auto">
            <a:xfrm flipH="1">
              <a:off x="3573005"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tx1">
                <a:lumMod val="50000"/>
                <a:lumOff val="50000"/>
              </a:schemeClr>
            </a:solidFill>
            <a:ln>
              <a:noFill/>
            </a:ln>
            <a:effectLst/>
          </p:spPr>
          <p:txBody>
            <a:bodyPr wrap="square" lIns="91440" tIns="45720" rIns="91440" bIns="45720" anchor="ctr">
              <a:normAutofit/>
            </a:bodyPr>
            <a:lstStyle/>
            <a:p>
              <a:pPr algn="ctr"/>
            </a:p>
          </p:txBody>
        </p:sp>
        <p:sp>
          <p:nvSpPr>
            <p:cNvPr id="11" name="ïšľíḍé"/>
            <p:cNvSpPr/>
            <p:nvPr/>
          </p:nvSpPr>
          <p:spPr bwMode="auto">
            <a:xfrm>
              <a:off x="4993621" y="2002055"/>
              <a:ext cx="769683" cy="866443"/>
            </a:xfrm>
            <a:custGeom>
              <a:avLst/>
              <a:gdLst>
                <a:gd name="T0" fmla="*/ 694531 w 21600"/>
                <a:gd name="T1" fmla="*/ 781844 h 21600"/>
                <a:gd name="T2" fmla="*/ 694531 w 21600"/>
                <a:gd name="T3" fmla="*/ 781844 h 21600"/>
                <a:gd name="T4" fmla="*/ 694531 w 21600"/>
                <a:gd name="T5" fmla="*/ 781844 h 21600"/>
                <a:gd name="T6" fmla="*/ 694531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tx1">
                <a:lumMod val="65000"/>
                <a:lumOff val="35000"/>
              </a:schemeClr>
            </a:solidFill>
            <a:ln>
              <a:noFill/>
            </a:ln>
            <a:effectLst/>
          </p:spPr>
          <p:txBody>
            <a:bodyPr wrap="square" lIns="91440" tIns="45720" rIns="91440" bIns="45720" anchor="ctr">
              <a:normAutofit/>
            </a:bodyPr>
            <a:lstStyle/>
            <a:p>
              <a:pPr algn="ctr"/>
            </a:p>
          </p:txBody>
        </p:sp>
        <p:sp>
          <p:nvSpPr>
            <p:cNvPr id="12" name="îš1îḍe"/>
            <p:cNvSpPr/>
            <p:nvPr/>
          </p:nvSpPr>
          <p:spPr bwMode="auto">
            <a:xfrm>
              <a:off x="3755090" y="2435716"/>
              <a:ext cx="1121538" cy="295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fontScale="92500" lnSpcReduction="20000"/>
            </a:bodyPr>
            <a:lstStyle/>
            <a:p>
              <a:pPr algn="ctr">
                <a:defRPr/>
              </a:pPr>
              <a:r>
                <a:rPr lang="en-US" altLang="zh-CN" sz="1600" b="1" dirty="0">
                  <a:solidFill>
                    <a:srgbClr val="FFFFFF"/>
                  </a:solidFill>
                </a:rPr>
                <a:t>Text here</a:t>
              </a:r>
              <a:endParaRPr lang="zh-CN" altLang="en-US" sz="1600" b="1" dirty="0">
                <a:solidFill>
                  <a:srgbClr val="FFFFFF"/>
                </a:solidFill>
              </a:endParaRPr>
            </a:p>
          </p:txBody>
        </p:sp>
        <p:sp>
          <p:nvSpPr>
            <p:cNvPr id="13" name="ïşľíḋê"/>
            <p:cNvSpPr/>
            <p:nvPr/>
          </p:nvSpPr>
          <p:spPr bwMode="auto">
            <a:xfrm flipH="1">
              <a:off x="6462616"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accent1"/>
            </a:solidFill>
            <a:ln>
              <a:noFill/>
            </a:ln>
            <a:effectLst/>
          </p:spPr>
          <p:txBody>
            <a:bodyPr wrap="square" lIns="91440" tIns="45720" rIns="91440" bIns="45720" anchor="ctr">
              <a:normAutofit/>
            </a:bodyPr>
            <a:lstStyle/>
            <a:p>
              <a:pPr algn="ctr"/>
            </a:p>
          </p:txBody>
        </p:sp>
        <p:sp>
          <p:nvSpPr>
            <p:cNvPr id="14" name="ïŝḷiḓé"/>
            <p:cNvSpPr/>
            <p:nvPr/>
          </p:nvSpPr>
          <p:spPr bwMode="auto">
            <a:xfrm>
              <a:off x="7883231" y="2002055"/>
              <a:ext cx="769684" cy="866443"/>
            </a:xfrm>
            <a:custGeom>
              <a:avLst/>
              <a:gdLst>
                <a:gd name="T0" fmla="*/ 694532 w 21600"/>
                <a:gd name="T1" fmla="*/ 781844 h 21600"/>
                <a:gd name="T2" fmla="*/ 694532 w 21600"/>
                <a:gd name="T3" fmla="*/ 781844 h 21600"/>
                <a:gd name="T4" fmla="*/ 694532 w 21600"/>
                <a:gd name="T5" fmla="*/ 781844 h 21600"/>
                <a:gd name="T6" fmla="*/ 694532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accent1">
                <a:lumMod val="75000"/>
              </a:schemeClr>
            </a:solidFill>
            <a:ln>
              <a:noFill/>
            </a:ln>
            <a:effectLst/>
          </p:spPr>
          <p:txBody>
            <a:bodyPr wrap="square" lIns="91440" tIns="45720" rIns="91440" bIns="45720" anchor="ctr">
              <a:normAutofit/>
            </a:bodyPr>
            <a:lstStyle/>
            <a:p>
              <a:pPr algn="ctr"/>
            </a:p>
          </p:txBody>
        </p:sp>
        <p:sp>
          <p:nvSpPr>
            <p:cNvPr id="15" name="ísḷîḍè"/>
            <p:cNvSpPr/>
            <p:nvPr/>
          </p:nvSpPr>
          <p:spPr bwMode="auto">
            <a:xfrm>
              <a:off x="6644700" y="2435716"/>
              <a:ext cx="1121539" cy="295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fontScale="92500" lnSpcReduction="20000"/>
            </a:bodyPr>
            <a:lstStyle/>
            <a:p>
              <a:pPr algn="ctr">
                <a:defRPr/>
              </a:pPr>
              <a:r>
                <a:rPr lang="en-US" altLang="zh-CN" sz="1600" b="1" dirty="0">
                  <a:solidFill>
                    <a:srgbClr val="FFFFFF"/>
                  </a:solidFill>
                </a:rPr>
                <a:t>Text here</a:t>
              </a:r>
              <a:endParaRPr lang="zh-CN" altLang="en-US" sz="1600" b="1" dirty="0">
                <a:solidFill>
                  <a:srgbClr val="FFFFFF"/>
                </a:solidFill>
              </a:endParaRPr>
            </a:p>
          </p:txBody>
        </p:sp>
        <p:sp>
          <p:nvSpPr>
            <p:cNvPr id="16" name="íṥľîdè"/>
            <p:cNvSpPr/>
            <p:nvPr/>
          </p:nvSpPr>
          <p:spPr bwMode="auto">
            <a:xfrm flipH="1">
              <a:off x="9345190"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tx1">
                <a:lumMod val="50000"/>
                <a:lumOff val="50000"/>
              </a:schemeClr>
            </a:solidFill>
            <a:ln>
              <a:noFill/>
            </a:ln>
            <a:effectLst/>
          </p:spPr>
          <p:txBody>
            <a:bodyPr wrap="square" lIns="91440" tIns="45720" rIns="91440" bIns="45720" anchor="ctr">
              <a:normAutofit/>
            </a:bodyPr>
            <a:lstStyle/>
            <a:p>
              <a:pPr algn="ctr"/>
            </a:p>
          </p:txBody>
        </p:sp>
        <p:sp>
          <p:nvSpPr>
            <p:cNvPr id="17" name="îṥḷïḋê"/>
            <p:cNvSpPr/>
            <p:nvPr/>
          </p:nvSpPr>
          <p:spPr bwMode="auto">
            <a:xfrm>
              <a:off x="10765805" y="2002055"/>
              <a:ext cx="769683" cy="866443"/>
            </a:xfrm>
            <a:custGeom>
              <a:avLst/>
              <a:gdLst>
                <a:gd name="T0" fmla="*/ 694531 w 21600"/>
                <a:gd name="T1" fmla="*/ 781844 h 21600"/>
                <a:gd name="T2" fmla="*/ 694531 w 21600"/>
                <a:gd name="T3" fmla="*/ 781844 h 21600"/>
                <a:gd name="T4" fmla="*/ 694531 w 21600"/>
                <a:gd name="T5" fmla="*/ 781844 h 21600"/>
                <a:gd name="T6" fmla="*/ 694531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tx1">
                <a:lumMod val="65000"/>
                <a:lumOff val="35000"/>
              </a:schemeClr>
            </a:solidFill>
            <a:ln>
              <a:noFill/>
            </a:ln>
            <a:effectLst/>
          </p:spPr>
          <p:txBody>
            <a:bodyPr wrap="square" lIns="91440" tIns="45720" rIns="91440" bIns="45720" anchor="ctr">
              <a:normAutofit/>
            </a:bodyPr>
            <a:lstStyle/>
            <a:p>
              <a:pPr algn="ctr"/>
            </a:p>
          </p:txBody>
        </p:sp>
        <p:sp>
          <p:nvSpPr>
            <p:cNvPr id="18" name="îṩľîḑê"/>
            <p:cNvSpPr/>
            <p:nvPr/>
          </p:nvSpPr>
          <p:spPr bwMode="auto">
            <a:xfrm>
              <a:off x="9527275" y="2435716"/>
              <a:ext cx="1121538" cy="295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fontScale="92500" lnSpcReduction="20000"/>
            </a:bodyPr>
            <a:lstStyle/>
            <a:p>
              <a:pPr algn="ctr">
                <a:defRPr/>
              </a:pPr>
              <a:r>
                <a:rPr lang="en-US" altLang="zh-CN" sz="1600" b="1" dirty="0">
                  <a:solidFill>
                    <a:srgbClr val="FFFFFF"/>
                  </a:solidFill>
                </a:rPr>
                <a:t>Text here</a:t>
              </a:r>
              <a:endParaRPr lang="zh-CN" altLang="en-US" sz="1600" b="1" dirty="0">
                <a:solidFill>
                  <a:srgbClr val="FFFFFF"/>
                </a:solidFill>
              </a:endParaRPr>
            </a:p>
          </p:txBody>
        </p:sp>
        <p:sp>
          <p:nvSpPr>
            <p:cNvPr id="19" name="íṩlïdé"/>
            <p:cNvSpPr/>
            <p:nvPr/>
          </p:nvSpPr>
          <p:spPr bwMode="auto">
            <a:xfrm>
              <a:off x="3573005" y="4155406"/>
              <a:ext cx="2190299" cy="4435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defRPr/>
              </a:pPr>
              <a:r>
                <a:rPr lang="en-US" altLang="zh-CN" b="1" dirty="0"/>
                <a:t>... ￥ | 20 %</a:t>
              </a:r>
              <a:endParaRPr lang="en-US" altLang="zh-CN" b="1" dirty="0"/>
            </a:p>
          </p:txBody>
        </p:sp>
        <p:sp>
          <p:nvSpPr>
            <p:cNvPr id="20" name="işlîďè"/>
            <p:cNvSpPr/>
            <p:nvPr/>
          </p:nvSpPr>
          <p:spPr bwMode="auto">
            <a:xfrm>
              <a:off x="6462616" y="4155406"/>
              <a:ext cx="2190299" cy="4435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defRPr/>
              </a:pPr>
              <a:r>
                <a:rPr lang="en-US" altLang="zh-CN" b="1" dirty="0">
                  <a:solidFill>
                    <a:schemeClr val="accent1"/>
                  </a:solidFill>
                </a:rPr>
                <a:t>... ￥ | 30 %</a:t>
              </a:r>
              <a:endParaRPr lang="en-US" altLang="zh-CN" b="1" dirty="0">
                <a:solidFill>
                  <a:schemeClr val="accent1"/>
                </a:solidFill>
              </a:endParaRPr>
            </a:p>
          </p:txBody>
        </p:sp>
        <p:sp>
          <p:nvSpPr>
            <p:cNvPr id="21" name="îṧľîdê"/>
            <p:cNvSpPr/>
            <p:nvPr/>
          </p:nvSpPr>
          <p:spPr bwMode="auto">
            <a:xfrm>
              <a:off x="9345188" y="4155406"/>
              <a:ext cx="2190299" cy="4435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defRPr/>
              </a:pPr>
              <a:r>
                <a:rPr lang="en-US" altLang="zh-CN" b="1" dirty="0"/>
                <a:t>... ￥ | 20 %</a:t>
              </a:r>
              <a:endParaRPr lang="en-US" altLang="zh-CN" b="1" dirty="0"/>
            </a:p>
          </p:txBody>
        </p:sp>
        <p:sp>
          <p:nvSpPr>
            <p:cNvPr id="22" name="îṡḻïďé"/>
            <p:cNvSpPr/>
            <p:nvPr/>
          </p:nvSpPr>
          <p:spPr bwMode="auto">
            <a:xfrm>
              <a:off x="2340631" y="2343356"/>
              <a:ext cx="296438" cy="293798"/>
            </a:xfrm>
            <a:custGeom>
              <a:avLst/>
              <a:gdLst>
                <a:gd name="T0" fmla="*/ 267494 w 21600"/>
                <a:gd name="T1" fmla="*/ 265113 h 21600"/>
                <a:gd name="T2" fmla="*/ 267494 w 21600"/>
                <a:gd name="T3" fmla="*/ 265113 h 21600"/>
                <a:gd name="T4" fmla="*/ 267494 w 21600"/>
                <a:gd name="T5" fmla="*/ 265113 h 21600"/>
                <a:gd name="T6" fmla="*/ 267494 w 21600"/>
                <a:gd name="T7" fmla="*/ 265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821" y="21405"/>
                  </a:moveTo>
                  <a:cubicBezTo>
                    <a:pt x="9821" y="16015"/>
                    <a:pt x="5524" y="11401"/>
                    <a:pt x="153" y="11401"/>
                  </a:cubicBezTo>
                  <a:lnTo>
                    <a:pt x="153" y="7717"/>
                  </a:lnTo>
                  <a:cubicBezTo>
                    <a:pt x="7251" y="7717"/>
                    <a:pt x="13658" y="12796"/>
                    <a:pt x="13658" y="21405"/>
                  </a:cubicBezTo>
                  <a:cubicBezTo>
                    <a:pt x="13658" y="21405"/>
                    <a:pt x="9821" y="21405"/>
                    <a:pt x="9821" y="21405"/>
                  </a:cubicBezTo>
                  <a:close/>
                  <a:moveTo>
                    <a:pt x="17417" y="21405"/>
                  </a:moveTo>
                  <a:cubicBezTo>
                    <a:pt x="17417" y="12098"/>
                    <a:pt x="9399" y="3994"/>
                    <a:pt x="153" y="3994"/>
                  </a:cubicBezTo>
                  <a:lnTo>
                    <a:pt x="153" y="0"/>
                  </a:lnTo>
                  <a:cubicBezTo>
                    <a:pt x="11509" y="0"/>
                    <a:pt x="21600" y="8725"/>
                    <a:pt x="21600" y="21405"/>
                  </a:cubicBezTo>
                  <a:cubicBezTo>
                    <a:pt x="21600" y="21405"/>
                    <a:pt x="17417" y="21405"/>
                    <a:pt x="17417" y="21405"/>
                  </a:cubicBezTo>
                  <a:close/>
                  <a:moveTo>
                    <a:pt x="2801" y="21599"/>
                  </a:moveTo>
                  <a:cubicBezTo>
                    <a:pt x="1266" y="21599"/>
                    <a:pt x="0" y="20359"/>
                    <a:pt x="0" y="18769"/>
                  </a:cubicBezTo>
                  <a:cubicBezTo>
                    <a:pt x="0" y="17217"/>
                    <a:pt x="1266" y="15937"/>
                    <a:pt x="2801" y="15937"/>
                  </a:cubicBezTo>
                  <a:cubicBezTo>
                    <a:pt x="4335" y="15937"/>
                    <a:pt x="5640" y="17217"/>
                    <a:pt x="5640" y="18769"/>
                  </a:cubicBezTo>
                  <a:cubicBezTo>
                    <a:pt x="5640" y="20359"/>
                    <a:pt x="4335" y="21599"/>
                    <a:pt x="2801" y="21599"/>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fontScale="85000" lnSpcReduction="20000"/>
            </a:bodyPr>
            <a:lstStyle/>
            <a:p>
              <a:pPr algn="ctr"/>
            </a:p>
          </p:txBody>
        </p:sp>
        <p:sp>
          <p:nvSpPr>
            <p:cNvPr id="23" name="išľïḍe"/>
            <p:cNvSpPr/>
            <p:nvPr/>
          </p:nvSpPr>
          <p:spPr bwMode="auto">
            <a:xfrm>
              <a:off x="5235520" y="2333679"/>
              <a:ext cx="285883" cy="313151"/>
            </a:xfrm>
            <a:custGeom>
              <a:avLst/>
              <a:gdLst>
                <a:gd name="T0" fmla="*/ 257969 w 21600"/>
                <a:gd name="T1" fmla="*/ 282575 h 21600"/>
                <a:gd name="T2" fmla="*/ 257969 w 21600"/>
                <a:gd name="T3" fmla="*/ 282575 h 21600"/>
                <a:gd name="T4" fmla="*/ 257969 w 21600"/>
                <a:gd name="T5" fmla="*/ 282575 h 21600"/>
                <a:gd name="T6" fmla="*/ 257969 w 21600"/>
                <a:gd name="T7" fmla="*/ 2825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15882" y="21599"/>
                  </a:lnTo>
                  <a:lnTo>
                    <a:pt x="15882" y="0"/>
                  </a:lnTo>
                  <a:lnTo>
                    <a:pt x="21600" y="0"/>
                  </a:lnTo>
                  <a:cubicBezTo>
                    <a:pt x="21600" y="0"/>
                    <a:pt x="21600" y="21599"/>
                    <a:pt x="21600" y="21599"/>
                  </a:cubicBezTo>
                  <a:close/>
                  <a:moveTo>
                    <a:pt x="13658" y="21599"/>
                  </a:moveTo>
                  <a:lnTo>
                    <a:pt x="7941" y="21599"/>
                  </a:lnTo>
                  <a:lnTo>
                    <a:pt x="7941" y="9983"/>
                  </a:lnTo>
                  <a:lnTo>
                    <a:pt x="13658" y="9983"/>
                  </a:lnTo>
                  <a:cubicBezTo>
                    <a:pt x="13658" y="9983"/>
                    <a:pt x="13658" y="21599"/>
                    <a:pt x="13658" y="21599"/>
                  </a:cubicBezTo>
                  <a:close/>
                  <a:moveTo>
                    <a:pt x="5717" y="21599"/>
                  </a:moveTo>
                  <a:lnTo>
                    <a:pt x="0" y="21599"/>
                  </a:lnTo>
                  <a:lnTo>
                    <a:pt x="0" y="5989"/>
                  </a:lnTo>
                  <a:lnTo>
                    <a:pt x="5717" y="5989"/>
                  </a:lnTo>
                  <a:cubicBezTo>
                    <a:pt x="5717" y="5989"/>
                    <a:pt x="5717" y="21599"/>
                    <a:pt x="5717" y="21599"/>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fontScale="92500" lnSpcReduction="20000"/>
            </a:bodyPr>
            <a:lstStyle/>
            <a:p>
              <a:pPr algn="ctr"/>
            </a:p>
          </p:txBody>
        </p:sp>
        <p:sp>
          <p:nvSpPr>
            <p:cNvPr id="24" name="iŝľïḍê"/>
            <p:cNvSpPr/>
            <p:nvPr/>
          </p:nvSpPr>
          <p:spPr bwMode="auto">
            <a:xfrm>
              <a:off x="8119853" y="2343354"/>
              <a:ext cx="322828" cy="323707"/>
            </a:xfrm>
            <a:custGeom>
              <a:avLst/>
              <a:gdLst>
                <a:gd name="T0" fmla="*/ 291306 w 21600"/>
                <a:gd name="T1" fmla="*/ 292100 h 21600"/>
                <a:gd name="T2" fmla="*/ 291306 w 21600"/>
                <a:gd name="T3" fmla="*/ 292100 h 21600"/>
                <a:gd name="T4" fmla="*/ 291306 w 21600"/>
                <a:gd name="T5" fmla="*/ 292100 h 21600"/>
                <a:gd name="T6" fmla="*/ 291306 w 21600"/>
                <a:gd name="T7" fmla="*/ 2921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277" y="9427"/>
                  </a:moveTo>
                  <a:lnTo>
                    <a:pt x="12277" y="0"/>
                  </a:lnTo>
                  <a:cubicBezTo>
                    <a:pt x="17448" y="0"/>
                    <a:pt x="21599" y="4151"/>
                    <a:pt x="21599" y="9322"/>
                  </a:cubicBezTo>
                  <a:cubicBezTo>
                    <a:pt x="21599" y="9357"/>
                    <a:pt x="21599" y="9392"/>
                    <a:pt x="21599" y="9427"/>
                  </a:cubicBezTo>
                  <a:cubicBezTo>
                    <a:pt x="21599" y="9427"/>
                    <a:pt x="12277" y="9427"/>
                    <a:pt x="12277" y="9427"/>
                  </a:cubicBezTo>
                  <a:close/>
                  <a:moveTo>
                    <a:pt x="18680" y="12382"/>
                  </a:moveTo>
                  <a:cubicBezTo>
                    <a:pt x="18680" y="12312"/>
                    <a:pt x="18680" y="12276"/>
                    <a:pt x="18680" y="12276"/>
                  </a:cubicBezTo>
                  <a:cubicBezTo>
                    <a:pt x="18680" y="17448"/>
                    <a:pt x="14493" y="21599"/>
                    <a:pt x="9322" y="21599"/>
                  </a:cubicBezTo>
                  <a:cubicBezTo>
                    <a:pt x="4151" y="21599"/>
                    <a:pt x="0" y="17448"/>
                    <a:pt x="0" y="12276"/>
                  </a:cubicBezTo>
                  <a:cubicBezTo>
                    <a:pt x="0" y="7105"/>
                    <a:pt x="4151" y="2919"/>
                    <a:pt x="9322" y="2919"/>
                  </a:cubicBezTo>
                  <a:lnTo>
                    <a:pt x="9322" y="12382"/>
                  </a:lnTo>
                  <a:cubicBezTo>
                    <a:pt x="9322" y="12382"/>
                    <a:pt x="18680" y="12382"/>
                    <a:pt x="18680" y="12382"/>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fontScale="92500" lnSpcReduction="20000"/>
            </a:bodyPr>
            <a:lstStyle/>
            <a:p>
              <a:pPr algn="ctr"/>
            </a:p>
          </p:txBody>
        </p:sp>
        <p:sp>
          <p:nvSpPr>
            <p:cNvPr id="25" name="íŝľîḍe"/>
            <p:cNvSpPr/>
            <p:nvPr/>
          </p:nvSpPr>
          <p:spPr bwMode="auto">
            <a:xfrm>
              <a:off x="11013864" y="2346874"/>
              <a:ext cx="299956" cy="320188"/>
            </a:xfrm>
            <a:custGeom>
              <a:avLst/>
              <a:gdLst>
                <a:gd name="T0" fmla="*/ 270669 w 21600"/>
                <a:gd name="T1" fmla="*/ 288925 h 21600"/>
                <a:gd name="T2" fmla="*/ 270669 w 21600"/>
                <a:gd name="T3" fmla="*/ 288925 h 21600"/>
                <a:gd name="T4" fmla="*/ 270669 w 21600"/>
                <a:gd name="T5" fmla="*/ 288925 h 21600"/>
                <a:gd name="T6" fmla="*/ 270669 w 21600"/>
                <a:gd name="T7" fmla="*/ 288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072" y="16413"/>
                  </a:moveTo>
                  <a:cubicBezTo>
                    <a:pt x="9072" y="16199"/>
                    <a:pt x="10249" y="16164"/>
                    <a:pt x="10781" y="16164"/>
                  </a:cubicBezTo>
                  <a:cubicBezTo>
                    <a:pt x="12109" y="16164"/>
                    <a:pt x="12489" y="16271"/>
                    <a:pt x="12489" y="16413"/>
                  </a:cubicBezTo>
                  <a:cubicBezTo>
                    <a:pt x="12489" y="17408"/>
                    <a:pt x="11730" y="18189"/>
                    <a:pt x="10781" y="18189"/>
                  </a:cubicBezTo>
                  <a:cubicBezTo>
                    <a:pt x="9831" y="18189"/>
                    <a:pt x="9072" y="17408"/>
                    <a:pt x="9072" y="16413"/>
                  </a:cubicBezTo>
                  <a:close/>
                  <a:moveTo>
                    <a:pt x="19360" y="17265"/>
                  </a:moveTo>
                  <a:cubicBezTo>
                    <a:pt x="17804" y="15525"/>
                    <a:pt x="13779" y="15170"/>
                    <a:pt x="10781" y="15170"/>
                  </a:cubicBezTo>
                  <a:cubicBezTo>
                    <a:pt x="7820" y="15170"/>
                    <a:pt x="3757" y="15525"/>
                    <a:pt x="2201" y="17265"/>
                  </a:cubicBezTo>
                  <a:cubicBezTo>
                    <a:pt x="3757" y="19006"/>
                    <a:pt x="7820" y="19433"/>
                    <a:pt x="10781" y="19397"/>
                  </a:cubicBezTo>
                  <a:cubicBezTo>
                    <a:pt x="13779" y="19397"/>
                    <a:pt x="17804" y="19042"/>
                    <a:pt x="19360" y="17265"/>
                  </a:cubicBezTo>
                  <a:close/>
                  <a:moveTo>
                    <a:pt x="21599" y="17976"/>
                  </a:moveTo>
                  <a:cubicBezTo>
                    <a:pt x="21599" y="20463"/>
                    <a:pt x="14805" y="21600"/>
                    <a:pt x="10781" y="21600"/>
                  </a:cubicBezTo>
                  <a:cubicBezTo>
                    <a:pt x="6756" y="21600"/>
                    <a:pt x="0" y="20463"/>
                    <a:pt x="0" y="17976"/>
                  </a:cubicBezTo>
                  <a:cubicBezTo>
                    <a:pt x="0" y="17585"/>
                    <a:pt x="151" y="17230"/>
                    <a:pt x="455" y="16910"/>
                  </a:cubicBezTo>
                  <a:cubicBezTo>
                    <a:pt x="4138" y="9841"/>
                    <a:pt x="3188" y="6536"/>
                    <a:pt x="5200" y="3908"/>
                  </a:cubicBezTo>
                  <a:cubicBezTo>
                    <a:pt x="6111" y="2735"/>
                    <a:pt x="7175" y="1989"/>
                    <a:pt x="8882" y="1634"/>
                  </a:cubicBezTo>
                  <a:cubicBezTo>
                    <a:pt x="8959" y="710"/>
                    <a:pt x="9756" y="0"/>
                    <a:pt x="10781" y="0"/>
                  </a:cubicBezTo>
                  <a:cubicBezTo>
                    <a:pt x="11768" y="0"/>
                    <a:pt x="12603" y="710"/>
                    <a:pt x="12679" y="1634"/>
                  </a:cubicBezTo>
                  <a:cubicBezTo>
                    <a:pt x="14387" y="1989"/>
                    <a:pt x="15450" y="2735"/>
                    <a:pt x="16361" y="3908"/>
                  </a:cubicBezTo>
                  <a:cubicBezTo>
                    <a:pt x="18372" y="6536"/>
                    <a:pt x="17424" y="9841"/>
                    <a:pt x="21106" y="16910"/>
                  </a:cubicBezTo>
                  <a:cubicBezTo>
                    <a:pt x="21409" y="17230"/>
                    <a:pt x="21599" y="17585"/>
                    <a:pt x="21599" y="17976"/>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fontScale="92500" lnSpcReduction="20000"/>
            </a:bodyPr>
            <a:lstStyle/>
            <a:p>
              <a:pPr algn="ctr"/>
            </a:p>
          </p:txBody>
        </p:sp>
        <p:cxnSp>
          <p:nvCxnSpPr>
            <p:cNvPr id="26" name="直接连接符 25"/>
            <p:cNvCxnSpPr/>
            <p:nvPr/>
          </p:nvCxnSpPr>
          <p:spPr>
            <a:xfrm>
              <a:off x="3186004"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109442"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032877"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išļíḋé"/>
            <p:cNvSpPr/>
            <p:nvPr/>
          </p:nvSpPr>
          <p:spPr bwMode="auto">
            <a:xfrm>
              <a:off x="700307" y="4155405"/>
              <a:ext cx="2190299" cy="44359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none" lIns="0" tIns="0" rIns="0" bIns="0" anchor="ctr">
              <a:normAutofit/>
            </a:bodyPr>
            <a:lstStyle/>
            <a:p>
              <a:pPr>
                <a:defRPr/>
              </a:pPr>
              <a:r>
                <a:rPr lang="en-US" b="1" dirty="0">
                  <a:solidFill>
                    <a:schemeClr val="accent1"/>
                  </a:solidFill>
                </a:rPr>
                <a:t>... ￥ | 30 %</a:t>
              </a:r>
              <a:endParaRPr lang="en-US" b="1" dirty="0">
                <a:solidFill>
                  <a:schemeClr val="accent1"/>
                </a:solidFill>
              </a:endParaRPr>
            </a:p>
          </p:txBody>
        </p:sp>
        <p:sp>
          <p:nvSpPr>
            <p:cNvPr id="30" name="íşlíďè"/>
            <p:cNvSpPr/>
            <p:nvPr/>
          </p:nvSpPr>
          <p:spPr bwMode="auto">
            <a:xfrm>
              <a:off x="683393" y="2951740"/>
              <a:ext cx="2224126" cy="6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31" name="iṡļíḑè"/>
            <p:cNvSpPr/>
            <p:nvPr/>
          </p:nvSpPr>
          <p:spPr bwMode="auto">
            <a:xfrm>
              <a:off x="6398766" y="2992350"/>
              <a:ext cx="2344788" cy="6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32" name="í$ļïḍe"/>
            <p:cNvSpPr/>
            <p:nvPr/>
          </p:nvSpPr>
          <p:spPr bwMode="auto">
            <a:xfrm>
              <a:off x="9267942" y="2992163"/>
              <a:ext cx="2267545" cy="6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33" name="ïşľíḍè"/>
            <p:cNvSpPr/>
            <p:nvPr/>
          </p:nvSpPr>
          <p:spPr bwMode="auto">
            <a:xfrm>
              <a:off x="3579756" y="2995659"/>
              <a:ext cx="2344788" cy="6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2acd89e-7e3d-4bbd-933c-a9cf6aad2d1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55532" y="1359000"/>
            <a:ext cx="10695468" cy="4770000"/>
            <a:chOff x="755532" y="1359000"/>
            <a:chExt cx="10695468" cy="4770000"/>
          </a:xfrm>
        </p:grpSpPr>
        <p:cxnSp>
          <p:nvCxnSpPr>
            <p:cNvPr id="6" name="直接连接符 5"/>
            <p:cNvCxnSpPr>
              <a:stCxn id="7" idx="0"/>
              <a:endCxn id="15" idx="0"/>
            </p:cNvCxnSpPr>
            <p:nvPr/>
          </p:nvCxnSpPr>
          <p:spPr>
            <a:xfrm>
              <a:off x="2116178" y="3465569"/>
              <a:ext cx="795964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íŝ1iḍê"/>
            <p:cNvSpPr/>
            <p:nvPr/>
          </p:nvSpPr>
          <p:spPr>
            <a:xfrm>
              <a:off x="198422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8" name="išḻîḋé"/>
            <p:cNvSpPr txBox="1"/>
            <p:nvPr/>
          </p:nvSpPr>
          <p:spPr>
            <a:xfrm>
              <a:off x="1315654" y="3653483"/>
              <a:ext cx="1601050" cy="369332"/>
            </a:xfrm>
            <a:prstGeom prst="rect">
              <a:avLst/>
            </a:prstGeom>
            <a:noFill/>
          </p:spPr>
          <p:txBody>
            <a:bodyPr wrap="none" lIns="90000" tIns="46800" rIns="90000" bIns="46800" rtlCol="0" anchor="ctr" anchorCtr="0">
              <a:normAutofit/>
            </a:bodyPr>
            <a:lstStyle/>
            <a:p>
              <a:pPr algn="ctr"/>
              <a:r>
                <a:rPr lang="en-US" altLang="zh-CN" sz="1400" b="1" dirty="0"/>
                <a:t>2016</a:t>
              </a:r>
              <a:endParaRPr lang="zh-CN" altLang="en-US" sz="1400" b="1" dirty="0"/>
            </a:p>
          </p:txBody>
        </p:sp>
        <p:sp>
          <p:nvSpPr>
            <p:cNvPr id="9" name="îŝļïḋe"/>
            <p:cNvSpPr/>
            <p:nvPr/>
          </p:nvSpPr>
          <p:spPr>
            <a:xfrm>
              <a:off x="397413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0" name="ïṡḷiḋé"/>
            <p:cNvSpPr txBox="1"/>
            <p:nvPr/>
          </p:nvSpPr>
          <p:spPr>
            <a:xfrm>
              <a:off x="3305565" y="3653483"/>
              <a:ext cx="1601050" cy="369332"/>
            </a:xfrm>
            <a:prstGeom prst="rect">
              <a:avLst/>
            </a:prstGeom>
            <a:noFill/>
          </p:spPr>
          <p:txBody>
            <a:bodyPr wrap="none" lIns="90000" tIns="46800" rIns="90000" bIns="46800" rtlCol="0" anchor="ctr" anchorCtr="0">
              <a:normAutofit/>
            </a:bodyPr>
            <a:lstStyle/>
            <a:p>
              <a:pPr algn="ctr"/>
              <a:r>
                <a:rPr lang="en-US" altLang="zh-CN" sz="1400" b="1" dirty="0"/>
                <a:t>2017</a:t>
              </a:r>
              <a:endParaRPr lang="zh-CN" altLang="en-US" sz="1400" b="1" dirty="0"/>
            </a:p>
          </p:txBody>
        </p:sp>
        <p:sp>
          <p:nvSpPr>
            <p:cNvPr id="11" name="îsļïde"/>
            <p:cNvSpPr/>
            <p:nvPr/>
          </p:nvSpPr>
          <p:spPr>
            <a:xfrm>
              <a:off x="596404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2" name="íślïḑé"/>
            <p:cNvSpPr txBox="1"/>
            <p:nvPr/>
          </p:nvSpPr>
          <p:spPr>
            <a:xfrm>
              <a:off x="5295476" y="3653483"/>
              <a:ext cx="1601050" cy="369332"/>
            </a:xfrm>
            <a:prstGeom prst="rect">
              <a:avLst/>
            </a:prstGeom>
            <a:noFill/>
          </p:spPr>
          <p:txBody>
            <a:bodyPr wrap="none" lIns="90000" tIns="46800" rIns="90000" bIns="46800" rtlCol="0" anchor="ctr" anchorCtr="0">
              <a:normAutofit/>
            </a:bodyPr>
            <a:lstStyle/>
            <a:p>
              <a:pPr algn="ctr"/>
              <a:r>
                <a:rPr lang="en-US" altLang="zh-CN" sz="1400" b="1" dirty="0"/>
                <a:t>2018</a:t>
              </a:r>
              <a:endParaRPr lang="zh-CN" altLang="en-US" sz="1400" b="1" dirty="0"/>
            </a:p>
          </p:txBody>
        </p:sp>
        <p:sp>
          <p:nvSpPr>
            <p:cNvPr id="13" name="îšļïḍe"/>
            <p:cNvSpPr/>
            <p:nvPr/>
          </p:nvSpPr>
          <p:spPr>
            <a:xfrm>
              <a:off x="7953953"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4" name="işľîḓé"/>
            <p:cNvSpPr txBox="1"/>
            <p:nvPr/>
          </p:nvSpPr>
          <p:spPr>
            <a:xfrm>
              <a:off x="7285387" y="3653483"/>
              <a:ext cx="1601050" cy="369332"/>
            </a:xfrm>
            <a:prstGeom prst="rect">
              <a:avLst/>
            </a:prstGeom>
            <a:noFill/>
          </p:spPr>
          <p:txBody>
            <a:bodyPr wrap="none" lIns="90000" tIns="46800" rIns="90000" bIns="46800" rtlCol="0" anchor="ctr" anchorCtr="0">
              <a:normAutofit/>
            </a:bodyPr>
            <a:lstStyle/>
            <a:p>
              <a:pPr algn="ctr"/>
              <a:r>
                <a:rPr lang="en-US" altLang="zh-CN" sz="1400" b="1" dirty="0"/>
                <a:t>2019</a:t>
              </a:r>
              <a:endParaRPr lang="zh-CN" altLang="en-US" sz="1400" b="1" dirty="0"/>
            </a:p>
          </p:txBody>
        </p:sp>
        <p:sp>
          <p:nvSpPr>
            <p:cNvPr id="15" name="îslíḑê"/>
            <p:cNvSpPr/>
            <p:nvPr/>
          </p:nvSpPr>
          <p:spPr>
            <a:xfrm>
              <a:off x="9943865" y="3333750"/>
              <a:ext cx="263910" cy="263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14300">
              <a:solidFill>
                <a:schemeClr val="bg1"/>
              </a:solidFill>
              <a:round/>
            </a:ln>
          </p:spPr>
          <p:txBody>
            <a:bodyPr lIns="0" tIns="0" rIns="0" bIns="0" anchor="ctr"/>
            <a:lstStyle/>
            <a:p>
              <a:pPr marL="40640" marR="40640" lvl="0" algn="l" defTabSz="914400">
                <a:defRPr sz="1400" b="1">
                  <a:solidFill>
                    <a:srgbClr val="FFFFFF"/>
                  </a:solidFill>
                  <a:uFill>
                    <a:solidFill>
                      <a:srgbClr val="FFFFFF"/>
                    </a:solidFill>
                  </a:uFill>
                </a:defRPr>
              </a:pPr>
              <a:endParaRPr sz="1200"/>
            </a:p>
          </p:txBody>
        </p:sp>
        <p:sp>
          <p:nvSpPr>
            <p:cNvPr id="16" name="íśľíḍè"/>
            <p:cNvSpPr txBox="1"/>
            <p:nvPr/>
          </p:nvSpPr>
          <p:spPr>
            <a:xfrm>
              <a:off x="9275296" y="3653483"/>
              <a:ext cx="1601050" cy="369332"/>
            </a:xfrm>
            <a:prstGeom prst="rect">
              <a:avLst/>
            </a:prstGeom>
            <a:noFill/>
          </p:spPr>
          <p:txBody>
            <a:bodyPr wrap="none" lIns="90000" tIns="46800" rIns="90000" bIns="46800" rtlCol="0" anchor="ctr" anchorCtr="0">
              <a:normAutofit/>
            </a:bodyPr>
            <a:lstStyle/>
            <a:p>
              <a:pPr algn="ctr"/>
              <a:r>
                <a:rPr lang="en-US" altLang="zh-CN" sz="1400" b="1" dirty="0"/>
                <a:t>2020</a:t>
              </a:r>
              <a:endParaRPr lang="zh-CN" altLang="en-US" sz="1400" b="1" dirty="0"/>
            </a:p>
          </p:txBody>
        </p:sp>
        <p:sp>
          <p:nvSpPr>
            <p:cNvPr id="17" name="isḷïḋê"/>
            <p:cNvSpPr txBox="1"/>
            <p:nvPr/>
          </p:nvSpPr>
          <p:spPr>
            <a:xfrm>
              <a:off x="755532" y="5243077"/>
              <a:ext cx="3064666" cy="831060"/>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en-US" altLang="zh-CN" sz="1100" dirty="0"/>
                <a:t>Supporting text here.</a:t>
              </a:r>
              <a:endParaRPr lang="zh-CN" altLang="en-US" sz="1100" dirty="0"/>
            </a:p>
            <a:p>
              <a:pPr marL="171450" indent="-171450">
                <a:lnSpc>
                  <a:spcPct val="150000"/>
                </a:lnSpc>
                <a:spcBef>
                  <a:spcPct val="0"/>
                </a:spcBef>
                <a:buFont typeface="Arial" panose="020B0604020202020204" pitchFamily="34" charset="0"/>
                <a:buChar char="•"/>
              </a:pPr>
              <a:r>
                <a:rPr lang="en-US" altLang="zh-CN" sz="1100" dirty="0"/>
                <a:t>…..</a:t>
              </a:r>
              <a:endParaRPr lang="zh-CN" altLang="en-US" sz="1100" dirty="0"/>
            </a:p>
          </p:txBody>
        </p:sp>
        <p:sp>
          <p:nvSpPr>
            <p:cNvPr id="18" name="íš1ïḍè"/>
            <p:cNvSpPr txBox="1"/>
            <p:nvPr/>
          </p:nvSpPr>
          <p:spPr>
            <a:xfrm>
              <a:off x="755532" y="4913986"/>
              <a:ext cx="3064666" cy="307777"/>
            </a:xfrm>
            <a:prstGeom prst="rect">
              <a:avLst/>
            </a:prstGeom>
            <a:noFill/>
          </p:spPr>
          <p:txBody>
            <a:bodyPr wrap="none" rtlCol="0">
              <a:normAutofit/>
            </a:bodyPr>
            <a:lstStyle/>
            <a:p>
              <a:r>
                <a:rPr lang="en-US" altLang="zh-CN" sz="1400" b="1" dirty="0"/>
                <a:t>Text here</a:t>
              </a:r>
              <a:endParaRPr lang="zh-CN" altLang="en-US" sz="1400" b="1" dirty="0"/>
            </a:p>
          </p:txBody>
        </p:sp>
        <p:sp>
          <p:nvSpPr>
            <p:cNvPr id="19" name="îsḻïďè"/>
            <p:cNvSpPr/>
            <p:nvPr/>
          </p:nvSpPr>
          <p:spPr bwMode="auto">
            <a:xfrm>
              <a:off x="850815" y="4548625"/>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solidFill>
                  <a:schemeClr val="accent1"/>
                </a:solidFill>
              </a:endParaRPr>
            </a:p>
          </p:txBody>
        </p:sp>
        <p:cxnSp>
          <p:nvCxnSpPr>
            <p:cNvPr id="20" name="直接连接符 19"/>
            <p:cNvCxnSpPr/>
            <p:nvPr/>
          </p:nvCxnSpPr>
          <p:spPr>
            <a:xfrm>
              <a:off x="3319074" y="4725000"/>
              <a:ext cx="0" cy="140360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85387" y="4725000"/>
              <a:ext cx="0" cy="140400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íšľïḍe"/>
            <p:cNvSpPr txBox="1"/>
            <p:nvPr/>
          </p:nvSpPr>
          <p:spPr>
            <a:xfrm>
              <a:off x="4570933" y="5258875"/>
              <a:ext cx="3064666" cy="832947"/>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en-US" altLang="zh-CN" sz="1100" dirty="0"/>
                <a:t>Supporting text here.</a:t>
              </a:r>
              <a:endParaRPr lang="zh-CN" altLang="en-US" sz="1100" dirty="0"/>
            </a:p>
            <a:p>
              <a:pPr marL="171450" indent="-171450">
                <a:lnSpc>
                  <a:spcPct val="150000"/>
                </a:lnSpc>
                <a:spcBef>
                  <a:spcPct val="0"/>
                </a:spcBef>
                <a:buFont typeface="Arial" panose="020B0604020202020204" pitchFamily="34" charset="0"/>
                <a:buChar char="•"/>
              </a:pPr>
              <a:r>
                <a:rPr lang="en-US" altLang="zh-CN" sz="1100" dirty="0"/>
                <a:t>…..</a:t>
              </a:r>
              <a:endParaRPr lang="zh-CN" altLang="en-US" sz="1100" dirty="0"/>
            </a:p>
          </p:txBody>
        </p:sp>
        <p:sp>
          <p:nvSpPr>
            <p:cNvPr id="23" name="ïšḷíḍè"/>
            <p:cNvSpPr txBox="1"/>
            <p:nvPr/>
          </p:nvSpPr>
          <p:spPr>
            <a:xfrm>
              <a:off x="4570933" y="4929785"/>
              <a:ext cx="3064666" cy="307777"/>
            </a:xfrm>
            <a:prstGeom prst="rect">
              <a:avLst/>
            </a:prstGeom>
            <a:noFill/>
          </p:spPr>
          <p:txBody>
            <a:bodyPr wrap="none" rtlCol="0">
              <a:normAutofit/>
            </a:bodyPr>
            <a:lstStyle>
              <a:defPPr>
                <a:defRPr lang="zh-CN"/>
              </a:defPPr>
              <a:lvl1pPr>
                <a:defRPr sz="1400" b="1">
                  <a:solidFill>
                    <a:schemeClr val="accent1"/>
                  </a:solidFill>
                </a:defRPr>
              </a:lvl1pPr>
            </a:lstStyle>
            <a:p>
              <a:r>
                <a:rPr lang="en-US" altLang="zh-CN" dirty="0">
                  <a:solidFill>
                    <a:schemeClr val="tx1"/>
                  </a:solidFill>
                </a:rPr>
                <a:t>Text here</a:t>
              </a:r>
              <a:endParaRPr lang="zh-CN" altLang="en-US" dirty="0">
                <a:solidFill>
                  <a:schemeClr val="tx1"/>
                </a:solidFill>
              </a:endParaRPr>
            </a:p>
          </p:txBody>
        </p:sp>
        <p:sp>
          <p:nvSpPr>
            <p:cNvPr id="24" name="i$ľiḑè"/>
            <p:cNvSpPr/>
            <p:nvPr/>
          </p:nvSpPr>
          <p:spPr bwMode="auto">
            <a:xfrm>
              <a:off x="4666216" y="4548625"/>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2"/>
            </a:solidFill>
            <a:ln>
              <a:noFill/>
            </a:ln>
          </p:spPr>
          <p:txBody>
            <a:bodyPr anchor="ctr"/>
            <a:lstStyle/>
            <a:p>
              <a:pPr algn="ctr"/>
              <a:endParaRPr>
                <a:solidFill>
                  <a:schemeClr val="accent1"/>
                </a:solidFill>
              </a:endParaRPr>
            </a:p>
          </p:txBody>
        </p:sp>
        <p:sp>
          <p:nvSpPr>
            <p:cNvPr id="25" name="íśḷîḍê"/>
            <p:cNvSpPr txBox="1"/>
            <p:nvPr/>
          </p:nvSpPr>
          <p:spPr>
            <a:xfrm>
              <a:off x="8386334" y="5250313"/>
              <a:ext cx="3064666" cy="832947"/>
            </a:xfrm>
            <a:prstGeom prst="rect">
              <a:avLst/>
            </a:prstGeom>
            <a:noFill/>
          </p:spPr>
          <p:txBody>
            <a:bodyPr wrap="square" lIns="90000" tIns="46800" rIns="90000" bIns="46800" rtlCol="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en-US" altLang="zh-CN" sz="1100" dirty="0"/>
                <a:t>Supporting text here.</a:t>
              </a:r>
              <a:endParaRPr lang="zh-CN" altLang="en-US" sz="1100" dirty="0"/>
            </a:p>
            <a:p>
              <a:pPr marL="171450" indent="-171450">
                <a:lnSpc>
                  <a:spcPct val="150000"/>
                </a:lnSpc>
                <a:spcBef>
                  <a:spcPct val="0"/>
                </a:spcBef>
                <a:buFont typeface="Arial" panose="020B0604020202020204" pitchFamily="34" charset="0"/>
                <a:buChar char="•"/>
              </a:pPr>
              <a:r>
                <a:rPr lang="en-US" altLang="zh-CN" sz="1100" dirty="0"/>
                <a:t>…..</a:t>
              </a:r>
              <a:endParaRPr lang="zh-CN" altLang="en-US" sz="1100" dirty="0"/>
            </a:p>
          </p:txBody>
        </p:sp>
        <p:sp>
          <p:nvSpPr>
            <p:cNvPr id="26" name="îṣḷïḓè"/>
            <p:cNvSpPr txBox="1"/>
            <p:nvPr/>
          </p:nvSpPr>
          <p:spPr>
            <a:xfrm>
              <a:off x="8386334" y="4921223"/>
              <a:ext cx="3064666" cy="307777"/>
            </a:xfrm>
            <a:prstGeom prst="rect">
              <a:avLst/>
            </a:prstGeom>
            <a:noFill/>
          </p:spPr>
          <p:txBody>
            <a:bodyPr wrap="none" rtlCol="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400" b="1" dirty="0"/>
                <a:t>Text here</a:t>
              </a:r>
              <a:endParaRPr lang="zh-CN" altLang="en-US" sz="1400" b="1" dirty="0"/>
            </a:p>
          </p:txBody>
        </p:sp>
        <p:sp>
          <p:nvSpPr>
            <p:cNvPr id="27" name="ïṥlidé"/>
            <p:cNvSpPr/>
            <p:nvPr/>
          </p:nvSpPr>
          <p:spPr bwMode="auto">
            <a:xfrm>
              <a:off x="8481617" y="4548625"/>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3"/>
            </a:solidFill>
            <a:ln>
              <a:noFill/>
            </a:ln>
          </p:spPr>
          <p:txBody>
            <a:bodyPr anchor="ctr"/>
            <a:lstStyle/>
            <a:p>
              <a:pPr algn="ctr"/>
              <a:endParaRPr dirty="0">
                <a:solidFill>
                  <a:schemeClr val="accent1"/>
                </a:solidFill>
              </a:endParaRPr>
            </a:p>
          </p:txBody>
        </p:sp>
        <p:sp>
          <p:nvSpPr>
            <p:cNvPr id="28" name="ïśḷîdè"/>
            <p:cNvSpPr txBox="1"/>
            <p:nvPr/>
          </p:nvSpPr>
          <p:spPr>
            <a:xfrm>
              <a:off x="2573755" y="2053452"/>
              <a:ext cx="3064666" cy="831060"/>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en-US" altLang="zh-CN" sz="1100" dirty="0"/>
                <a:t>Supporting text here.</a:t>
              </a:r>
              <a:endParaRPr lang="zh-CN" altLang="en-US" sz="1100" dirty="0"/>
            </a:p>
            <a:p>
              <a:pPr marL="171450" indent="-171450">
                <a:lnSpc>
                  <a:spcPct val="150000"/>
                </a:lnSpc>
                <a:spcBef>
                  <a:spcPct val="0"/>
                </a:spcBef>
                <a:buFont typeface="Arial" panose="020B0604020202020204" pitchFamily="34" charset="0"/>
                <a:buChar char="•"/>
              </a:pPr>
              <a:r>
                <a:rPr lang="en-US" altLang="zh-CN" sz="1100" dirty="0"/>
                <a:t>…..</a:t>
              </a:r>
              <a:endParaRPr lang="zh-CN" altLang="en-US" sz="1100" dirty="0"/>
            </a:p>
          </p:txBody>
        </p:sp>
        <p:sp>
          <p:nvSpPr>
            <p:cNvPr id="29" name="išľïḓe"/>
            <p:cNvSpPr txBox="1"/>
            <p:nvPr/>
          </p:nvSpPr>
          <p:spPr>
            <a:xfrm>
              <a:off x="2573755" y="1724361"/>
              <a:ext cx="3064666" cy="307777"/>
            </a:xfrm>
            <a:prstGeom prst="rect">
              <a:avLst/>
            </a:prstGeom>
            <a:noFill/>
          </p:spPr>
          <p:txBody>
            <a:bodyPr wrap="none" rtlCol="0">
              <a:normAutofit/>
            </a:bodyPr>
            <a:lstStyle/>
            <a:p>
              <a:r>
                <a:rPr lang="en-US" altLang="zh-CN" sz="1400" b="1" dirty="0"/>
                <a:t>Text here</a:t>
              </a:r>
              <a:endParaRPr lang="zh-CN" altLang="en-US" sz="1400" b="1" dirty="0"/>
            </a:p>
          </p:txBody>
        </p:sp>
        <p:sp>
          <p:nvSpPr>
            <p:cNvPr id="30" name="ïṥļíḍé"/>
            <p:cNvSpPr/>
            <p:nvPr/>
          </p:nvSpPr>
          <p:spPr bwMode="auto">
            <a:xfrm>
              <a:off x="2669038" y="1359000"/>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a:solidFill>
                  <a:schemeClr val="accent1"/>
                </a:solidFill>
              </a:endParaRPr>
            </a:p>
          </p:txBody>
        </p:sp>
        <p:cxnSp>
          <p:nvCxnSpPr>
            <p:cNvPr id="31" name="直接连接符 30"/>
            <p:cNvCxnSpPr/>
            <p:nvPr/>
          </p:nvCxnSpPr>
          <p:spPr>
            <a:xfrm>
              <a:off x="5295476" y="1486074"/>
              <a:ext cx="0" cy="140360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2" name="îŝļîḍê"/>
            <p:cNvSpPr txBox="1"/>
            <p:nvPr/>
          </p:nvSpPr>
          <p:spPr>
            <a:xfrm>
              <a:off x="6553575" y="2056733"/>
              <a:ext cx="3064666" cy="832947"/>
            </a:xfrm>
            <a:prstGeom prst="rect">
              <a:avLst/>
            </a:prstGeom>
            <a:noFill/>
          </p:spPr>
          <p:txBody>
            <a:bodyPr wrap="square" lIns="90000" tIns="46800" rIns="90000" bIns="46800" rtlCol="0">
              <a:normAutofit/>
            </a:bodyPr>
            <a:lstStyle/>
            <a:p>
              <a:pPr marL="171450" indent="-171450">
                <a:lnSpc>
                  <a:spcPct val="150000"/>
                </a:lnSpc>
                <a:spcBef>
                  <a:spcPct val="0"/>
                </a:spcBef>
                <a:buFont typeface="Arial" panose="020B0604020202020204" pitchFamily="34" charset="0"/>
                <a:buChar char="•"/>
              </a:pPr>
              <a:r>
                <a:rPr lang="en-US" altLang="zh-CN" sz="1100" dirty="0"/>
                <a:t>Supporting text here.</a:t>
              </a:r>
              <a:endParaRPr lang="zh-CN" altLang="en-US" sz="1100" dirty="0"/>
            </a:p>
            <a:p>
              <a:pPr marL="171450" indent="-171450">
                <a:lnSpc>
                  <a:spcPct val="150000"/>
                </a:lnSpc>
                <a:spcBef>
                  <a:spcPct val="0"/>
                </a:spcBef>
                <a:buFont typeface="Arial" panose="020B0604020202020204" pitchFamily="34" charset="0"/>
                <a:buChar char="•"/>
              </a:pPr>
              <a:r>
                <a:rPr lang="en-US" altLang="zh-CN" sz="1100" dirty="0"/>
                <a:t>…..</a:t>
              </a:r>
              <a:endParaRPr lang="zh-CN" altLang="en-US" sz="1100" dirty="0"/>
            </a:p>
          </p:txBody>
        </p:sp>
        <p:sp>
          <p:nvSpPr>
            <p:cNvPr id="33" name="íš1iḑê"/>
            <p:cNvSpPr txBox="1"/>
            <p:nvPr/>
          </p:nvSpPr>
          <p:spPr>
            <a:xfrm>
              <a:off x="6553575" y="1727643"/>
              <a:ext cx="3064666" cy="307777"/>
            </a:xfrm>
            <a:prstGeom prst="rect">
              <a:avLst/>
            </a:prstGeom>
            <a:noFill/>
          </p:spPr>
          <p:txBody>
            <a:bodyPr wrap="none" rtlCol="0">
              <a:normAutofit/>
            </a:bodyPr>
            <a:lstStyle>
              <a:defPPr>
                <a:defRPr lang="zh-CN"/>
              </a:defPPr>
              <a:lvl1pPr>
                <a:defRPr sz="1400" b="1">
                  <a:solidFill>
                    <a:schemeClr val="accent1"/>
                  </a:solidFill>
                </a:defRPr>
              </a:lvl1pPr>
            </a:lstStyle>
            <a:p>
              <a:r>
                <a:rPr lang="en-US" altLang="zh-CN" dirty="0">
                  <a:solidFill>
                    <a:schemeClr val="tx1"/>
                  </a:solidFill>
                </a:rPr>
                <a:t>Text here</a:t>
              </a:r>
              <a:endParaRPr lang="zh-CN" altLang="en-US" dirty="0">
                <a:solidFill>
                  <a:schemeClr val="tx1"/>
                </a:solidFill>
              </a:endParaRPr>
            </a:p>
          </p:txBody>
        </p:sp>
        <p:sp>
          <p:nvSpPr>
            <p:cNvPr id="34" name="ïs1ïḋè"/>
            <p:cNvSpPr/>
            <p:nvPr/>
          </p:nvSpPr>
          <p:spPr bwMode="auto">
            <a:xfrm>
              <a:off x="6648858" y="1359000"/>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tx1">
                <a:lumMod val="50000"/>
                <a:lumOff val="50000"/>
              </a:schemeClr>
            </a:solidFill>
            <a:ln>
              <a:noFill/>
            </a:ln>
          </p:spPr>
          <p:txBody>
            <a:bodyPr anchor="ctr"/>
            <a:lstStyle/>
            <a:p>
              <a:pPr algn="ctr"/>
              <a:endParaRPr>
                <a:solidFill>
                  <a:schemeClr val="accent1"/>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ef4cd65-c352-45a5-94f9-448379a1eca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86000" y="1844824"/>
            <a:ext cx="10540053" cy="3684010"/>
            <a:chOff x="786000" y="1844824"/>
            <a:chExt cx="10540053" cy="3684010"/>
          </a:xfrm>
        </p:grpSpPr>
        <p:grpSp>
          <p:nvGrpSpPr>
            <p:cNvPr id="6" name="îšlîḋè"/>
            <p:cNvGrpSpPr/>
            <p:nvPr/>
          </p:nvGrpSpPr>
          <p:grpSpPr>
            <a:xfrm>
              <a:off x="4247928" y="1844824"/>
              <a:ext cx="3614925" cy="3614942"/>
              <a:chOff x="4328186" y="1844824"/>
              <a:chExt cx="3614925" cy="3614942"/>
            </a:xfrm>
          </p:grpSpPr>
          <p:grpSp>
            <p:nvGrpSpPr>
              <p:cNvPr id="15" name="iṡ1iḋé"/>
              <p:cNvGrpSpPr/>
              <p:nvPr/>
            </p:nvGrpSpPr>
            <p:grpSpPr>
              <a:xfrm>
                <a:off x="4921470" y="2438108"/>
                <a:ext cx="2425871" cy="2425873"/>
                <a:chOff x="0" y="103804"/>
                <a:chExt cx="4125494" cy="4125494"/>
              </a:xfrm>
            </p:grpSpPr>
            <p:sp>
              <p:nvSpPr>
                <p:cNvPr id="21" name="ïṣḷíďê"/>
                <p:cNvSpPr/>
                <p:nvPr/>
              </p:nvSpPr>
              <p:spPr>
                <a:xfrm>
                  <a:off x="0" y="103804"/>
                  <a:ext cx="4125494" cy="41254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5"/>
                </a:solidFill>
                <a:ln w="12700" cap="flat">
                  <a:noFill/>
                  <a:miter lim="400000"/>
                </a:ln>
                <a:effectLst/>
              </p:spPr>
              <p:txBody>
                <a:bodyPr anchor="ctr"/>
                <a:lstStyle/>
                <a:p>
                  <a:pPr algn="ctr"/>
                </a:p>
              </p:txBody>
            </p:sp>
            <p:sp>
              <p:nvSpPr>
                <p:cNvPr id="22" name="íş1iḋe"/>
                <p:cNvSpPr/>
                <p:nvPr/>
              </p:nvSpPr>
              <p:spPr>
                <a:xfrm>
                  <a:off x="1804159" y="1711601"/>
                  <a:ext cx="475529" cy="914155"/>
                </a:xfrm>
                <a:custGeom>
                  <a:avLst/>
                  <a:gdLst/>
                  <a:ahLst/>
                  <a:cxnLst>
                    <a:cxn ang="0">
                      <a:pos x="wd2" y="hd2"/>
                    </a:cxn>
                    <a:cxn ang="5400000">
                      <a:pos x="wd2" y="hd2"/>
                    </a:cxn>
                    <a:cxn ang="10800000">
                      <a:pos x="wd2" y="hd2"/>
                    </a:cxn>
                    <a:cxn ang="16200000">
                      <a:pos x="wd2" y="hd2"/>
                    </a:cxn>
                  </a:cxnLst>
                  <a:rect l="0" t="0" r="r" b="b"/>
                  <a:pathLst>
                    <a:path w="21535" h="21600" extrusionOk="0">
                      <a:moveTo>
                        <a:pt x="13265" y="19105"/>
                      </a:moveTo>
                      <a:lnTo>
                        <a:pt x="13265" y="21214"/>
                      </a:lnTo>
                      <a:cubicBezTo>
                        <a:pt x="13265" y="21431"/>
                        <a:pt x="12941" y="21600"/>
                        <a:pt x="12525" y="21600"/>
                      </a:cubicBezTo>
                      <a:lnTo>
                        <a:pt x="9407" y="21600"/>
                      </a:lnTo>
                      <a:cubicBezTo>
                        <a:pt x="9014" y="21600"/>
                        <a:pt x="8667" y="21431"/>
                        <a:pt x="8667" y="21214"/>
                      </a:cubicBezTo>
                      <a:lnTo>
                        <a:pt x="8667" y="19105"/>
                      </a:lnTo>
                      <a:cubicBezTo>
                        <a:pt x="3262" y="18707"/>
                        <a:pt x="305" y="17020"/>
                        <a:pt x="189" y="16947"/>
                      </a:cubicBezTo>
                      <a:cubicBezTo>
                        <a:pt x="-42" y="16803"/>
                        <a:pt x="-65" y="16598"/>
                        <a:pt x="143" y="16453"/>
                      </a:cubicBezTo>
                      <a:lnTo>
                        <a:pt x="2522" y="14826"/>
                      </a:lnTo>
                      <a:cubicBezTo>
                        <a:pt x="2638" y="14742"/>
                        <a:pt x="2846" y="14693"/>
                        <a:pt x="3054" y="14681"/>
                      </a:cubicBezTo>
                      <a:cubicBezTo>
                        <a:pt x="3262" y="14669"/>
                        <a:pt x="3470" y="14705"/>
                        <a:pt x="3608" y="14790"/>
                      </a:cubicBezTo>
                      <a:cubicBezTo>
                        <a:pt x="3654" y="14802"/>
                        <a:pt x="6889" y="16417"/>
                        <a:pt x="10978" y="16417"/>
                      </a:cubicBezTo>
                      <a:cubicBezTo>
                        <a:pt x="13242" y="16417"/>
                        <a:pt x="15690" y="15790"/>
                        <a:pt x="15690" y="14428"/>
                      </a:cubicBezTo>
                      <a:cubicBezTo>
                        <a:pt x="15690" y="13271"/>
                        <a:pt x="12964" y="12704"/>
                        <a:pt x="9846" y="12054"/>
                      </a:cubicBezTo>
                      <a:cubicBezTo>
                        <a:pt x="5687" y="11198"/>
                        <a:pt x="513" y="10113"/>
                        <a:pt x="513" y="7087"/>
                      </a:cubicBezTo>
                      <a:cubicBezTo>
                        <a:pt x="513" y="4870"/>
                        <a:pt x="3839" y="3037"/>
                        <a:pt x="8667" y="2555"/>
                      </a:cubicBezTo>
                      <a:lnTo>
                        <a:pt x="8667" y="386"/>
                      </a:lnTo>
                      <a:cubicBezTo>
                        <a:pt x="8667" y="169"/>
                        <a:pt x="9014" y="0"/>
                        <a:pt x="9407" y="0"/>
                      </a:cubicBezTo>
                      <a:lnTo>
                        <a:pt x="12525" y="0"/>
                      </a:lnTo>
                      <a:cubicBezTo>
                        <a:pt x="12941" y="0"/>
                        <a:pt x="13265" y="169"/>
                        <a:pt x="13265" y="386"/>
                      </a:cubicBezTo>
                      <a:lnTo>
                        <a:pt x="13265" y="2507"/>
                      </a:lnTo>
                      <a:cubicBezTo>
                        <a:pt x="17954" y="2784"/>
                        <a:pt x="20449" y="4110"/>
                        <a:pt x="20542" y="4158"/>
                      </a:cubicBezTo>
                      <a:cubicBezTo>
                        <a:pt x="20773" y="4291"/>
                        <a:pt x="20819" y="4472"/>
                        <a:pt x="20657" y="4617"/>
                      </a:cubicBezTo>
                      <a:lnTo>
                        <a:pt x="18786" y="6376"/>
                      </a:lnTo>
                      <a:cubicBezTo>
                        <a:pt x="18670" y="6485"/>
                        <a:pt x="18486" y="6557"/>
                        <a:pt x="18255" y="6569"/>
                      </a:cubicBezTo>
                      <a:cubicBezTo>
                        <a:pt x="18024" y="6593"/>
                        <a:pt x="17816" y="6557"/>
                        <a:pt x="17631" y="6485"/>
                      </a:cubicBezTo>
                      <a:cubicBezTo>
                        <a:pt x="17608" y="6473"/>
                        <a:pt x="14812" y="5183"/>
                        <a:pt x="11347" y="5183"/>
                      </a:cubicBezTo>
                      <a:cubicBezTo>
                        <a:pt x="8413" y="5183"/>
                        <a:pt x="6380" y="5942"/>
                        <a:pt x="6380" y="7039"/>
                      </a:cubicBezTo>
                      <a:cubicBezTo>
                        <a:pt x="6380" y="8317"/>
                        <a:pt x="9199" y="8883"/>
                        <a:pt x="12479" y="9546"/>
                      </a:cubicBezTo>
                      <a:cubicBezTo>
                        <a:pt x="16730" y="10402"/>
                        <a:pt x="21535" y="11379"/>
                        <a:pt x="21535" y="14283"/>
                      </a:cubicBezTo>
                      <a:cubicBezTo>
                        <a:pt x="21535" y="16742"/>
                        <a:pt x="18162" y="18683"/>
                        <a:pt x="13265" y="19105"/>
                      </a:cubicBezTo>
                      <a:close/>
                    </a:path>
                  </a:pathLst>
                </a:custGeom>
                <a:solidFill>
                  <a:srgbClr val="FFFFFF"/>
                </a:solidFill>
                <a:ln w="12700" cap="flat">
                  <a:noFill/>
                  <a:miter lim="400000"/>
                </a:ln>
                <a:effectLst/>
              </p:spPr>
              <p:txBody>
                <a:bodyPr anchor="ctr"/>
                <a:lstStyle/>
                <a:p>
                  <a:pPr algn="ctr"/>
                </a:p>
              </p:txBody>
            </p:sp>
          </p:grpSp>
          <p:sp>
            <p:nvSpPr>
              <p:cNvPr id="16" name="îṡliḍe"/>
              <p:cNvSpPr/>
              <p:nvPr/>
            </p:nvSpPr>
            <p:spPr>
              <a:xfrm>
                <a:off x="6136977" y="1844824"/>
                <a:ext cx="1806134" cy="1806136"/>
              </a:xfrm>
              <a:custGeom>
                <a:avLst/>
                <a:gdLst/>
                <a:ahLst/>
                <a:cxnLst>
                  <a:cxn ang="0">
                    <a:pos x="wd2" y="hd2"/>
                  </a:cxn>
                  <a:cxn ang="5400000">
                    <a:pos x="wd2" y="hd2"/>
                  </a:cxn>
                  <a:cxn ang="10800000">
                    <a:pos x="wd2" y="hd2"/>
                  </a:cxn>
                  <a:cxn ang="16200000">
                    <a:pos x="wd2" y="hd2"/>
                  </a:cxn>
                </a:cxnLst>
                <a:rect l="0" t="0" r="r" b="b"/>
                <a:pathLst>
                  <a:path w="21600" h="21600" extrusionOk="0">
                    <a:moveTo>
                      <a:pt x="18436" y="21567"/>
                    </a:moveTo>
                    <a:cubicBezTo>
                      <a:pt x="18436" y="21578"/>
                      <a:pt x="18435" y="21589"/>
                      <a:pt x="18435" y="21600"/>
                    </a:cubicBezTo>
                    <a:lnTo>
                      <a:pt x="21600" y="21600"/>
                    </a:lnTo>
                    <a:cubicBezTo>
                      <a:pt x="21600" y="17665"/>
                      <a:pt x="20548" y="13976"/>
                      <a:pt x="18709" y="10799"/>
                    </a:cubicBezTo>
                    <a:cubicBezTo>
                      <a:pt x="17761" y="9160"/>
                      <a:pt x="16603" y="7657"/>
                      <a:pt x="15274" y="6327"/>
                    </a:cubicBezTo>
                    <a:cubicBezTo>
                      <a:pt x="11364" y="2418"/>
                      <a:pt x="5965" y="0"/>
                      <a:pt x="0" y="0"/>
                    </a:cubicBezTo>
                    <a:lnTo>
                      <a:pt x="0" y="3064"/>
                    </a:lnTo>
                    <a:cubicBezTo>
                      <a:pt x="10188" y="3101"/>
                      <a:pt x="18436" y="11370"/>
                      <a:pt x="18436" y="21567"/>
                    </a:cubicBezTo>
                    <a:close/>
                  </a:path>
                </a:pathLst>
              </a:custGeom>
              <a:solidFill>
                <a:schemeClr val="accent2"/>
              </a:solidFill>
              <a:ln w="25400">
                <a:solidFill>
                  <a:srgbClr val="FFFFFF"/>
                </a:solidFill>
                <a:miter lim="400000"/>
              </a:ln>
            </p:spPr>
            <p:txBody>
              <a:bodyPr anchor="ctr"/>
              <a:lstStyle/>
              <a:p>
                <a:pPr algn="ctr"/>
              </a:p>
            </p:txBody>
          </p:sp>
          <p:sp>
            <p:nvSpPr>
              <p:cNvPr id="17" name="íşḻiḓê"/>
              <p:cNvSpPr/>
              <p:nvPr/>
            </p:nvSpPr>
            <p:spPr>
              <a:xfrm>
                <a:off x="6136977" y="3653617"/>
                <a:ext cx="1806134" cy="1806149"/>
              </a:xfrm>
              <a:custGeom>
                <a:avLst/>
                <a:gdLst/>
                <a:ahLst/>
                <a:cxnLst>
                  <a:cxn ang="0">
                    <a:pos x="wd2" y="hd2"/>
                  </a:cxn>
                  <a:cxn ang="5400000">
                    <a:pos x="wd2" y="hd2"/>
                  </a:cxn>
                  <a:cxn ang="10800000">
                    <a:pos x="wd2" y="hd2"/>
                  </a:cxn>
                  <a:cxn ang="16200000">
                    <a:pos x="wd2" y="hd2"/>
                  </a:cxn>
                </a:cxnLst>
                <a:rect l="0" t="0" r="r" b="b"/>
                <a:pathLst>
                  <a:path w="21600" h="21600" extrusionOk="0">
                    <a:moveTo>
                      <a:pt x="18435" y="0"/>
                    </a:moveTo>
                    <a:cubicBezTo>
                      <a:pt x="18417" y="10181"/>
                      <a:pt x="10177" y="18432"/>
                      <a:pt x="0" y="18469"/>
                    </a:cubicBezTo>
                    <a:lnTo>
                      <a:pt x="0" y="21600"/>
                    </a:lnTo>
                    <a:cubicBezTo>
                      <a:pt x="5965" y="21600"/>
                      <a:pt x="11364" y="19182"/>
                      <a:pt x="15274" y="15274"/>
                    </a:cubicBezTo>
                    <a:cubicBezTo>
                      <a:pt x="16603" y="13944"/>
                      <a:pt x="17761" y="12441"/>
                      <a:pt x="18709" y="10802"/>
                    </a:cubicBezTo>
                    <a:cubicBezTo>
                      <a:pt x="20548" y="7624"/>
                      <a:pt x="21600" y="3935"/>
                      <a:pt x="21600" y="0"/>
                    </a:cubicBezTo>
                    <a:cubicBezTo>
                      <a:pt x="21600" y="0"/>
                      <a:pt x="18435" y="0"/>
                      <a:pt x="18435" y="0"/>
                    </a:cubicBezTo>
                    <a:close/>
                  </a:path>
                </a:pathLst>
              </a:custGeom>
              <a:solidFill>
                <a:schemeClr val="accent3"/>
              </a:solidFill>
              <a:ln w="25400">
                <a:solidFill>
                  <a:srgbClr val="FFFFFF"/>
                </a:solidFill>
                <a:miter lim="400000"/>
              </a:ln>
            </p:spPr>
            <p:txBody>
              <a:bodyPr anchor="ctr"/>
              <a:lstStyle/>
              <a:p>
                <a:pPr algn="ctr"/>
              </a:p>
            </p:txBody>
          </p:sp>
          <p:sp>
            <p:nvSpPr>
              <p:cNvPr id="18" name="íšḷiḑé"/>
              <p:cNvSpPr/>
              <p:nvPr/>
            </p:nvSpPr>
            <p:spPr>
              <a:xfrm>
                <a:off x="4328186" y="3653617"/>
                <a:ext cx="1806149" cy="1806149"/>
              </a:xfrm>
              <a:custGeom>
                <a:avLst/>
                <a:gdLst/>
                <a:ahLst/>
                <a:cxnLst>
                  <a:cxn ang="0">
                    <a:pos x="wd2" y="hd2"/>
                  </a:cxn>
                  <a:cxn ang="5400000">
                    <a:pos x="wd2" y="hd2"/>
                  </a:cxn>
                  <a:cxn ang="10800000">
                    <a:pos x="wd2" y="hd2"/>
                  </a:cxn>
                  <a:cxn ang="16200000">
                    <a:pos x="wd2" y="hd2"/>
                  </a:cxn>
                </a:cxnLst>
                <a:rect l="0" t="0" r="r" b="b"/>
                <a:pathLst>
                  <a:path w="21600" h="21600" extrusionOk="0">
                    <a:moveTo>
                      <a:pt x="21532" y="18470"/>
                    </a:moveTo>
                    <a:cubicBezTo>
                      <a:pt x="11325" y="18470"/>
                      <a:pt x="3048" y="10204"/>
                      <a:pt x="3030" y="0"/>
                    </a:cubicBezTo>
                    <a:lnTo>
                      <a:pt x="0" y="0"/>
                    </a:lnTo>
                    <a:cubicBezTo>
                      <a:pt x="0" y="3935"/>
                      <a:pt x="1052" y="7624"/>
                      <a:pt x="2891" y="10802"/>
                    </a:cubicBezTo>
                    <a:cubicBezTo>
                      <a:pt x="3839" y="12441"/>
                      <a:pt x="4997" y="13944"/>
                      <a:pt x="6326" y="15274"/>
                    </a:cubicBezTo>
                    <a:cubicBezTo>
                      <a:pt x="10235" y="19182"/>
                      <a:pt x="15635" y="21600"/>
                      <a:pt x="21600" y="21600"/>
                    </a:cubicBezTo>
                    <a:lnTo>
                      <a:pt x="21600" y="18469"/>
                    </a:lnTo>
                    <a:cubicBezTo>
                      <a:pt x="21577" y="18469"/>
                      <a:pt x="21555" y="18470"/>
                      <a:pt x="21532" y="18470"/>
                    </a:cubicBezTo>
                    <a:close/>
                  </a:path>
                </a:pathLst>
              </a:custGeom>
              <a:solidFill>
                <a:schemeClr val="accent4"/>
              </a:solidFill>
              <a:ln w="25400">
                <a:solidFill>
                  <a:srgbClr val="FFFFFF"/>
                </a:solidFill>
                <a:miter lim="400000"/>
              </a:ln>
            </p:spPr>
            <p:txBody>
              <a:bodyPr anchor="ctr"/>
              <a:lstStyle/>
              <a:p>
                <a:pPr algn="ctr"/>
              </a:p>
            </p:txBody>
          </p:sp>
          <p:sp>
            <p:nvSpPr>
              <p:cNvPr id="19" name="ïŝḷiḋè"/>
              <p:cNvSpPr/>
              <p:nvPr/>
            </p:nvSpPr>
            <p:spPr>
              <a:xfrm>
                <a:off x="4328186" y="1844824"/>
                <a:ext cx="1806149" cy="1806136"/>
              </a:xfrm>
              <a:custGeom>
                <a:avLst/>
                <a:gdLst/>
                <a:ahLst/>
                <a:cxnLst>
                  <a:cxn ang="0">
                    <a:pos x="wd2" y="hd2"/>
                  </a:cxn>
                  <a:cxn ang="5400000">
                    <a:pos x="wd2" y="hd2"/>
                  </a:cxn>
                  <a:cxn ang="10800000">
                    <a:pos x="wd2" y="hd2"/>
                  </a:cxn>
                  <a:cxn ang="16200000">
                    <a:pos x="wd2" y="hd2"/>
                  </a:cxn>
                </a:cxnLst>
                <a:rect l="0" t="0" r="r" b="b"/>
                <a:pathLst>
                  <a:path w="21600" h="21600" extrusionOk="0">
                    <a:moveTo>
                      <a:pt x="3030" y="21567"/>
                    </a:moveTo>
                    <a:cubicBezTo>
                      <a:pt x="3030" y="11347"/>
                      <a:pt x="11313" y="3063"/>
                      <a:pt x="21532" y="3063"/>
                    </a:cubicBezTo>
                    <a:cubicBezTo>
                      <a:pt x="21555" y="3063"/>
                      <a:pt x="21577" y="3064"/>
                      <a:pt x="21600" y="3064"/>
                    </a:cubicBezTo>
                    <a:lnTo>
                      <a:pt x="21600" y="0"/>
                    </a:lnTo>
                    <a:cubicBezTo>
                      <a:pt x="15635" y="0"/>
                      <a:pt x="10235" y="2418"/>
                      <a:pt x="6326" y="6327"/>
                    </a:cubicBezTo>
                    <a:cubicBezTo>
                      <a:pt x="4997" y="7657"/>
                      <a:pt x="3839" y="9160"/>
                      <a:pt x="2891" y="10799"/>
                    </a:cubicBezTo>
                    <a:cubicBezTo>
                      <a:pt x="1052" y="13976"/>
                      <a:pt x="0" y="17665"/>
                      <a:pt x="0" y="21600"/>
                    </a:cubicBezTo>
                    <a:lnTo>
                      <a:pt x="3030" y="21600"/>
                    </a:lnTo>
                    <a:cubicBezTo>
                      <a:pt x="3030" y="21589"/>
                      <a:pt x="3030" y="21578"/>
                      <a:pt x="3030" y="21567"/>
                    </a:cubicBezTo>
                    <a:close/>
                  </a:path>
                </a:pathLst>
              </a:custGeom>
              <a:solidFill>
                <a:schemeClr val="accent1"/>
              </a:solidFill>
              <a:ln w="25400">
                <a:solidFill>
                  <a:srgbClr val="FFFFFF"/>
                </a:solidFill>
                <a:miter lim="400000"/>
              </a:ln>
            </p:spPr>
            <p:txBody>
              <a:bodyPr anchor="ctr"/>
              <a:lstStyle/>
              <a:p>
                <a:pPr algn="ctr"/>
              </a:p>
            </p:txBody>
          </p:sp>
          <p:sp>
            <p:nvSpPr>
              <p:cNvPr id="20" name="ï$ḷíḓé"/>
              <p:cNvSpPr/>
              <p:nvPr/>
            </p:nvSpPr>
            <p:spPr>
              <a:xfrm>
                <a:off x="4489157" y="2007046"/>
                <a:ext cx="3290497" cy="3290498"/>
              </a:xfrm>
              <a:custGeom>
                <a:avLst/>
                <a:gdLst/>
                <a:ahLst/>
                <a:cxnLst>
                  <a:cxn ang="0">
                    <a:pos x="wd2" y="hd2"/>
                  </a:cxn>
                  <a:cxn ang="5400000">
                    <a:pos x="wd2" y="hd2"/>
                  </a:cxn>
                  <a:cxn ang="10800000">
                    <a:pos x="wd2" y="hd2"/>
                  </a:cxn>
                  <a:cxn ang="16200000">
                    <a:pos x="wd2" y="hd2"/>
                  </a:cxn>
                </a:cxnLst>
                <a:rect l="0" t="0" r="r" b="b"/>
                <a:pathLst>
                  <a:path w="21600" h="21600" extrusionOk="0">
                    <a:moveTo>
                      <a:pt x="11926" y="19265"/>
                    </a:moveTo>
                    <a:lnTo>
                      <a:pt x="11926" y="14174"/>
                    </a:lnTo>
                    <a:lnTo>
                      <a:pt x="9676" y="14174"/>
                    </a:lnTo>
                    <a:lnTo>
                      <a:pt x="9676" y="19265"/>
                    </a:lnTo>
                    <a:cubicBezTo>
                      <a:pt x="5855" y="18763"/>
                      <a:pt x="2836" y="15745"/>
                      <a:pt x="2333" y="11924"/>
                    </a:cubicBezTo>
                    <a:lnTo>
                      <a:pt x="7426" y="11924"/>
                    </a:lnTo>
                    <a:lnTo>
                      <a:pt x="7426" y="9675"/>
                    </a:lnTo>
                    <a:lnTo>
                      <a:pt x="2333" y="9675"/>
                    </a:lnTo>
                    <a:cubicBezTo>
                      <a:pt x="2836" y="5854"/>
                      <a:pt x="5855" y="2836"/>
                      <a:pt x="9676" y="2334"/>
                    </a:cubicBezTo>
                    <a:lnTo>
                      <a:pt x="9676" y="7424"/>
                    </a:lnTo>
                    <a:lnTo>
                      <a:pt x="11926" y="7424"/>
                    </a:lnTo>
                    <a:lnTo>
                      <a:pt x="11926" y="2334"/>
                    </a:lnTo>
                    <a:cubicBezTo>
                      <a:pt x="15744" y="2837"/>
                      <a:pt x="18763" y="5855"/>
                      <a:pt x="19266" y="9675"/>
                    </a:cubicBezTo>
                    <a:lnTo>
                      <a:pt x="14175" y="9675"/>
                    </a:lnTo>
                    <a:lnTo>
                      <a:pt x="14175" y="11924"/>
                    </a:lnTo>
                    <a:lnTo>
                      <a:pt x="19266" y="11924"/>
                    </a:lnTo>
                    <a:cubicBezTo>
                      <a:pt x="18763" y="15742"/>
                      <a:pt x="15744" y="18762"/>
                      <a:pt x="11926" y="19265"/>
                    </a:cubicBezTo>
                    <a:close/>
                    <a:moveTo>
                      <a:pt x="10801" y="0"/>
                    </a:moveTo>
                    <a:cubicBezTo>
                      <a:pt x="4835" y="0"/>
                      <a:pt x="0" y="4835"/>
                      <a:pt x="0" y="10799"/>
                    </a:cubicBezTo>
                    <a:cubicBezTo>
                      <a:pt x="0" y="16765"/>
                      <a:pt x="4835" y="21600"/>
                      <a:pt x="10801" y="21600"/>
                    </a:cubicBezTo>
                    <a:cubicBezTo>
                      <a:pt x="16764" y="21600"/>
                      <a:pt x="21600" y="16765"/>
                      <a:pt x="21600" y="10799"/>
                    </a:cubicBezTo>
                    <a:cubicBezTo>
                      <a:pt x="21600" y="4835"/>
                      <a:pt x="16764" y="0"/>
                      <a:pt x="10801" y="0"/>
                    </a:cubicBezTo>
                    <a:close/>
                  </a:path>
                </a:pathLst>
              </a:custGeom>
              <a:solidFill>
                <a:srgbClr val="DCDEE0"/>
              </a:solidFill>
              <a:ln w="12700">
                <a:miter lim="400000"/>
              </a:ln>
            </p:spPr>
            <p:txBody>
              <a:bodyPr anchor="ctr"/>
              <a:lstStyle/>
              <a:p>
                <a:pPr algn="ctr"/>
              </a:p>
            </p:txBody>
          </p:sp>
        </p:grpSp>
        <p:sp>
          <p:nvSpPr>
            <p:cNvPr id="7" name="ïṩḷîdè"/>
            <p:cNvSpPr txBox="1"/>
            <p:nvPr/>
          </p:nvSpPr>
          <p:spPr>
            <a:xfrm>
              <a:off x="7862853" y="2235756"/>
              <a:ext cx="3463200" cy="365384"/>
            </a:xfrm>
            <a:prstGeom prst="rect">
              <a:avLst/>
            </a:prstGeom>
            <a:noFill/>
          </p:spPr>
          <p:txBody>
            <a:bodyPr wrap="none" lIns="90000" tIns="46800" rIns="90000" bIns="46800" anchor="ctr" anchorCtr="0">
              <a:normAutofit/>
            </a:bodyPr>
            <a:lstStyle/>
            <a:p>
              <a:r>
                <a:rPr lang="en-US" altLang="zh-CN" sz="1600" b="1" dirty="0"/>
                <a:t>Text here</a:t>
              </a:r>
              <a:endParaRPr lang="zh-CN" altLang="en-US" sz="1600" b="1" dirty="0"/>
            </a:p>
          </p:txBody>
        </p:sp>
        <p:sp>
          <p:nvSpPr>
            <p:cNvPr id="8" name="îṡḷíḓe"/>
            <p:cNvSpPr txBox="1"/>
            <p:nvPr/>
          </p:nvSpPr>
          <p:spPr>
            <a:xfrm>
              <a:off x="7862853" y="2601138"/>
              <a:ext cx="3463200" cy="877128"/>
            </a:xfrm>
            <a:prstGeom prst="rect">
              <a:avLst/>
            </a:prstGeom>
          </p:spPr>
          <p:txBody>
            <a:bodyPr vert="horz" wrap="square" lIns="90000" tIns="46800" rIns="90000" bIns="46800" anchor="t" anchorCtr="0">
              <a:normAutofit/>
            </a:bodyPr>
            <a:lstStyle/>
            <a:p>
              <a:pPr marL="171450" indent="-171450">
                <a:lnSpc>
                  <a:spcPct val="170000"/>
                </a:lnSpc>
                <a:spcBef>
                  <a:spcPct val="0"/>
                </a:spcBef>
                <a:buFont typeface="Arial" panose="020B0604020202020204" pitchFamily="34" charset="0"/>
                <a:buChar char="•"/>
              </a:pPr>
              <a:r>
                <a:rPr lang="en-US" altLang="zh-CN" sz="1000" dirty="0"/>
                <a:t>Supporting text here.</a:t>
              </a:r>
              <a:endParaRPr lang="zh-CN" altLang="en-US" sz="1000" dirty="0"/>
            </a:p>
            <a:p>
              <a:pPr marL="171450" indent="-171450">
                <a:lnSpc>
                  <a:spcPct val="170000"/>
                </a:lnSpc>
                <a:spcBef>
                  <a:spcPct val="0"/>
                </a:spcBef>
                <a:buFont typeface="Arial" panose="020B0604020202020204" pitchFamily="34" charset="0"/>
                <a:buChar char="•"/>
              </a:pPr>
              <a:r>
                <a:rPr lang="en-US" altLang="zh-CN" sz="1000" dirty="0"/>
                <a:t>When you copy &amp; paste, choose "keep text only" option.</a:t>
              </a:r>
              <a:endParaRPr lang="zh-CN" altLang="en-US" sz="1000" dirty="0"/>
            </a:p>
          </p:txBody>
        </p:sp>
        <p:sp>
          <p:nvSpPr>
            <p:cNvPr id="9" name="iṥḷïde"/>
            <p:cNvSpPr txBox="1"/>
            <p:nvPr/>
          </p:nvSpPr>
          <p:spPr>
            <a:xfrm>
              <a:off x="7862853" y="4286324"/>
              <a:ext cx="3463200" cy="365384"/>
            </a:xfrm>
            <a:prstGeom prst="rect">
              <a:avLst/>
            </a:prstGeom>
            <a:noFill/>
          </p:spPr>
          <p:txBody>
            <a:bodyPr wrap="none" lIns="90000" tIns="46800" rIns="90000" bIns="46800" anchor="ctr" anchorCtr="0">
              <a:normAutofit/>
            </a:bodyPr>
            <a:lstStyle/>
            <a:p>
              <a:r>
                <a:rPr lang="en-US" altLang="zh-CN" sz="1600" b="1" dirty="0"/>
                <a:t>Text here</a:t>
              </a:r>
              <a:endParaRPr lang="zh-CN" altLang="en-US" sz="1600" b="1" dirty="0"/>
            </a:p>
          </p:txBody>
        </p:sp>
        <p:sp>
          <p:nvSpPr>
            <p:cNvPr id="10" name="iṡľíḍé"/>
            <p:cNvSpPr txBox="1"/>
            <p:nvPr/>
          </p:nvSpPr>
          <p:spPr>
            <a:xfrm>
              <a:off x="7862853" y="4651706"/>
              <a:ext cx="3463200" cy="877128"/>
            </a:xfrm>
            <a:prstGeom prst="rect">
              <a:avLst/>
            </a:prstGeom>
          </p:spPr>
          <p:txBody>
            <a:bodyPr vert="horz" wrap="square" lIns="90000" tIns="46800" rIns="90000" bIns="46800" anchor="t" anchorCtr="0">
              <a:normAutofit/>
            </a:bodyPr>
            <a:lstStyle/>
            <a:p>
              <a:pPr marL="171450" indent="-171450">
                <a:lnSpc>
                  <a:spcPct val="170000"/>
                </a:lnSpc>
                <a:spcBef>
                  <a:spcPct val="0"/>
                </a:spcBef>
                <a:buFont typeface="Arial" panose="020B0604020202020204" pitchFamily="34" charset="0"/>
                <a:buChar char="•"/>
              </a:pPr>
              <a:r>
                <a:rPr lang="en-US" altLang="zh-CN" sz="1000" dirty="0"/>
                <a:t>Supporting text here.</a:t>
              </a:r>
              <a:endParaRPr lang="zh-CN" altLang="en-US" sz="1000" dirty="0"/>
            </a:p>
            <a:p>
              <a:pPr marL="171450" indent="-171450">
                <a:lnSpc>
                  <a:spcPct val="170000"/>
                </a:lnSpc>
                <a:spcBef>
                  <a:spcPct val="0"/>
                </a:spcBef>
                <a:buFont typeface="Arial" panose="020B0604020202020204" pitchFamily="34" charset="0"/>
                <a:buChar char="•"/>
              </a:pPr>
              <a:r>
                <a:rPr lang="en-US" altLang="zh-CN" sz="1000" dirty="0"/>
                <a:t>When you copy &amp; paste, choose "keep text only" option.</a:t>
              </a:r>
              <a:endParaRPr lang="zh-CN" altLang="en-US" sz="1000" dirty="0"/>
            </a:p>
          </p:txBody>
        </p:sp>
        <p:sp>
          <p:nvSpPr>
            <p:cNvPr id="11" name="íṡlïḍe"/>
            <p:cNvSpPr txBox="1"/>
            <p:nvPr/>
          </p:nvSpPr>
          <p:spPr>
            <a:xfrm>
              <a:off x="786000" y="2235756"/>
              <a:ext cx="3461928" cy="365384"/>
            </a:xfrm>
            <a:prstGeom prst="rect">
              <a:avLst/>
            </a:prstGeom>
            <a:noFill/>
          </p:spPr>
          <p:txBody>
            <a:bodyPr wrap="none" lIns="90000" tIns="46800" rIns="90000" bIns="46800" anchor="ctr" anchorCtr="0">
              <a:normAutofit/>
            </a:bodyPr>
            <a:lstStyle/>
            <a:p>
              <a:pPr algn="r"/>
              <a:r>
                <a:rPr lang="en-US" altLang="zh-CN" sz="1600" b="1" dirty="0"/>
                <a:t>Text here</a:t>
              </a:r>
              <a:endParaRPr lang="zh-CN" altLang="en-US" sz="1600" b="1" dirty="0"/>
            </a:p>
          </p:txBody>
        </p:sp>
        <p:sp>
          <p:nvSpPr>
            <p:cNvPr id="12" name="íS1íḍè"/>
            <p:cNvSpPr txBox="1"/>
            <p:nvPr/>
          </p:nvSpPr>
          <p:spPr>
            <a:xfrm>
              <a:off x="786000" y="2601138"/>
              <a:ext cx="3461928" cy="877128"/>
            </a:xfrm>
            <a:prstGeom prst="rect">
              <a:avLst/>
            </a:prstGeom>
          </p:spPr>
          <p:txBody>
            <a:bodyPr vert="horz" wrap="square" lIns="90000" tIns="46800" rIns="90000" bIns="46800" anchor="t" anchorCtr="0">
              <a:normAutofit/>
            </a:bodyPr>
            <a:lstStyle/>
            <a:p>
              <a:pPr marL="171450" indent="-171450" algn="r">
                <a:lnSpc>
                  <a:spcPct val="170000"/>
                </a:lnSpc>
                <a:spcBef>
                  <a:spcPct val="0"/>
                </a:spcBef>
                <a:buFont typeface="Arial" panose="020B0604020202020204" pitchFamily="34" charset="0"/>
                <a:buChar char="•"/>
              </a:pPr>
              <a:r>
                <a:rPr lang="en-US" altLang="zh-CN" sz="1000" dirty="0"/>
                <a:t>Supporting text here.</a:t>
              </a:r>
              <a:endParaRPr lang="zh-CN" altLang="en-US" sz="1000" dirty="0"/>
            </a:p>
            <a:p>
              <a:pPr marL="171450" indent="-171450" algn="r">
                <a:lnSpc>
                  <a:spcPct val="170000"/>
                </a:lnSpc>
                <a:spcBef>
                  <a:spcPct val="0"/>
                </a:spcBef>
                <a:buFont typeface="Arial" panose="020B0604020202020204" pitchFamily="34" charset="0"/>
                <a:buChar char="•"/>
              </a:pPr>
              <a:r>
                <a:rPr lang="en-US" altLang="zh-CN" sz="1000" dirty="0"/>
                <a:t>When you copy &amp; paste, choose "keep text only" option.</a:t>
              </a:r>
              <a:endParaRPr lang="zh-CN" altLang="en-US" sz="1000" dirty="0"/>
            </a:p>
          </p:txBody>
        </p:sp>
        <p:sp>
          <p:nvSpPr>
            <p:cNvPr id="13" name="iṧḷíḋe"/>
            <p:cNvSpPr txBox="1"/>
            <p:nvPr/>
          </p:nvSpPr>
          <p:spPr>
            <a:xfrm>
              <a:off x="786000" y="4286324"/>
              <a:ext cx="3461928" cy="365384"/>
            </a:xfrm>
            <a:prstGeom prst="rect">
              <a:avLst/>
            </a:prstGeom>
            <a:noFill/>
          </p:spPr>
          <p:txBody>
            <a:bodyPr wrap="none" lIns="90000" tIns="46800" rIns="90000" bIns="46800" anchor="ctr" anchorCtr="0">
              <a:normAutofit/>
            </a:bodyPr>
            <a:lstStyle/>
            <a:p>
              <a:pPr algn="r"/>
              <a:r>
                <a:rPr lang="en-US" altLang="zh-CN" sz="1600" b="1" dirty="0"/>
                <a:t>Text here</a:t>
              </a:r>
              <a:endParaRPr lang="zh-CN" altLang="en-US" sz="1600" b="1" dirty="0"/>
            </a:p>
          </p:txBody>
        </p:sp>
        <p:sp>
          <p:nvSpPr>
            <p:cNvPr id="14" name="ïṡḻîďé"/>
            <p:cNvSpPr txBox="1"/>
            <p:nvPr/>
          </p:nvSpPr>
          <p:spPr>
            <a:xfrm>
              <a:off x="786000" y="4651706"/>
              <a:ext cx="3461928" cy="877128"/>
            </a:xfrm>
            <a:prstGeom prst="rect">
              <a:avLst/>
            </a:prstGeom>
          </p:spPr>
          <p:txBody>
            <a:bodyPr vert="horz" wrap="square" lIns="90000" tIns="46800" rIns="90000" bIns="46800" anchor="t" anchorCtr="0">
              <a:normAutofit/>
            </a:bodyPr>
            <a:lstStyle/>
            <a:p>
              <a:pPr marL="171450" indent="-171450" algn="r">
                <a:lnSpc>
                  <a:spcPct val="170000"/>
                </a:lnSpc>
                <a:spcBef>
                  <a:spcPct val="0"/>
                </a:spcBef>
                <a:buFont typeface="Arial" panose="020B0604020202020204" pitchFamily="34" charset="0"/>
                <a:buChar char="•"/>
              </a:pPr>
              <a:r>
                <a:rPr lang="en-US" altLang="zh-CN" sz="1000" dirty="0"/>
                <a:t>Supporting text here.</a:t>
              </a:r>
              <a:endParaRPr lang="zh-CN" altLang="en-US" sz="1000" dirty="0"/>
            </a:p>
            <a:p>
              <a:pPr marL="171450" indent="-171450" algn="r">
                <a:lnSpc>
                  <a:spcPct val="170000"/>
                </a:lnSpc>
                <a:spcBef>
                  <a:spcPct val="0"/>
                </a:spcBef>
                <a:buFont typeface="Arial" panose="020B0604020202020204" pitchFamily="34" charset="0"/>
                <a:buChar char="•"/>
              </a:pPr>
              <a:r>
                <a:rPr lang="en-US" altLang="zh-CN" sz="1000" dirty="0"/>
                <a:t>When you copy &amp; paste, choose "keep text only" option.</a:t>
              </a:r>
              <a:endParaRPr lang="zh-CN" altLang="en-US" sz="1000"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713767e3-dc35-40d0-8e00-b7b14660c0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3292" y="1718066"/>
            <a:ext cx="10852716" cy="3828267"/>
            <a:chOff x="663292" y="1718071"/>
            <a:chExt cx="10852716" cy="3828267"/>
          </a:xfrm>
        </p:grpSpPr>
        <p:sp>
          <p:nvSpPr>
            <p:cNvPr id="6" name="íšlídê"/>
            <p:cNvSpPr/>
            <p:nvPr/>
          </p:nvSpPr>
          <p:spPr>
            <a:xfrm rot="5400000" flipV="1">
              <a:off x="4153171" y="3409135"/>
              <a:ext cx="130727" cy="130727"/>
            </a:xfrm>
            <a:prstGeom prst="ellips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cxnSp>
          <p:nvCxnSpPr>
            <p:cNvPr id="7" name="直接连接符 6"/>
            <p:cNvCxnSpPr>
              <a:stCxn id="6" idx="0"/>
            </p:cNvCxnSpPr>
            <p:nvPr/>
          </p:nvCxnSpPr>
          <p:spPr>
            <a:xfrm flipH="1" flipV="1">
              <a:off x="2503662" y="3474202"/>
              <a:ext cx="1649509" cy="297"/>
            </a:xfrm>
            <a:prstGeom prst="lin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 name="ïṩlïḍê"/>
            <p:cNvSpPr/>
            <p:nvPr/>
          </p:nvSpPr>
          <p:spPr>
            <a:xfrm rot="16200000">
              <a:off x="1695921" y="3078803"/>
              <a:ext cx="791389" cy="791392"/>
            </a:xfrm>
            <a:prstGeom prst="arc">
              <a:avLst>
                <a:gd name="adj1" fmla="val 2657162"/>
                <a:gd name="adj2" fmla="val 8176062"/>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9" name="íSlíḋê"/>
            <p:cNvSpPr/>
            <p:nvPr/>
          </p:nvSpPr>
          <p:spPr>
            <a:xfrm rot="10800000" flipV="1">
              <a:off x="1745663" y="3128266"/>
              <a:ext cx="692468" cy="69246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rPr>
                <a:t>S</a:t>
              </a:r>
              <a:endParaRPr kumimoji="0" lang="zh-CN" altLang="en-US" sz="2000" b="1" i="0" u="none" strike="noStrike" kern="1200" cap="none" spc="0" normalizeH="0" baseline="0" noProof="0" dirty="0">
                <a:ln>
                  <a:noFill/>
                </a:ln>
                <a:solidFill>
                  <a:srgbClr val="FFFFFF"/>
                </a:solidFill>
                <a:effectLst/>
                <a:uLnTx/>
                <a:uFillTx/>
              </a:endParaRPr>
            </a:p>
          </p:txBody>
        </p:sp>
        <p:cxnSp>
          <p:nvCxnSpPr>
            <p:cNvPr id="10" name="直接连接符 9"/>
            <p:cNvCxnSpPr>
              <a:stCxn id="18" idx="0"/>
            </p:cNvCxnSpPr>
            <p:nvPr/>
          </p:nvCxnSpPr>
          <p:spPr>
            <a:xfrm rot="16200000" flipV="1">
              <a:off x="5993530" y="2649298"/>
              <a:ext cx="297" cy="1649509"/>
            </a:xfrm>
            <a:prstGeom prst="lin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 name="ïṧlíďe"/>
            <p:cNvSpPr/>
            <p:nvPr/>
          </p:nvSpPr>
          <p:spPr>
            <a:xfrm rot="16200000">
              <a:off x="4361182" y="3078505"/>
              <a:ext cx="791389" cy="791392"/>
            </a:xfrm>
            <a:prstGeom prst="arc">
              <a:avLst>
                <a:gd name="adj1" fmla="val 2657162"/>
                <a:gd name="adj2" fmla="val 8176062"/>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12" name="ísľide"/>
            <p:cNvSpPr/>
            <p:nvPr/>
          </p:nvSpPr>
          <p:spPr>
            <a:xfrm rot="10800000" flipV="1">
              <a:off x="4410925" y="3127969"/>
              <a:ext cx="692468" cy="6924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rPr>
                <a:t>W</a:t>
              </a:r>
              <a:endParaRPr kumimoji="0" lang="zh-CN" altLang="en-US" sz="2000" b="1" i="0" u="none" strike="noStrike" kern="1200" cap="none" spc="0" normalizeH="0" baseline="0" noProof="0" dirty="0">
                <a:ln>
                  <a:noFill/>
                </a:ln>
                <a:solidFill>
                  <a:srgbClr val="FFFFFF"/>
                </a:solidFill>
                <a:effectLst/>
                <a:uLnTx/>
                <a:uFillTx/>
              </a:endParaRPr>
            </a:p>
          </p:txBody>
        </p:sp>
        <p:cxnSp>
          <p:nvCxnSpPr>
            <p:cNvPr id="13" name="直接连接符 12"/>
            <p:cNvCxnSpPr>
              <a:stCxn id="19" idx="0"/>
            </p:cNvCxnSpPr>
            <p:nvPr/>
          </p:nvCxnSpPr>
          <p:spPr>
            <a:xfrm rot="16200000" flipV="1">
              <a:off x="8658793" y="2649297"/>
              <a:ext cx="297" cy="1649509"/>
            </a:xfrm>
            <a:prstGeom prst="lin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ïṥḻídê"/>
            <p:cNvSpPr/>
            <p:nvPr/>
          </p:nvSpPr>
          <p:spPr>
            <a:xfrm rot="16200000">
              <a:off x="7026446" y="3078504"/>
              <a:ext cx="791389" cy="791392"/>
            </a:xfrm>
            <a:prstGeom prst="arc">
              <a:avLst>
                <a:gd name="adj1" fmla="val 2657162"/>
                <a:gd name="adj2" fmla="val 8176062"/>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15" name="işḷïḓè"/>
            <p:cNvSpPr/>
            <p:nvPr/>
          </p:nvSpPr>
          <p:spPr>
            <a:xfrm rot="10800000" flipV="1">
              <a:off x="7076188" y="3127968"/>
              <a:ext cx="692468" cy="69246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rPr>
                <a:t>O</a:t>
              </a:r>
              <a:endParaRPr kumimoji="0" lang="zh-CN" altLang="en-US" sz="2000" b="1" i="0" u="none" strike="noStrike" kern="1200" cap="none" spc="0" normalizeH="0" baseline="0" noProof="0" dirty="0">
                <a:ln>
                  <a:noFill/>
                </a:ln>
                <a:solidFill>
                  <a:srgbClr val="FFFFFF"/>
                </a:solidFill>
                <a:effectLst/>
                <a:uLnTx/>
                <a:uFillTx/>
              </a:endParaRPr>
            </a:p>
          </p:txBody>
        </p:sp>
        <p:sp>
          <p:nvSpPr>
            <p:cNvPr id="16" name="íSļíḋê"/>
            <p:cNvSpPr/>
            <p:nvPr/>
          </p:nvSpPr>
          <p:spPr>
            <a:xfrm rot="16200000">
              <a:off x="9691707" y="3078504"/>
              <a:ext cx="791389" cy="791392"/>
            </a:xfrm>
            <a:prstGeom prst="arc">
              <a:avLst>
                <a:gd name="adj1" fmla="val 2657162"/>
                <a:gd name="adj2" fmla="val 8176062"/>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17" name="íśľîḋé"/>
            <p:cNvSpPr/>
            <p:nvPr/>
          </p:nvSpPr>
          <p:spPr>
            <a:xfrm rot="10800000" flipV="1">
              <a:off x="9741451" y="3127967"/>
              <a:ext cx="692468" cy="69246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rPr>
                <a:t>T</a:t>
              </a:r>
              <a:endParaRPr kumimoji="0" lang="zh-CN" altLang="en-US" sz="2000" b="1" i="0" u="none" strike="noStrike" kern="1200" cap="none" spc="0" normalizeH="0" baseline="0" noProof="0" dirty="0">
                <a:ln>
                  <a:noFill/>
                </a:ln>
                <a:solidFill>
                  <a:srgbClr val="FFFFFF"/>
                </a:solidFill>
                <a:effectLst/>
                <a:uLnTx/>
                <a:uFillTx/>
              </a:endParaRPr>
            </a:p>
          </p:txBody>
        </p:sp>
        <p:sp>
          <p:nvSpPr>
            <p:cNvPr id="18" name="î$ḻide"/>
            <p:cNvSpPr/>
            <p:nvPr/>
          </p:nvSpPr>
          <p:spPr>
            <a:xfrm rot="16200000">
              <a:off x="6818432" y="3408838"/>
              <a:ext cx="130727" cy="130727"/>
            </a:xfrm>
            <a:prstGeom prst="ellips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sp>
          <p:nvSpPr>
            <p:cNvPr id="19" name="íṣľídê"/>
            <p:cNvSpPr/>
            <p:nvPr/>
          </p:nvSpPr>
          <p:spPr>
            <a:xfrm rot="16200000">
              <a:off x="9483696" y="3408837"/>
              <a:ext cx="130727" cy="130727"/>
            </a:xfrm>
            <a:prstGeom prst="ellipse">
              <a:avLst/>
            </a:prstGeom>
            <a:noFill/>
            <a:ln w="3810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endParaRPr>
            </a:p>
          </p:txBody>
        </p:sp>
        <p:grpSp>
          <p:nvGrpSpPr>
            <p:cNvPr id="20" name="iṧḻîḓé"/>
            <p:cNvGrpSpPr/>
            <p:nvPr/>
          </p:nvGrpSpPr>
          <p:grpSpPr>
            <a:xfrm>
              <a:off x="663292" y="4155151"/>
              <a:ext cx="2856646" cy="1391187"/>
              <a:chOff x="1137914" y="4323816"/>
              <a:chExt cx="2687394" cy="1308761"/>
            </a:xfrm>
          </p:grpSpPr>
          <p:sp>
            <p:nvSpPr>
              <p:cNvPr id="30" name="ïşḻíde"/>
              <p:cNvSpPr txBox="1"/>
              <p:nvPr/>
            </p:nvSpPr>
            <p:spPr bwMode="auto">
              <a:xfrm>
                <a:off x="1137914" y="4323816"/>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Text here</a:t>
                </a:r>
                <a:endParaRPr kumimoji="0" lang="en-US" altLang="zh-CN" sz="2000" b="1" i="0" u="none" strike="noStrike" kern="1200" cap="none" spc="0" normalizeH="0" baseline="0" noProof="0" dirty="0">
                  <a:ln>
                    <a:noFill/>
                  </a:ln>
                  <a:solidFill>
                    <a:srgbClr val="000000"/>
                  </a:solidFill>
                  <a:effectLst/>
                  <a:uLnTx/>
                  <a:uFillTx/>
                </a:endParaRPr>
              </a:p>
            </p:txBody>
          </p:sp>
          <p:sp>
            <p:nvSpPr>
              <p:cNvPr id="31" name="iS1ïďê"/>
              <p:cNvSpPr/>
              <p:nvPr/>
            </p:nvSpPr>
            <p:spPr bwMode="auto">
              <a:xfrm>
                <a:off x="1137914" y="4765622"/>
                <a:ext cx="2687394"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Copy paste fonts. Choose the only option to retain text.</a:t>
                </a: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a:t>
                </a:r>
                <a:endParaRPr kumimoji="0" lang="en-US" altLang="zh-CN" sz="1100" b="0" i="0" u="none" strike="noStrike" kern="1200" cap="none" spc="0" normalizeH="0" baseline="0" noProof="0" dirty="0">
                  <a:ln>
                    <a:noFill/>
                  </a:ln>
                  <a:solidFill>
                    <a:srgbClr val="000000"/>
                  </a:solidFill>
                  <a:effectLst/>
                  <a:uLnTx/>
                  <a:uFillTx/>
                </a:endParaRPr>
              </a:p>
            </p:txBody>
          </p:sp>
        </p:grpSp>
        <p:grpSp>
          <p:nvGrpSpPr>
            <p:cNvPr id="21" name="îŝ1ïḍe"/>
            <p:cNvGrpSpPr/>
            <p:nvPr/>
          </p:nvGrpSpPr>
          <p:grpSpPr>
            <a:xfrm>
              <a:off x="3328649" y="1718071"/>
              <a:ext cx="2856646" cy="1391187"/>
              <a:chOff x="1137914" y="4323816"/>
              <a:chExt cx="2687394" cy="1308761"/>
            </a:xfrm>
          </p:grpSpPr>
          <p:sp>
            <p:nvSpPr>
              <p:cNvPr id="28" name="íšḷîḓé"/>
              <p:cNvSpPr txBox="1"/>
              <p:nvPr/>
            </p:nvSpPr>
            <p:spPr bwMode="auto">
              <a:xfrm>
                <a:off x="1137914" y="4323816"/>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Text here</a:t>
                </a:r>
                <a:endParaRPr kumimoji="0" lang="en-US" altLang="zh-CN" sz="2000" b="1" i="0" u="none" strike="noStrike" kern="1200" cap="none" spc="0" normalizeH="0" baseline="0" noProof="0" dirty="0">
                  <a:ln>
                    <a:noFill/>
                  </a:ln>
                  <a:solidFill>
                    <a:srgbClr val="000000"/>
                  </a:solidFill>
                  <a:effectLst/>
                  <a:uLnTx/>
                  <a:uFillTx/>
                </a:endParaRPr>
              </a:p>
            </p:txBody>
          </p:sp>
          <p:sp>
            <p:nvSpPr>
              <p:cNvPr id="29" name="îṡlíďê"/>
              <p:cNvSpPr/>
              <p:nvPr/>
            </p:nvSpPr>
            <p:spPr bwMode="auto">
              <a:xfrm>
                <a:off x="1137914" y="4765622"/>
                <a:ext cx="2687394"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Copy paste fonts. Choose the only option to retain text.</a:t>
                </a: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a:t>
                </a:r>
                <a:endParaRPr kumimoji="0" lang="en-US" altLang="zh-CN" sz="1100" b="0" i="0" u="none" strike="noStrike" kern="1200" cap="none" spc="0" normalizeH="0" baseline="0" noProof="0" dirty="0">
                  <a:ln>
                    <a:noFill/>
                  </a:ln>
                  <a:solidFill>
                    <a:srgbClr val="000000"/>
                  </a:solidFill>
                  <a:effectLst/>
                  <a:uLnTx/>
                  <a:uFillTx/>
                </a:endParaRPr>
              </a:p>
            </p:txBody>
          </p:sp>
        </p:grpSp>
        <p:grpSp>
          <p:nvGrpSpPr>
            <p:cNvPr id="22" name="íṡḷiďê"/>
            <p:cNvGrpSpPr/>
            <p:nvPr/>
          </p:nvGrpSpPr>
          <p:grpSpPr>
            <a:xfrm>
              <a:off x="8659362" y="1718071"/>
              <a:ext cx="2856646" cy="1391187"/>
              <a:chOff x="1137914" y="4323816"/>
              <a:chExt cx="2687394" cy="1308761"/>
            </a:xfrm>
          </p:grpSpPr>
          <p:sp>
            <p:nvSpPr>
              <p:cNvPr id="26" name="ïşḷîḋe"/>
              <p:cNvSpPr txBox="1"/>
              <p:nvPr/>
            </p:nvSpPr>
            <p:spPr bwMode="auto">
              <a:xfrm>
                <a:off x="1137914" y="4323816"/>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Text here</a:t>
                </a:r>
                <a:endParaRPr kumimoji="0" lang="en-US" altLang="zh-CN" sz="2000" b="1" i="0" u="none" strike="noStrike" kern="1200" cap="none" spc="0" normalizeH="0" baseline="0" noProof="0" dirty="0">
                  <a:ln>
                    <a:noFill/>
                  </a:ln>
                  <a:solidFill>
                    <a:srgbClr val="000000"/>
                  </a:solidFill>
                  <a:effectLst/>
                  <a:uLnTx/>
                  <a:uFillTx/>
                </a:endParaRPr>
              </a:p>
            </p:txBody>
          </p:sp>
          <p:sp>
            <p:nvSpPr>
              <p:cNvPr id="27" name="ïs1îḍè"/>
              <p:cNvSpPr/>
              <p:nvPr/>
            </p:nvSpPr>
            <p:spPr bwMode="auto">
              <a:xfrm>
                <a:off x="1137914" y="4765622"/>
                <a:ext cx="2687394"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Copy paste fonts. Choose the only option to retain text.</a:t>
                </a: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a:t>
                </a:r>
                <a:endParaRPr kumimoji="0" lang="en-US" altLang="zh-CN" sz="1100" b="0" i="0" u="none" strike="noStrike" kern="1200" cap="none" spc="0" normalizeH="0" baseline="0" noProof="0" dirty="0">
                  <a:ln>
                    <a:noFill/>
                  </a:ln>
                  <a:solidFill>
                    <a:srgbClr val="000000"/>
                  </a:solidFill>
                  <a:effectLst/>
                  <a:uLnTx/>
                  <a:uFillTx/>
                </a:endParaRPr>
              </a:p>
            </p:txBody>
          </p:sp>
        </p:grpSp>
        <p:grpSp>
          <p:nvGrpSpPr>
            <p:cNvPr id="23" name="ïŝļíḓé"/>
            <p:cNvGrpSpPr/>
            <p:nvPr/>
          </p:nvGrpSpPr>
          <p:grpSpPr>
            <a:xfrm>
              <a:off x="5994006" y="4155151"/>
              <a:ext cx="2856646" cy="1391187"/>
              <a:chOff x="1137914" y="4323816"/>
              <a:chExt cx="2687394" cy="1308761"/>
            </a:xfrm>
          </p:grpSpPr>
          <p:sp>
            <p:nvSpPr>
              <p:cNvPr id="24" name="ïS1iḍè"/>
              <p:cNvSpPr txBox="1"/>
              <p:nvPr/>
            </p:nvSpPr>
            <p:spPr bwMode="auto">
              <a:xfrm>
                <a:off x="1137914" y="4323816"/>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ct val="0"/>
                  </a:spcBef>
                  <a:spcAft>
                    <a:spcPts val="0"/>
                  </a:spcAft>
                  <a:buClrTx/>
                  <a:buSzTx/>
                  <a:buFontTx/>
                  <a:buNone/>
                  <a:defRPr/>
                </a:pPr>
                <a:r>
                  <a:rPr kumimoji="0" lang="en-US" altLang="zh-CN" sz="2000" b="1" i="0" u="none" strike="noStrike" kern="1200" cap="none" spc="0" normalizeH="0" baseline="0" noProof="0" dirty="0">
                    <a:ln>
                      <a:noFill/>
                    </a:ln>
                    <a:solidFill>
                      <a:srgbClr val="000000"/>
                    </a:solidFill>
                    <a:effectLst/>
                    <a:uLnTx/>
                    <a:uFillTx/>
                  </a:rPr>
                  <a:t>Text here</a:t>
                </a:r>
                <a:endParaRPr kumimoji="0" lang="en-US" altLang="zh-CN" sz="2000" b="1" i="0" u="none" strike="noStrike" kern="1200" cap="none" spc="0" normalizeH="0" baseline="0" noProof="0" dirty="0">
                  <a:ln>
                    <a:noFill/>
                  </a:ln>
                  <a:solidFill>
                    <a:srgbClr val="000000"/>
                  </a:solidFill>
                  <a:effectLst/>
                  <a:uLnTx/>
                  <a:uFillTx/>
                </a:endParaRPr>
              </a:p>
            </p:txBody>
          </p:sp>
          <p:sp>
            <p:nvSpPr>
              <p:cNvPr id="25" name="îṣlïḓe"/>
              <p:cNvSpPr/>
              <p:nvPr/>
            </p:nvSpPr>
            <p:spPr bwMode="auto">
              <a:xfrm>
                <a:off x="1137914" y="4765622"/>
                <a:ext cx="2687394"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Copy paste fonts. Choose the only option to retain text.</a:t>
                </a:r>
                <a:endParaRPr kumimoji="0" lang="en-US" altLang="zh-CN" sz="1100" b="0" i="0" u="none" strike="noStrike" kern="1200" cap="none" spc="0" normalizeH="0" baseline="0" noProof="0" dirty="0">
                  <a:ln>
                    <a:noFill/>
                  </a:ln>
                  <a:solidFill>
                    <a:srgbClr val="000000"/>
                  </a:solidFill>
                  <a:effectLst/>
                  <a:uLnTx/>
                  <a:uFillTx/>
                </a:endParaRPr>
              </a:p>
              <a:p>
                <a:pPr marL="0" marR="0" lvl="0" indent="0" algn="ctr" defTabSz="913765" rtl="0" eaLnBrk="1" fontAlgn="auto" latinLnBrk="0" hangingPunct="1">
                  <a:lnSpc>
                    <a:spcPct val="150000"/>
                  </a:lnSpc>
                  <a:spcBef>
                    <a:spcPts val="0"/>
                  </a:spcBef>
                  <a:spcAft>
                    <a:spcPts val="0"/>
                  </a:spcAft>
                  <a:buClrTx/>
                  <a:buSzTx/>
                  <a:buFontTx/>
                  <a:buNone/>
                  <a:defRPr/>
                </a:pPr>
                <a:r>
                  <a:rPr kumimoji="0" lang="en-US" altLang="zh-CN" sz="1100" b="0" i="0" u="none" strike="noStrike" kern="1200" cap="none" spc="0" normalizeH="0" baseline="0" noProof="0" dirty="0">
                    <a:ln>
                      <a:noFill/>
                    </a:ln>
                    <a:solidFill>
                      <a:srgbClr val="000000"/>
                    </a:solidFill>
                    <a:effectLst/>
                    <a:uLnTx/>
                    <a:uFillTx/>
                  </a:rPr>
                  <a:t>……</a:t>
                </a:r>
                <a:endParaRPr kumimoji="0" lang="en-US" altLang="zh-CN" sz="1100" b="0" i="0" u="none" strike="noStrike" kern="1200" cap="none" spc="0" normalizeH="0" baseline="0" noProof="0" dirty="0">
                  <a:ln>
                    <a:noFill/>
                  </a:ln>
                  <a:solidFill>
                    <a:srgbClr val="000000"/>
                  </a:solidFill>
                  <a:effectLst/>
                  <a:uLnTx/>
                  <a:uFillTx/>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32" name="f5d2df79-7676-4ebe-aae5-6f61df26b29a" descr="LxMAAB+LCAAAAAAABADllk1vozAQhv+Ld3tDKzBfCTfahCqHfqiJ2kOVAwUXvAITGbNKFfHf1yZAsEi2yqoHQm/JMDN+X8/wiB34yT42CDhgmfqUzbAfUT9dMJQCBSxC4JAiSRRwjUmISXRLs2KTA+d115Z1n7xgFt9kSUaf/aRAogHBDPvJ/q/TK5JyHynmCj6q2Klcntbr9fD+jgO0ilGKmpwVJswl4TL2Q56h/lK5AYqjmBGU53Xg4e03ClinzDFFVpHHvOcPzzOgbbmuaFYdo5alApYoyEj4/yKfUIAIa5KeojfgaKY9sSE0pLNnk7nhqe3Zmjj71B0213eHCU6LtE6rLN75205IU/dBHIYJ6qYtCEP0TzslTcSq30tG+QFeRlOf8QN3anl18GbxWqFrQUK05VWNWCANtRYp9uno2ogH7dZUO3QoevT5JiKu7Yjrft0hWwEuiRKeDO3KXzPAtjHfiw2659lCUm1VhDSwll00gnhvPre+v1I5KWyFtuw8K6Kia+LY7f/Tg2jQtVBLkMR/qrtZznNn0FXOlz1HzA0Oy16/clW89ybupcGzvDUy+5MB5fqIvRHgaSohwpybNy78WjydJ3Lyuci5KXFMHSLHDF3iGBwBx+DlcwyOmGO98XwvjlkSIjRrMnXVwXFMFjm79gzPHTbHTFvimD4CjumXzzF9xBzrjed7ccyWEKF7rjUd3veYLHKucZ0D/x6zocQxYwQcMy6fY8aIOdYbz0mOrcu/XxUAHy8TAAA="/>
          <p:cNvGrpSpPr>
            <a:grpSpLocks noChangeAspect="1"/>
          </p:cNvGrpSpPr>
          <p:nvPr/>
        </p:nvGrpSpPr>
        <p:grpSpPr>
          <a:xfrm>
            <a:off x="3114996" y="1978084"/>
            <a:ext cx="5962009" cy="2901832"/>
            <a:chOff x="3114996" y="1628324"/>
            <a:chExt cx="5962009" cy="2901832"/>
          </a:xfrm>
        </p:grpSpPr>
        <p:sp>
          <p:nvSpPr>
            <p:cNvPr id="33" name="ExtraShape1"/>
            <p:cNvSpPr/>
            <p:nvPr/>
          </p:nvSpPr>
          <p:spPr>
            <a:xfrm>
              <a:off x="6351746" y="2121211"/>
              <a:ext cx="2725259" cy="2343725"/>
            </a:xfrm>
            <a:prstGeom prst="round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ExtraShape2"/>
            <p:cNvSpPr/>
            <p:nvPr/>
          </p:nvSpPr>
          <p:spPr>
            <a:xfrm>
              <a:off x="6351746" y="1630664"/>
              <a:ext cx="2725259" cy="943622"/>
            </a:xfrm>
            <a:custGeom>
              <a:avLst/>
              <a:gdLst>
                <a:gd name="connsiteX0" fmla="*/ 339651 w 2540000"/>
                <a:gd name="connsiteY0" fmla="*/ 0 h 879475"/>
                <a:gd name="connsiteX1" fmla="*/ 605465 w 2540000"/>
                <a:gd name="connsiteY1" fmla="*/ 0 h 879475"/>
                <a:gd name="connsiteX2" fmla="*/ 605465 w 2540000"/>
                <a:gd name="connsiteY2" fmla="*/ 457200 h 879475"/>
                <a:gd name="connsiteX3" fmla="*/ 1934534 w 2540000"/>
                <a:gd name="connsiteY3" fmla="*/ 457200 h 879475"/>
                <a:gd name="connsiteX4" fmla="*/ 1934534 w 2540000"/>
                <a:gd name="connsiteY4" fmla="*/ 25400 h 879475"/>
                <a:gd name="connsiteX5" fmla="*/ 2200348 w 2540000"/>
                <a:gd name="connsiteY5" fmla="*/ 25400 h 879475"/>
                <a:gd name="connsiteX6" fmla="*/ 2200348 w 2540000"/>
                <a:gd name="connsiteY6" fmla="*/ 457200 h 879475"/>
                <a:gd name="connsiteX7" fmla="*/ 2469619 w 2540000"/>
                <a:gd name="connsiteY7" fmla="*/ 457200 h 879475"/>
                <a:gd name="connsiteX8" fmla="*/ 2540000 w 2540000"/>
                <a:gd name="connsiteY8" fmla="*/ 527581 h 879475"/>
                <a:gd name="connsiteX9" fmla="*/ 2540000 w 2540000"/>
                <a:gd name="connsiteY9" fmla="*/ 809094 h 879475"/>
                <a:gd name="connsiteX10" fmla="*/ 2469619 w 2540000"/>
                <a:gd name="connsiteY10" fmla="*/ 879475 h 879475"/>
                <a:gd name="connsiteX11" fmla="*/ 70381 w 2540000"/>
                <a:gd name="connsiteY11" fmla="*/ 879475 h 879475"/>
                <a:gd name="connsiteX12" fmla="*/ 0 w 2540000"/>
                <a:gd name="connsiteY12" fmla="*/ 809094 h 879475"/>
                <a:gd name="connsiteX13" fmla="*/ 0 w 2540000"/>
                <a:gd name="connsiteY13" fmla="*/ 527581 h 879475"/>
                <a:gd name="connsiteX14" fmla="*/ 70381 w 2540000"/>
                <a:gd name="connsiteY14" fmla="*/ 457200 h 879475"/>
                <a:gd name="connsiteX15" fmla="*/ 339651 w 2540000"/>
                <a:gd name="connsiteY15" fmla="*/ 45720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0000" h="879475">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ExtraShape3"/>
            <p:cNvSpPr/>
            <p:nvPr/>
          </p:nvSpPr>
          <p:spPr>
            <a:xfrm>
              <a:off x="6228136" y="2118871"/>
              <a:ext cx="2725259" cy="2343725"/>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ExtraShape4"/>
            <p:cNvSpPr/>
            <p:nvPr/>
          </p:nvSpPr>
          <p:spPr>
            <a:xfrm flipV="1">
              <a:off x="6447469"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ExtraShape5"/>
            <p:cNvSpPr/>
            <p:nvPr/>
          </p:nvSpPr>
          <p:spPr>
            <a:xfrm flipV="1">
              <a:off x="6918238"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ExtraShape6"/>
            <p:cNvSpPr/>
            <p:nvPr/>
          </p:nvSpPr>
          <p:spPr>
            <a:xfrm flipV="1">
              <a:off x="7389008"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ExtraShape7"/>
            <p:cNvSpPr/>
            <p:nvPr/>
          </p:nvSpPr>
          <p:spPr>
            <a:xfrm flipV="1">
              <a:off x="7859777"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ExtraShape8"/>
            <p:cNvSpPr/>
            <p:nvPr/>
          </p:nvSpPr>
          <p:spPr>
            <a:xfrm flipV="1">
              <a:off x="8330546" y="2740572"/>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ExtraShape9"/>
            <p:cNvSpPr/>
            <p:nvPr/>
          </p:nvSpPr>
          <p:spPr>
            <a:xfrm flipV="1">
              <a:off x="6447469"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ExtraShape10"/>
            <p:cNvSpPr/>
            <p:nvPr/>
          </p:nvSpPr>
          <p:spPr>
            <a:xfrm flipV="1">
              <a:off x="6918238"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ExtraShape11"/>
            <p:cNvSpPr/>
            <p:nvPr/>
          </p:nvSpPr>
          <p:spPr>
            <a:xfrm flipV="1">
              <a:off x="7389008"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ExtraShape12"/>
            <p:cNvSpPr/>
            <p:nvPr/>
          </p:nvSpPr>
          <p:spPr>
            <a:xfrm flipV="1">
              <a:off x="7859777"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ExtraShape13"/>
            <p:cNvSpPr/>
            <p:nvPr/>
          </p:nvSpPr>
          <p:spPr>
            <a:xfrm flipV="1">
              <a:off x="8330546" y="3139008"/>
              <a:ext cx="403517" cy="276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ExtraShape14"/>
            <p:cNvSpPr/>
            <p:nvPr/>
          </p:nvSpPr>
          <p:spPr>
            <a:xfrm flipV="1">
              <a:off x="6447469"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ExtraShape15"/>
            <p:cNvSpPr/>
            <p:nvPr/>
          </p:nvSpPr>
          <p:spPr>
            <a:xfrm flipV="1">
              <a:off x="6918238"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ExtraShape16"/>
            <p:cNvSpPr/>
            <p:nvPr/>
          </p:nvSpPr>
          <p:spPr>
            <a:xfrm flipV="1">
              <a:off x="7389008" y="3537444"/>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ExtraShape17"/>
            <p:cNvSpPr/>
            <p:nvPr/>
          </p:nvSpPr>
          <p:spPr>
            <a:xfrm flipV="1">
              <a:off x="7859777"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ExtraShape18"/>
            <p:cNvSpPr/>
            <p:nvPr/>
          </p:nvSpPr>
          <p:spPr>
            <a:xfrm flipV="1">
              <a:off x="8330546" y="3537440"/>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ExtraShape19"/>
            <p:cNvSpPr/>
            <p:nvPr/>
          </p:nvSpPr>
          <p:spPr>
            <a:xfrm flipV="1">
              <a:off x="6447469"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ExtraShape20"/>
            <p:cNvSpPr/>
            <p:nvPr/>
          </p:nvSpPr>
          <p:spPr>
            <a:xfrm flipV="1">
              <a:off x="6918238"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ExtraShape21"/>
            <p:cNvSpPr/>
            <p:nvPr/>
          </p:nvSpPr>
          <p:spPr>
            <a:xfrm flipV="1">
              <a:off x="7389008"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ExtraShape22"/>
            <p:cNvSpPr/>
            <p:nvPr/>
          </p:nvSpPr>
          <p:spPr>
            <a:xfrm flipV="1">
              <a:off x="7859777"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ExtraShape23"/>
            <p:cNvSpPr/>
            <p:nvPr/>
          </p:nvSpPr>
          <p:spPr>
            <a:xfrm flipV="1">
              <a:off x="8330546" y="3935879"/>
              <a:ext cx="403517" cy="276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ExtraShape24"/>
            <p:cNvSpPr/>
            <p:nvPr/>
          </p:nvSpPr>
          <p:spPr>
            <a:xfrm>
              <a:off x="6228136" y="1628324"/>
              <a:ext cx="2725259" cy="943622"/>
            </a:xfrm>
            <a:custGeom>
              <a:avLst/>
              <a:gdLst>
                <a:gd name="connsiteX0" fmla="*/ 339651 w 2540000"/>
                <a:gd name="connsiteY0" fmla="*/ 0 h 879475"/>
                <a:gd name="connsiteX1" fmla="*/ 605465 w 2540000"/>
                <a:gd name="connsiteY1" fmla="*/ 0 h 879475"/>
                <a:gd name="connsiteX2" fmla="*/ 605465 w 2540000"/>
                <a:gd name="connsiteY2" fmla="*/ 457200 h 879475"/>
                <a:gd name="connsiteX3" fmla="*/ 1934534 w 2540000"/>
                <a:gd name="connsiteY3" fmla="*/ 457200 h 879475"/>
                <a:gd name="connsiteX4" fmla="*/ 1934534 w 2540000"/>
                <a:gd name="connsiteY4" fmla="*/ 25400 h 879475"/>
                <a:gd name="connsiteX5" fmla="*/ 2200348 w 2540000"/>
                <a:gd name="connsiteY5" fmla="*/ 25400 h 879475"/>
                <a:gd name="connsiteX6" fmla="*/ 2200348 w 2540000"/>
                <a:gd name="connsiteY6" fmla="*/ 457200 h 879475"/>
                <a:gd name="connsiteX7" fmla="*/ 2469619 w 2540000"/>
                <a:gd name="connsiteY7" fmla="*/ 457200 h 879475"/>
                <a:gd name="connsiteX8" fmla="*/ 2540000 w 2540000"/>
                <a:gd name="connsiteY8" fmla="*/ 527581 h 879475"/>
                <a:gd name="connsiteX9" fmla="*/ 2540000 w 2540000"/>
                <a:gd name="connsiteY9" fmla="*/ 809094 h 879475"/>
                <a:gd name="connsiteX10" fmla="*/ 2469619 w 2540000"/>
                <a:gd name="connsiteY10" fmla="*/ 879475 h 879475"/>
                <a:gd name="connsiteX11" fmla="*/ 70381 w 2540000"/>
                <a:gd name="connsiteY11" fmla="*/ 879475 h 879475"/>
                <a:gd name="connsiteX12" fmla="*/ 0 w 2540000"/>
                <a:gd name="connsiteY12" fmla="*/ 809094 h 879475"/>
                <a:gd name="connsiteX13" fmla="*/ 0 w 2540000"/>
                <a:gd name="connsiteY13" fmla="*/ 527581 h 879475"/>
                <a:gd name="connsiteX14" fmla="*/ 70381 w 2540000"/>
                <a:gd name="connsiteY14" fmla="*/ 457200 h 879475"/>
                <a:gd name="connsiteX15" fmla="*/ 339651 w 2540000"/>
                <a:gd name="connsiteY15" fmla="*/ 457200 h 87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40000" h="879475">
                  <a:moveTo>
                    <a:pt x="339651" y="0"/>
                  </a:moveTo>
                  <a:lnTo>
                    <a:pt x="605465" y="0"/>
                  </a:lnTo>
                  <a:lnTo>
                    <a:pt x="605465" y="457200"/>
                  </a:lnTo>
                  <a:lnTo>
                    <a:pt x="1934534" y="457200"/>
                  </a:lnTo>
                  <a:lnTo>
                    <a:pt x="1934534" y="25400"/>
                  </a:lnTo>
                  <a:lnTo>
                    <a:pt x="2200348" y="25400"/>
                  </a:lnTo>
                  <a:lnTo>
                    <a:pt x="2200348" y="457200"/>
                  </a:lnTo>
                  <a:lnTo>
                    <a:pt x="2469619" y="457200"/>
                  </a:lnTo>
                  <a:cubicBezTo>
                    <a:pt x="2508489" y="457200"/>
                    <a:pt x="2540000" y="488711"/>
                    <a:pt x="2540000" y="527581"/>
                  </a:cubicBezTo>
                  <a:lnTo>
                    <a:pt x="2540000" y="809094"/>
                  </a:lnTo>
                  <a:cubicBezTo>
                    <a:pt x="2540000" y="847964"/>
                    <a:pt x="2508489" y="879475"/>
                    <a:pt x="2469619" y="879475"/>
                  </a:cubicBezTo>
                  <a:lnTo>
                    <a:pt x="70381" y="879475"/>
                  </a:lnTo>
                  <a:cubicBezTo>
                    <a:pt x="31511" y="879475"/>
                    <a:pt x="0" y="847964"/>
                    <a:pt x="0" y="809094"/>
                  </a:cubicBezTo>
                  <a:lnTo>
                    <a:pt x="0" y="527581"/>
                  </a:lnTo>
                  <a:cubicBezTo>
                    <a:pt x="0" y="488711"/>
                    <a:pt x="31511" y="457200"/>
                    <a:pt x="70381" y="457200"/>
                  </a:cubicBezTo>
                  <a:lnTo>
                    <a:pt x="339651" y="4572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ValueShape1"/>
            <p:cNvSpPr/>
            <p:nvPr/>
          </p:nvSpPr>
          <p:spPr>
            <a:xfrm rot="5400000">
              <a:off x="4492379" y="1253417"/>
              <a:ext cx="239980" cy="2729765"/>
            </a:xfrm>
            <a:prstGeom prst="roundRect">
              <a:avLst>
                <a:gd name="adj" fmla="val 50000"/>
              </a:avLst>
            </a:prstGeom>
            <a:gradFill flip="none" rotWithShape="1">
              <a:gsLst>
                <a:gs pos="0">
                  <a:schemeClr val="accent1">
                    <a:lumMod val="100000"/>
                  </a:schemeClr>
                </a:gs>
                <a:gs pos="100000">
                  <a:srgbClr val="D8E4F0"/>
                </a:gs>
                <a:gs pos="60000">
                  <a:schemeClr val="accent1">
                    <a:lumMod val="100000"/>
                  </a:schemeClr>
                </a:gs>
                <a:gs pos="60100">
                  <a:srgbClr val="D8E4F0"/>
                </a:gs>
              </a:gsLst>
              <a:lin ang="16200000" scaled="1"/>
              <a:tileRect/>
            </a:gradFill>
            <a:ln>
              <a:noFill/>
            </a:ln>
          </p:spPr>
          <p:txBody>
            <a:bodyPr vert="horz" wrap="none" lIns="91440" tIns="45720" rIns="91440" bIns="45720" numCol="1" anchor="t" anchorCtr="0" compatLnSpc="1">
              <a:normAutofit/>
            </a:bodyPr>
            <a:lstStyle/>
            <a:p>
              <a:endParaRPr lang="zh-CN" altLang="en-US" sz="4000" dirty="0">
                <a:solidFill>
                  <a:schemeClr val="tx1"/>
                </a:solidFill>
                <a:latin typeface="Impact" panose="020B0806030902050204" pitchFamily="34" charset="0"/>
              </a:endParaRPr>
            </a:p>
          </p:txBody>
        </p:sp>
        <p:sp>
          <p:nvSpPr>
            <p:cNvPr id="58" name="ExtraShape"/>
            <p:cNvSpPr/>
            <p:nvPr/>
          </p:nvSpPr>
          <p:spPr>
            <a:xfrm rot="16200000" flipH="1">
              <a:off x="3121257" y="2386411"/>
              <a:ext cx="454034" cy="466555"/>
            </a:xfrm>
            <a:prstGeom prst="ellipse">
              <a:avLst/>
            </a:prstGeom>
            <a:solidFill>
              <a:schemeClr val="bg1"/>
            </a:solidFill>
            <a:ln w="19050">
              <a:solidFill>
                <a:schemeClr val="bg1">
                  <a:lumMod val="85000"/>
                </a:schemeClr>
              </a:solidFill>
            </a:ln>
          </p:spPr>
          <p:txBody>
            <a:bodyPr wrap="none" anchor="ctr">
              <a:normAutofit fontScale="47500" lnSpcReduction="20000"/>
            </a:bodyPr>
            <a:lstStyle/>
            <a:p>
              <a:pPr algn="ctr">
                <a:lnSpc>
                  <a:spcPct val="110000"/>
                </a:lnSpc>
              </a:pPr>
              <a:endParaRPr lang="zh-CN" altLang="en-US" sz="3600" dirty="0">
                <a:solidFill>
                  <a:schemeClr val="accent1">
                    <a:lumMod val="100000"/>
                  </a:schemeClr>
                </a:solidFill>
                <a:latin typeface="Impact" panose="020B0806030902050204" pitchFamily="34" charset="0"/>
              </a:endParaRPr>
            </a:p>
          </p:txBody>
        </p:sp>
        <p:sp>
          <p:nvSpPr>
            <p:cNvPr id="59" name="ValueText1"/>
            <p:cNvSpPr txBox="1"/>
            <p:nvPr/>
          </p:nvSpPr>
          <p:spPr>
            <a:xfrm>
              <a:off x="3184016" y="2508447"/>
              <a:ext cx="328516" cy="228487"/>
            </a:xfrm>
            <a:prstGeom prst="rect">
              <a:avLst/>
            </a:prstGeom>
            <a:noFill/>
          </p:spPr>
          <p:txBody>
            <a:bodyPr wrap="none" anchor="ctr" anchorCtr="0">
              <a:prstTxWarp prst="textPlain">
                <a:avLst/>
              </a:prstTxWarp>
              <a:normAutofit fontScale="25000" lnSpcReduction="20000"/>
            </a:bodyPr>
            <a:lstStyle/>
            <a:p>
              <a:pPr algn="ctr"/>
              <a:r>
                <a:rPr lang="en-US" sz="6000">
                  <a:solidFill>
                    <a:schemeClr val="accent1">
                      <a:lumMod val="100000"/>
                    </a:schemeClr>
                  </a:solidFill>
                  <a:latin typeface="Impact" panose="020B0806030902050204" pitchFamily="34" charset="0"/>
                </a:rPr>
                <a:t>60%</a:t>
              </a:r>
              <a:endParaRPr lang="en-US" sz="6000" dirty="0">
                <a:solidFill>
                  <a:schemeClr val="accent1">
                    <a:lumMod val="100000"/>
                  </a:schemeClr>
                </a:solidFill>
                <a:latin typeface="Impact" panose="020B0806030902050204" pitchFamily="34" charset="0"/>
              </a:endParaRPr>
            </a:p>
          </p:txBody>
        </p:sp>
        <p:sp>
          <p:nvSpPr>
            <p:cNvPr id="60" name="ValueShape2"/>
            <p:cNvSpPr/>
            <p:nvPr/>
          </p:nvSpPr>
          <p:spPr>
            <a:xfrm rot="5400000">
              <a:off x="4492379" y="1808636"/>
              <a:ext cx="239980" cy="2729765"/>
            </a:xfrm>
            <a:prstGeom prst="roundRect">
              <a:avLst>
                <a:gd name="adj" fmla="val 50000"/>
              </a:avLst>
            </a:prstGeom>
            <a:gradFill flip="none" rotWithShape="1">
              <a:gsLst>
                <a:gs pos="0">
                  <a:schemeClr val="accent5">
                    <a:lumMod val="100000"/>
                  </a:schemeClr>
                </a:gs>
                <a:gs pos="100000">
                  <a:schemeClr val="accent5">
                    <a:lumMod val="20000"/>
                    <a:lumOff val="80000"/>
                  </a:schemeClr>
                </a:gs>
                <a:gs pos="43000">
                  <a:schemeClr val="accent5">
                    <a:lumMod val="100000"/>
                  </a:schemeClr>
                </a:gs>
                <a:gs pos="43100">
                  <a:schemeClr val="accent5">
                    <a:lumMod val="20000"/>
                    <a:lumOff val="80000"/>
                  </a:schemeClr>
                </a:gs>
              </a:gsLst>
              <a:lin ang="16200000" scaled="1"/>
              <a:tileRect/>
            </a:gradFill>
            <a:ln>
              <a:noFill/>
            </a:ln>
          </p:spPr>
          <p:txBody>
            <a:bodyPr vert="horz" wrap="none" lIns="91440" tIns="45720" rIns="91440" bIns="45720" numCol="1" anchor="t" anchorCtr="0" compatLnSpc="1">
              <a:normAutofit/>
            </a:bodyPr>
            <a:lstStyle/>
            <a:p>
              <a:endParaRPr lang="zh-CN" altLang="en-US" sz="4000" dirty="0">
                <a:solidFill>
                  <a:schemeClr val="tx1"/>
                </a:solidFill>
                <a:latin typeface="Impact" panose="020B0806030902050204" pitchFamily="34" charset="0"/>
              </a:endParaRPr>
            </a:p>
          </p:txBody>
        </p:sp>
        <p:sp>
          <p:nvSpPr>
            <p:cNvPr id="61" name="ExtraShape"/>
            <p:cNvSpPr/>
            <p:nvPr/>
          </p:nvSpPr>
          <p:spPr>
            <a:xfrm rot="16200000" flipH="1">
              <a:off x="3121257" y="2941630"/>
              <a:ext cx="454034" cy="466555"/>
            </a:xfrm>
            <a:prstGeom prst="ellipse">
              <a:avLst/>
            </a:prstGeom>
            <a:solidFill>
              <a:schemeClr val="bg1"/>
            </a:solidFill>
            <a:ln w="19050">
              <a:solidFill>
                <a:schemeClr val="bg1">
                  <a:lumMod val="85000"/>
                </a:schemeClr>
              </a:solidFill>
            </a:ln>
          </p:spPr>
          <p:txBody>
            <a:bodyPr wrap="none" anchor="ctr">
              <a:normAutofit fontScale="47500" lnSpcReduction="20000"/>
            </a:bodyPr>
            <a:lstStyle/>
            <a:p>
              <a:pPr algn="ctr">
                <a:lnSpc>
                  <a:spcPct val="110000"/>
                </a:lnSpc>
              </a:pPr>
              <a:endParaRPr lang="zh-CN" altLang="en-US" sz="3600" dirty="0">
                <a:solidFill>
                  <a:schemeClr val="accent1">
                    <a:lumMod val="100000"/>
                  </a:schemeClr>
                </a:solidFill>
                <a:latin typeface="Impact" panose="020B0806030902050204" pitchFamily="34" charset="0"/>
              </a:endParaRPr>
            </a:p>
          </p:txBody>
        </p:sp>
        <p:sp>
          <p:nvSpPr>
            <p:cNvPr id="62" name="ValueText2"/>
            <p:cNvSpPr txBox="1"/>
            <p:nvPr/>
          </p:nvSpPr>
          <p:spPr>
            <a:xfrm>
              <a:off x="3184016" y="3063666"/>
              <a:ext cx="328516" cy="228487"/>
            </a:xfrm>
            <a:prstGeom prst="rect">
              <a:avLst/>
            </a:prstGeom>
            <a:noFill/>
          </p:spPr>
          <p:txBody>
            <a:bodyPr wrap="none" anchor="ctr" anchorCtr="0">
              <a:prstTxWarp prst="textPlain">
                <a:avLst/>
              </a:prstTxWarp>
              <a:normAutofit fontScale="25000" lnSpcReduction="20000"/>
            </a:bodyPr>
            <a:lstStyle/>
            <a:p>
              <a:pPr algn="ctr"/>
              <a:r>
                <a:rPr lang="en-US" sz="6000">
                  <a:solidFill>
                    <a:schemeClr val="accent5">
                      <a:lumMod val="100000"/>
                    </a:schemeClr>
                  </a:solidFill>
                  <a:latin typeface="Impact" panose="020B0806030902050204" pitchFamily="34" charset="0"/>
                </a:rPr>
                <a:t>43%</a:t>
              </a:r>
              <a:endParaRPr lang="en-US" sz="6000" dirty="0">
                <a:solidFill>
                  <a:schemeClr val="accent5">
                    <a:lumMod val="100000"/>
                  </a:schemeClr>
                </a:solidFill>
                <a:latin typeface="Impact" panose="020B0806030902050204" pitchFamily="34" charset="0"/>
              </a:endParaRPr>
            </a:p>
          </p:txBody>
        </p:sp>
        <p:sp>
          <p:nvSpPr>
            <p:cNvPr id="63" name="ValueShape3"/>
            <p:cNvSpPr/>
            <p:nvPr/>
          </p:nvSpPr>
          <p:spPr>
            <a:xfrm rot="5400000">
              <a:off x="4492379" y="2368309"/>
              <a:ext cx="239980" cy="2729765"/>
            </a:xfrm>
            <a:prstGeom prst="roundRect">
              <a:avLst>
                <a:gd name="adj" fmla="val 50000"/>
              </a:avLst>
            </a:prstGeom>
            <a:gradFill flip="none" rotWithShape="1">
              <a:gsLst>
                <a:gs pos="0">
                  <a:schemeClr val="accent2">
                    <a:lumMod val="100000"/>
                  </a:schemeClr>
                </a:gs>
                <a:gs pos="100000">
                  <a:schemeClr val="accent2">
                    <a:lumMod val="20000"/>
                    <a:lumOff val="80000"/>
                  </a:schemeClr>
                </a:gs>
                <a:gs pos="57000">
                  <a:schemeClr val="accent2">
                    <a:lumMod val="100000"/>
                  </a:schemeClr>
                </a:gs>
                <a:gs pos="57100">
                  <a:schemeClr val="accent2">
                    <a:lumMod val="20000"/>
                    <a:lumOff val="80000"/>
                  </a:schemeClr>
                </a:gs>
              </a:gsLst>
              <a:lin ang="16200000" scaled="1"/>
              <a:tileRect/>
            </a:gradFill>
            <a:ln>
              <a:noFill/>
            </a:ln>
          </p:spPr>
          <p:txBody>
            <a:bodyPr vert="horz" wrap="none" lIns="91440" tIns="45720" rIns="91440" bIns="45720" numCol="1" anchor="t" anchorCtr="0" compatLnSpc="1">
              <a:normAutofit/>
            </a:bodyPr>
            <a:lstStyle/>
            <a:p>
              <a:endParaRPr lang="zh-CN" altLang="en-US" sz="4000" dirty="0">
                <a:solidFill>
                  <a:schemeClr val="tx1"/>
                </a:solidFill>
                <a:latin typeface="Impact" panose="020B0806030902050204" pitchFamily="34" charset="0"/>
              </a:endParaRPr>
            </a:p>
          </p:txBody>
        </p:sp>
        <p:sp>
          <p:nvSpPr>
            <p:cNvPr id="64" name="ExtraShape"/>
            <p:cNvSpPr/>
            <p:nvPr/>
          </p:nvSpPr>
          <p:spPr>
            <a:xfrm rot="16200000" flipH="1">
              <a:off x="3121257" y="3501302"/>
              <a:ext cx="454034" cy="466555"/>
            </a:xfrm>
            <a:prstGeom prst="ellipse">
              <a:avLst/>
            </a:prstGeom>
            <a:solidFill>
              <a:schemeClr val="bg1"/>
            </a:solidFill>
            <a:ln w="19050">
              <a:solidFill>
                <a:schemeClr val="bg1">
                  <a:lumMod val="85000"/>
                </a:schemeClr>
              </a:solidFill>
            </a:ln>
          </p:spPr>
          <p:txBody>
            <a:bodyPr wrap="none" anchor="ctr">
              <a:normAutofit fontScale="47500" lnSpcReduction="20000"/>
            </a:bodyPr>
            <a:lstStyle/>
            <a:p>
              <a:pPr algn="ctr">
                <a:lnSpc>
                  <a:spcPct val="110000"/>
                </a:lnSpc>
              </a:pPr>
              <a:endParaRPr lang="zh-CN" altLang="en-US" sz="3600" dirty="0">
                <a:solidFill>
                  <a:schemeClr val="accent1">
                    <a:lumMod val="100000"/>
                  </a:schemeClr>
                </a:solidFill>
                <a:latin typeface="Impact" panose="020B0806030902050204" pitchFamily="34" charset="0"/>
              </a:endParaRPr>
            </a:p>
          </p:txBody>
        </p:sp>
        <p:sp>
          <p:nvSpPr>
            <p:cNvPr id="65" name="ValueText3"/>
            <p:cNvSpPr txBox="1"/>
            <p:nvPr/>
          </p:nvSpPr>
          <p:spPr>
            <a:xfrm>
              <a:off x="3184016" y="3623338"/>
              <a:ext cx="328516" cy="228487"/>
            </a:xfrm>
            <a:prstGeom prst="rect">
              <a:avLst/>
            </a:prstGeom>
            <a:noFill/>
          </p:spPr>
          <p:txBody>
            <a:bodyPr wrap="none" anchor="ctr" anchorCtr="0">
              <a:prstTxWarp prst="textPlain">
                <a:avLst/>
              </a:prstTxWarp>
              <a:normAutofit fontScale="25000" lnSpcReduction="20000"/>
            </a:bodyPr>
            <a:lstStyle/>
            <a:p>
              <a:pPr algn="ctr"/>
              <a:r>
                <a:rPr lang="en-US" sz="6000">
                  <a:solidFill>
                    <a:schemeClr val="accent2">
                      <a:lumMod val="100000"/>
                    </a:schemeClr>
                  </a:solidFill>
                  <a:latin typeface="Impact" panose="020B0806030902050204" pitchFamily="34" charset="0"/>
                </a:rPr>
                <a:t>57%</a:t>
              </a:r>
              <a:endParaRPr lang="en-US" sz="6000" dirty="0">
                <a:solidFill>
                  <a:schemeClr val="accent2">
                    <a:lumMod val="100000"/>
                  </a:schemeClr>
                </a:solidFill>
                <a:latin typeface="Impact" panose="020B0806030902050204" pitchFamily="34" charset="0"/>
              </a:endParaRPr>
            </a:p>
          </p:txBody>
        </p:sp>
        <p:sp>
          <p:nvSpPr>
            <p:cNvPr id="66" name="ValueShape4"/>
            <p:cNvSpPr/>
            <p:nvPr/>
          </p:nvSpPr>
          <p:spPr>
            <a:xfrm rot="5400000">
              <a:off x="4492379" y="2936867"/>
              <a:ext cx="239980" cy="2729765"/>
            </a:xfrm>
            <a:prstGeom prst="roundRect">
              <a:avLst>
                <a:gd name="adj" fmla="val 50000"/>
              </a:avLst>
            </a:prstGeom>
            <a:gradFill flip="none" rotWithShape="1">
              <a:gsLst>
                <a:gs pos="0">
                  <a:schemeClr val="accent3">
                    <a:lumMod val="100000"/>
                  </a:schemeClr>
                </a:gs>
                <a:gs pos="100000">
                  <a:schemeClr val="accent3">
                    <a:lumMod val="20000"/>
                    <a:lumOff val="80000"/>
                  </a:schemeClr>
                </a:gs>
                <a:gs pos="72000">
                  <a:schemeClr val="accent3">
                    <a:lumMod val="100000"/>
                  </a:schemeClr>
                </a:gs>
                <a:gs pos="72100">
                  <a:schemeClr val="accent3">
                    <a:lumMod val="20000"/>
                    <a:lumOff val="80000"/>
                  </a:schemeClr>
                </a:gs>
              </a:gsLst>
              <a:lin ang="16200000" scaled="1"/>
              <a:tileRect/>
            </a:gradFill>
            <a:ln>
              <a:noFill/>
            </a:ln>
          </p:spPr>
          <p:txBody>
            <a:bodyPr vert="horz" wrap="none" lIns="91440" tIns="45720" rIns="91440" bIns="45720" numCol="1" anchor="t" anchorCtr="0" compatLnSpc="1">
              <a:normAutofit/>
            </a:bodyPr>
            <a:lstStyle/>
            <a:p>
              <a:endParaRPr lang="zh-CN" altLang="en-US" sz="4000" dirty="0">
                <a:solidFill>
                  <a:schemeClr val="tx1"/>
                </a:solidFill>
                <a:latin typeface="Impact" panose="020B0806030902050204" pitchFamily="34" charset="0"/>
              </a:endParaRPr>
            </a:p>
          </p:txBody>
        </p:sp>
        <p:sp>
          <p:nvSpPr>
            <p:cNvPr id="67" name="ExtraShape"/>
            <p:cNvSpPr/>
            <p:nvPr/>
          </p:nvSpPr>
          <p:spPr>
            <a:xfrm rot="16200000" flipH="1">
              <a:off x="3121257" y="4069861"/>
              <a:ext cx="454034" cy="466555"/>
            </a:xfrm>
            <a:prstGeom prst="ellipse">
              <a:avLst/>
            </a:prstGeom>
            <a:solidFill>
              <a:schemeClr val="bg1"/>
            </a:solidFill>
            <a:ln w="19050">
              <a:solidFill>
                <a:schemeClr val="bg1">
                  <a:lumMod val="85000"/>
                </a:schemeClr>
              </a:solidFill>
            </a:ln>
          </p:spPr>
          <p:txBody>
            <a:bodyPr wrap="none" anchor="ctr">
              <a:normAutofit fontScale="47500" lnSpcReduction="20000"/>
            </a:bodyPr>
            <a:lstStyle/>
            <a:p>
              <a:pPr algn="ctr">
                <a:lnSpc>
                  <a:spcPct val="110000"/>
                </a:lnSpc>
              </a:pPr>
              <a:endParaRPr lang="zh-CN" altLang="en-US" sz="3600" dirty="0">
                <a:solidFill>
                  <a:schemeClr val="accent1">
                    <a:lumMod val="100000"/>
                  </a:schemeClr>
                </a:solidFill>
                <a:latin typeface="Impact" panose="020B0806030902050204" pitchFamily="34" charset="0"/>
              </a:endParaRPr>
            </a:p>
          </p:txBody>
        </p:sp>
        <p:sp>
          <p:nvSpPr>
            <p:cNvPr id="68" name="ValueText4"/>
            <p:cNvSpPr txBox="1"/>
            <p:nvPr/>
          </p:nvSpPr>
          <p:spPr>
            <a:xfrm>
              <a:off x="3184016" y="4191897"/>
              <a:ext cx="328516" cy="228487"/>
            </a:xfrm>
            <a:prstGeom prst="rect">
              <a:avLst/>
            </a:prstGeom>
            <a:noFill/>
          </p:spPr>
          <p:txBody>
            <a:bodyPr wrap="none" anchor="ctr" anchorCtr="0">
              <a:prstTxWarp prst="textPlain">
                <a:avLst/>
              </a:prstTxWarp>
              <a:normAutofit fontScale="25000" lnSpcReduction="20000"/>
            </a:bodyPr>
            <a:lstStyle/>
            <a:p>
              <a:pPr algn="ctr"/>
              <a:r>
                <a:rPr lang="en-US" sz="6000">
                  <a:solidFill>
                    <a:schemeClr val="accent3">
                      <a:lumMod val="100000"/>
                    </a:schemeClr>
                  </a:solidFill>
                  <a:latin typeface="Impact" panose="020B0806030902050204" pitchFamily="34" charset="0"/>
                </a:rPr>
                <a:t>72%</a:t>
              </a:r>
              <a:endParaRPr lang="en-US" sz="6000" dirty="0">
                <a:solidFill>
                  <a:schemeClr val="accent3">
                    <a:lumMod val="100000"/>
                  </a:schemeClr>
                </a:solidFill>
                <a:latin typeface="Impact" panose="020B0806030902050204" pitchFamily="34" charset="0"/>
              </a:endParaRPr>
            </a:p>
          </p:txBody>
        </p:sp>
        <p:cxnSp>
          <p:nvCxnSpPr>
            <p:cNvPr id="69" name="ExtraShape31"/>
            <p:cNvCxnSpPr/>
            <p:nvPr/>
          </p:nvCxnSpPr>
          <p:spPr>
            <a:xfrm>
              <a:off x="4070878" y="1979149"/>
              <a:ext cx="1810742"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70" name="CustomText1"/>
            <p:cNvSpPr/>
            <p:nvPr/>
          </p:nvSpPr>
          <p:spPr>
            <a:xfrm>
              <a:off x="4166511" y="2005866"/>
              <a:ext cx="1810742" cy="278389"/>
            </a:xfrm>
            <a:prstGeom prst="rect">
              <a:avLst/>
            </a:prstGeom>
            <a:noFill/>
          </p:spPr>
          <p:txBody>
            <a:bodyPr wrap="none" lIns="90000" tIns="46800" rIns="90000" bIns="46800">
              <a:normAutofit fontScale="85000" lnSpcReduction="20000"/>
            </a:bodyPr>
            <a:lstStyle/>
            <a:p>
              <a:pPr marL="0" marR="0" lvl="0" indent="0" algn="r" defTabSz="914400" rtl="0" eaLnBrk="1" fontAlgn="auto" latinLnBrk="0" hangingPunct="1">
                <a:spcBef>
                  <a:spcPts val="0"/>
                </a:spcBef>
                <a:spcAft>
                  <a:spcPts val="0"/>
                </a:spcAft>
                <a:buClrTx/>
                <a:buSzTx/>
                <a:buFontTx/>
                <a:buNone/>
                <a:defRPr/>
              </a:pPr>
              <a:r>
                <a:rPr kumimoji="0" lang="en-US" altLang="zh-CN" b="0" i="0" u="none" strike="noStrike" kern="1200" cap="none" spc="0" normalizeH="0" baseline="0" noProof="0" dirty="0">
                  <a:ln>
                    <a:noFill/>
                  </a:ln>
                  <a:solidFill>
                    <a:srgbClr val="3A4554"/>
                  </a:solidFill>
                  <a:effectLst/>
                  <a:uLnTx/>
                  <a:uFillTx/>
                </a:rPr>
                <a:t>Supporting text here</a:t>
              </a:r>
              <a:endParaRPr kumimoji="0" lang="en-US" altLang="zh-CN" b="0" i="0" u="none" strike="noStrike" kern="1200" cap="none" spc="0" normalizeH="0" baseline="0" noProof="0" dirty="0">
                <a:ln>
                  <a:noFill/>
                </a:ln>
                <a:solidFill>
                  <a:srgbClr val="3A4554"/>
                </a:solidFill>
                <a:effectLst/>
                <a:uLnTx/>
                <a:uFillTx/>
              </a:endParaRPr>
            </a:p>
          </p:txBody>
        </p:sp>
        <p:sp>
          <p:nvSpPr>
            <p:cNvPr id="71" name="CustomText2"/>
            <p:cNvSpPr/>
            <p:nvPr/>
          </p:nvSpPr>
          <p:spPr>
            <a:xfrm>
              <a:off x="4166511" y="1628324"/>
              <a:ext cx="1810741" cy="377542"/>
            </a:xfrm>
            <a:prstGeom prst="rect">
              <a:avLst/>
            </a:prstGeom>
            <a:noFill/>
          </p:spPr>
          <p:txBody>
            <a:bodyPr wrap="none" lIns="90000" tIns="46800" rIns="90000" bIns="46800" anchor="ctr">
              <a:normAutofit fontScale="77500" lnSpcReduction="20000"/>
            </a:bodyPr>
            <a:lstStyle/>
            <a:p>
              <a:pPr marL="0" marR="0" lvl="0" indent="0" algn="r" defTabSz="914400" rtl="0" eaLnBrk="1" fontAlgn="auto" latinLnBrk="0" hangingPunct="1">
                <a:spcBef>
                  <a:spcPts val="0"/>
                </a:spcBef>
                <a:spcAft>
                  <a:spcPts val="0"/>
                </a:spcAft>
                <a:buClrTx/>
                <a:buSzTx/>
                <a:buFontTx/>
                <a:buNone/>
                <a:defRPr/>
              </a:pPr>
              <a:r>
                <a:rPr kumimoji="0" lang="en-US" altLang="zh-CN" sz="2800" b="1" i="0" u="none" strike="noStrike" kern="1200" cap="none" spc="0" normalizeH="0" baseline="0" noProof="0" dirty="0">
                  <a:ln>
                    <a:noFill/>
                  </a:ln>
                  <a:solidFill>
                    <a:srgbClr val="3A4554"/>
                  </a:solidFill>
                  <a:effectLst/>
                  <a:uLnTx/>
                  <a:uFillTx/>
                </a:rPr>
                <a:t>TEXT HERE</a:t>
              </a:r>
              <a:endParaRPr kumimoji="0" lang="en-US" altLang="zh-CN" sz="2800" b="1" i="0" u="none" strike="noStrike" kern="1200" cap="none" spc="0" normalizeH="0" baseline="0" noProof="0" dirty="0">
                <a:ln>
                  <a:noFill/>
                </a:ln>
                <a:solidFill>
                  <a:srgbClr val="3A4554"/>
                </a:solidFill>
                <a:effectLst/>
                <a:uLnTx/>
                <a:uFillTx/>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a8196ce-cd1a-4fec-a71d-d24a165c23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1109" y="1391756"/>
            <a:ext cx="10799378" cy="4464496"/>
            <a:chOff x="721109" y="1391756"/>
            <a:chExt cx="10799378" cy="4464496"/>
          </a:xfrm>
        </p:grpSpPr>
        <p:grpSp>
          <p:nvGrpSpPr>
            <p:cNvPr id="6" name="íṣļîḑè"/>
            <p:cNvGrpSpPr/>
            <p:nvPr/>
          </p:nvGrpSpPr>
          <p:grpSpPr>
            <a:xfrm>
              <a:off x="721109" y="1484784"/>
              <a:ext cx="3307537" cy="4199806"/>
              <a:chOff x="1416748" y="1485488"/>
              <a:chExt cx="3227861" cy="4098637"/>
            </a:xfrm>
          </p:grpSpPr>
          <p:grpSp>
            <p:nvGrpSpPr>
              <p:cNvPr id="28" name="iśľîḓé"/>
              <p:cNvGrpSpPr/>
              <p:nvPr/>
            </p:nvGrpSpPr>
            <p:grpSpPr>
              <a:xfrm>
                <a:off x="1416748" y="1485488"/>
                <a:ext cx="3227861" cy="4098637"/>
                <a:chOff x="1416748" y="1485488"/>
                <a:chExt cx="3227861" cy="4098637"/>
              </a:xfrm>
            </p:grpSpPr>
            <p:sp>
              <p:nvSpPr>
                <p:cNvPr id="37" name="ïşlîďê"/>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8" name="iṣļîḍè"/>
                <p:cNvGrpSpPr/>
                <p:nvPr/>
              </p:nvGrpSpPr>
              <p:grpSpPr>
                <a:xfrm>
                  <a:off x="3359518" y="4532488"/>
                  <a:ext cx="312551" cy="393463"/>
                  <a:chOff x="4541592" y="4960612"/>
                  <a:chExt cx="312551" cy="393463"/>
                </a:xfrm>
              </p:grpSpPr>
              <p:sp>
                <p:nvSpPr>
                  <p:cNvPr id="122" name="íśḻïḍé"/>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3" name="i$ľïd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4" name="iṩļîḓe"/>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5" name="íśļíḑê"/>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6" name="iṥ1îdè"/>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7" name="îSļîḑè"/>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8" name="íṧḷídê"/>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9" name="îŝļíḍè"/>
                <p:cNvGrpSpPr/>
                <p:nvPr/>
              </p:nvGrpSpPr>
              <p:grpSpPr>
                <a:xfrm>
                  <a:off x="1416748" y="2456247"/>
                  <a:ext cx="312549" cy="442646"/>
                  <a:chOff x="5698186" y="1950933"/>
                  <a:chExt cx="312549" cy="442646"/>
                </a:xfrm>
              </p:grpSpPr>
              <p:sp>
                <p:nvSpPr>
                  <p:cNvPr id="119" name="îṣľ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20" name="isliḍé"/>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1" name="işḷïḓê"/>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40" name="ïṥļïḍé"/>
                <p:cNvGrpSpPr/>
                <p:nvPr/>
              </p:nvGrpSpPr>
              <p:grpSpPr>
                <a:xfrm>
                  <a:off x="2170350" y="4994742"/>
                  <a:ext cx="230051" cy="326829"/>
                  <a:chOff x="4382937" y="5523837"/>
                  <a:chExt cx="230051" cy="326829"/>
                </a:xfrm>
              </p:grpSpPr>
              <p:sp>
                <p:nvSpPr>
                  <p:cNvPr id="116" name="íṥ1iḋe"/>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p>
                </p:txBody>
              </p:sp>
              <p:sp>
                <p:nvSpPr>
                  <p:cNvPr id="117" name="íŝḻiḋê"/>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p>
                </p:txBody>
              </p:sp>
              <p:sp>
                <p:nvSpPr>
                  <p:cNvPr id="118" name="íSlîḓê"/>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p>
                </p:txBody>
              </p:sp>
            </p:grpSp>
            <p:grpSp>
              <p:nvGrpSpPr>
                <p:cNvPr id="41" name="îSḷîḋé"/>
                <p:cNvGrpSpPr/>
                <p:nvPr/>
              </p:nvGrpSpPr>
              <p:grpSpPr>
                <a:xfrm>
                  <a:off x="1931456" y="1808281"/>
                  <a:ext cx="406156" cy="679041"/>
                  <a:chOff x="5714051" y="2563340"/>
                  <a:chExt cx="406156" cy="679041"/>
                </a:xfrm>
              </p:grpSpPr>
              <p:sp>
                <p:nvSpPr>
                  <p:cNvPr id="102" name="îsľïḍ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3" name="iṥḷïḋé"/>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4" name="îṩ1ïď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5" name="ïṥlíḓè"/>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6" name="ísḻíḓè"/>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íṥ1î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8" name="íṩ1iďê"/>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9" name="íṩľíḍê"/>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10" name="ïṡ1îďè"/>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1" name="î$ľiḓè"/>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2" name="iṧḷíḑê"/>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3" name="íş1îḍé"/>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4" name="íṣļîdè"/>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5" name="ïşḷiḍ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grpSp>
              <p:nvGrpSpPr>
                <p:cNvPr id="42" name="íśľiďe"/>
                <p:cNvGrpSpPr/>
                <p:nvPr/>
              </p:nvGrpSpPr>
              <p:grpSpPr>
                <a:xfrm>
                  <a:off x="3272257" y="5170037"/>
                  <a:ext cx="309377" cy="414088"/>
                  <a:chOff x="3957743" y="5628549"/>
                  <a:chExt cx="309377" cy="414088"/>
                </a:xfrm>
              </p:grpSpPr>
              <p:sp>
                <p:nvSpPr>
                  <p:cNvPr id="96" name="iṣļïde"/>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7" name="iśḷîde"/>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p>
                </p:txBody>
              </p:sp>
              <p:sp>
                <p:nvSpPr>
                  <p:cNvPr id="98" name="işḷîďé"/>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9" name="î$ḻîḋè"/>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p>
                </p:txBody>
              </p:sp>
              <p:sp>
                <p:nvSpPr>
                  <p:cNvPr id="100" name="ï$1iḋê"/>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p>
                </p:txBody>
              </p:sp>
              <p:sp>
                <p:nvSpPr>
                  <p:cNvPr id="101" name="îšlidê"/>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p>
                </p:txBody>
              </p:sp>
            </p:grpSp>
            <p:grpSp>
              <p:nvGrpSpPr>
                <p:cNvPr id="43" name="íśliḋê"/>
                <p:cNvGrpSpPr/>
                <p:nvPr/>
              </p:nvGrpSpPr>
              <p:grpSpPr>
                <a:xfrm>
                  <a:off x="1882274" y="3689768"/>
                  <a:ext cx="414088" cy="488656"/>
                  <a:chOff x="4711354" y="5301720"/>
                  <a:chExt cx="414088" cy="488656"/>
                </a:xfrm>
              </p:grpSpPr>
              <p:sp>
                <p:nvSpPr>
                  <p:cNvPr id="92" name="iṥḻïḍe"/>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3" name="îṧļíḍe"/>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4" name="íś1iḍè"/>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5" name="îṣľidê"/>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4" name="iṩḷíḓe"/>
                <p:cNvGrpSpPr/>
                <p:nvPr/>
              </p:nvGrpSpPr>
              <p:grpSpPr>
                <a:xfrm>
                  <a:off x="2627909" y="1485488"/>
                  <a:ext cx="339521" cy="337934"/>
                  <a:chOff x="5698186" y="4535417"/>
                  <a:chExt cx="339521" cy="337934"/>
                </a:xfrm>
              </p:grpSpPr>
              <p:sp>
                <p:nvSpPr>
                  <p:cNvPr id="87" name="iş1ide"/>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8" name="ïšḷïḍè"/>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9" name="îşḷîďè"/>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90" name="ïṩḷiḓê"/>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1" name="îṩľiḑè"/>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5" name="isliḓe"/>
                <p:cNvGrpSpPr/>
                <p:nvPr/>
              </p:nvGrpSpPr>
              <p:grpSpPr>
                <a:xfrm>
                  <a:off x="3272006" y="1596959"/>
                  <a:ext cx="425193" cy="425194"/>
                  <a:chOff x="5623618" y="3915078"/>
                  <a:chExt cx="425193" cy="425194"/>
                </a:xfrm>
              </p:grpSpPr>
              <p:sp>
                <p:nvSpPr>
                  <p:cNvPr id="82" name="íSľïḓè"/>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3" name="iŝḷíḍé"/>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4" name="íṥḻîḑè"/>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5" name="íşḷiḍé"/>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6" name="işliḋ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grpSp>
              <p:nvGrpSpPr>
                <p:cNvPr id="46" name="ïśḻïḋé"/>
                <p:cNvGrpSpPr/>
                <p:nvPr/>
              </p:nvGrpSpPr>
              <p:grpSpPr>
                <a:xfrm>
                  <a:off x="4263837" y="2865836"/>
                  <a:ext cx="380772" cy="341108"/>
                  <a:chOff x="5100057" y="4749602"/>
                  <a:chExt cx="380772" cy="341108"/>
                </a:xfrm>
              </p:grpSpPr>
              <p:sp>
                <p:nvSpPr>
                  <p:cNvPr id="80" name="îṧlíḍ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sp>
                <p:nvSpPr>
                  <p:cNvPr id="81" name="ïṣ1íḍe"/>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p>
                </p:txBody>
              </p:sp>
            </p:grpSp>
            <p:grpSp>
              <p:nvGrpSpPr>
                <p:cNvPr id="47" name="ïṥľïḋe"/>
                <p:cNvGrpSpPr/>
                <p:nvPr/>
              </p:nvGrpSpPr>
              <p:grpSpPr>
                <a:xfrm>
                  <a:off x="4006816" y="3479570"/>
                  <a:ext cx="447407" cy="322069"/>
                  <a:chOff x="5141307" y="4268878"/>
                  <a:chExt cx="447407" cy="322069"/>
                </a:xfrm>
              </p:grpSpPr>
              <p:sp>
                <p:nvSpPr>
                  <p:cNvPr id="78" name="îṩḻiḓe"/>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9" name="iSḻïḑé"/>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8" name="iŝḷíde"/>
                <p:cNvGrpSpPr/>
                <p:nvPr/>
              </p:nvGrpSpPr>
              <p:grpSpPr>
                <a:xfrm>
                  <a:off x="3748713" y="3953154"/>
                  <a:ext cx="285578" cy="412502"/>
                  <a:chOff x="4651064" y="4359311"/>
                  <a:chExt cx="285578" cy="412502"/>
                </a:xfrm>
              </p:grpSpPr>
              <p:sp>
                <p:nvSpPr>
                  <p:cNvPr id="73" name="îṩļïďê"/>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4" name="isľiḑé"/>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p>
                </p:txBody>
              </p:sp>
              <p:sp>
                <p:nvSpPr>
                  <p:cNvPr id="75" name="íşlíďê"/>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6" name="íSļîḍe"/>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7" name="îšliďe"/>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9" name="iṧlîḑê"/>
                <p:cNvGrpSpPr/>
                <p:nvPr/>
              </p:nvGrpSpPr>
              <p:grpSpPr>
                <a:xfrm>
                  <a:off x="3835973" y="2208213"/>
                  <a:ext cx="490243" cy="463271"/>
                  <a:chOff x="5607752" y="3426422"/>
                  <a:chExt cx="490243" cy="463271"/>
                </a:xfrm>
              </p:grpSpPr>
              <p:sp>
                <p:nvSpPr>
                  <p:cNvPr id="65" name="îŝlîḑê"/>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6" name="ïSḷíḋè"/>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7" name="îṩḷíḓê"/>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ŝliḑé"/>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9" name="iş1îdê"/>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70" name="îSliḑê"/>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1" name="íšľíḑê"/>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2" name="işḻiď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50" name="ïślîḍe"/>
                <p:cNvGrpSpPr/>
                <p:nvPr/>
              </p:nvGrpSpPr>
              <p:grpSpPr>
                <a:xfrm>
                  <a:off x="4009701" y="3982239"/>
                  <a:ext cx="547357" cy="255434"/>
                  <a:chOff x="5057221" y="3151948"/>
                  <a:chExt cx="547357" cy="255434"/>
                </a:xfrm>
              </p:grpSpPr>
              <p:sp>
                <p:nvSpPr>
                  <p:cNvPr id="60" name="iṡ1íḋe"/>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p>
                </p:txBody>
              </p:sp>
              <p:sp>
                <p:nvSpPr>
                  <p:cNvPr id="61" name="iṣ1îḍé"/>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2" name="ïṡḻïḓe"/>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3" name="iṥḻïďê"/>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4" name="íṣ1íďé"/>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1" name="íśļíḋé"/>
                <p:cNvGrpSpPr/>
                <p:nvPr/>
              </p:nvGrpSpPr>
              <p:grpSpPr>
                <a:xfrm>
                  <a:off x="3859160" y="4537310"/>
                  <a:ext cx="325243" cy="337935"/>
                  <a:chOff x="5125442" y="3615221"/>
                  <a:chExt cx="325243" cy="337935"/>
                </a:xfrm>
              </p:grpSpPr>
              <p:sp>
                <p:nvSpPr>
                  <p:cNvPr id="56" name="îş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7" name="ï$ḻidê"/>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8" name="ïŝļîḍe"/>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sp>
                <p:nvSpPr>
                  <p:cNvPr id="59" name="ïṡlïḋè"/>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p>
                </p:txBody>
              </p:sp>
            </p:grpSp>
            <p:grpSp>
              <p:nvGrpSpPr>
                <p:cNvPr id="52" name="iṩ1îḍé"/>
                <p:cNvGrpSpPr/>
                <p:nvPr/>
              </p:nvGrpSpPr>
              <p:grpSpPr>
                <a:xfrm>
                  <a:off x="1682532" y="3174341"/>
                  <a:ext cx="214184" cy="315721"/>
                  <a:chOff x="5303135" y="5279509"/>
                  <a:chExt cx="214184" cy="315721"/>
                </a:xfrm>
              </p:grpSpPr>
              <p:sp>
                <p:nvSpPr>
                  <p:cNvPr id="53" name="iśľiď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4" name="iṣḷídè"/>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5" name="îṧ1iďé"/>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9" name="íṡlíḋê"/>
              <p:cNvGrpSpPr/>
              <p:nvPr/>
            </p:nvGrpSpPr>
            <p:grpSpPr>
              <a:xfrm>
                <a:off x="1811797" y="1791124"/>
                <a:ext cx="2339288" cy="3761336"/>
                <a:chOff x="8253415" y="755650"/>
                <a:chExt cx="1125538" cy="1809750"/>
              </a:xfrm>
            </p:grpSpPr>
            <p:sp>
              <p:nvSpPr>
                <p:cNvPr id="30" name="iSľïde"/>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íṧlïḍè"/>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îšḷîď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ṧľíďé"/>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ṩļidé"/>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šľîḑe"/>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líḓe"/>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7" name="i$líďe"/>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8" name="直接连接符 7"/>
            <p:cNvCxnSpPr/>
            <p:nvPr/>
          </p:nvCxnSpPr>
          <p:spPr>
            <a:xfrm>
              <a:off x="5531267" y="2934474"/>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9" name="íṧ1idê"/>
            <p:cNvGrpSpPr/>
            <p:nvPr/>
          </p:nvGrpSpPr>
          <p:grpSpPr>
            <a:xfrm>
              <a:off x="4518571" y="1665238"/>
              <a:ext cx="540000" cy="540000"/>
              <a:chOff x="824229" y="5280877"/>
              <a:chExt cx="347557" cy="347557"/>
            </a:xfrm>
            <a:solidFill>
              <a:schemeClr val="accent1"/>
            </a:solidFill>
          </p:grpSpPr>
          <p:sp>
            <p:nvSpPr>
              <p:cNvPr id="26" name="îşḷiḓe"/>
              <p:cNvSpPr/>
              <p:nvPr/>
            </p:nvSpPr>
            <p:spPr>
              <a:xfrm>
                <a:off x="824229" y="5280877"/>
                <a:ext cx="347557" cy="347557"/>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7" name="iš1ï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cxnSp>
          <p:nvCxnSpPr>
            <p:cNvPr id="10" name="直接连接符 9"/>
            <p:cNvCxnSpPr/>
            <p:nvPr/>
          </p:nvCxnSpPr>
          <p:spPr>
            <a:xfrm>
              <a:off x="5531267" y="4436045"/>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 name="ï$ļidê"/>
            <p:cNvGrpSpPr/>
            <p:nvPr/>
          </p:nvGrpSpPr>
          <p:grpSpPr>
            <a:xfrm>
              <a:off x="5146791" y="3155877"/>
              <a:ext cx="540000" cy="540000"/>
              <a:chOff x="824229" y="5280877"/>
              <a:chExt cx="347557" cy="347557"/>
            </a:xfrm>
            <a:solidFill>
              <a:schemeClr val="accent1"/>
            </a:solidFill>
          </p:grpSpPr>
          <p:sp>
            <p:nvSpPr>
              <p:cNvPr id="24" name="îśļîḓé"/>
              <p:cNvSpPr/>
              <p:nvPr/>
            </p:nvSpPr>
            <p:spPr>
              <a:xfrm>
                <a:off x="824229" y="5280877"/>
                <a:ext cx="347557" cy="347557"/>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5" name="ïšlî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2" name="í$1íḍê"/>
            <p:cNvGrpSpPr/>
            <p:nvPr/>
          </p:nvGrpSpPr>
          <p:grpSpPr>
            <a:xfrm>
              <a:off x="4755799" y="4572785"/>
              <a:ext cx="540000" cy="540000"/>
              <a:chOff x="824229" y="5280877"/>
              <a:chExt cx="347557" cy="347557"/>
            </a:xfrm>
            <a:solidFill>
              <a:schemeClr val="accent1"/>
            </a:solidFill>
          </p:grpSpPr>
          <p:sp>
            <p:nvSpPr>
              <p:cNvPr id="22" name="ïS1idé"/>
              <p:cNvSpPr/>
              <p:nvPr/>
            </p:nvSpPr>
            <p:spPr>
              <a:xfrm>
                <a:off x="824229" y="5280877"/>
                <a:ext cx="347557" cy="347557"/>
              </a:xfrm>
              <a:prstGeom prst="ellipse">
                <a:avLst/>
              </a:prstGeom>
              <a:solidFill>
                <a:schemeClr val="accent3"/>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3" name="íšļíḑe"/>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3" name="îŝļiḋé"/>
            <p:cNvGrpSpPr/>
            <p:nvPr/>
          </p:nvGrpSpPr>
          <p:grpSpPr>
            <a:xfrm>
              <a:off x="5589075" y="1549813"/>
              <a:ext cx="5931412" cy="1059056"/>
              <a:chOff x="5589075" y="1432904"/>
              <a:chExt cx="5931412" cy="1059056"/>
            </a:xfrm>
          </p:grpSpPr>
          <p:sp>
            <p:nvSpPr>
              <p:cNvPr id="20" name="ïş1íḍé"/>
              <p:cNvSpPr txBox="1"/>
              <p:nvPr/>
            </p:nvSpPr>
            <p:spPr>
              <a:xfrm>
                <a:off x="5589075" y="1904725"/>
                <a:ext cx="5931412" cy="587235"/>
              </a:xfrm>
              <a:prstGeom prst="rect">
                <a:avLst/>
              </a:prstGeom>
              <a:noFill/>
            </p:spPr>
            <p:txBody>
              <a:bodyPr wrap="square" lIns="90000" tIns="46800" rIns="90000" bIns="46800" rtlCol="0">
                <a:normAutofit/>
              </a:bodyPr>
              <a:lstStyle/>
              <a:p>
                <a:pPr>
                  <a:lnSpc>
                    <a:spcPct val="150000"/>
                  </a:lnSpc>
                  <a:spcBef>
                    <a:spcPct val="0"/>
                  </a:spcBef>
                </a:pPr>
                <a:r>
                  <a:rPr lang="en-US" altLang="zh-CN" sz="900" dirty="0"/>
                  <a:t>Supporting text here. </a:t>
                </a:r>
                <a:endParaRPr lang="en-US" altLang="zh-CN" sz="900" dirty="0"/>
              </a:p>
              <a:p>
                <a:pPr>
                  <a:lnSpc>
                    <a:spcPct val="150000"/>
                  </a:lnSpc>
                  <a:spcBef>
                    <a:spcPct val="0"/>
                  </a:spcBef>
                </a:pPr>
                <a:r>
                  <a:rPr lang="en-US" altLang="zh-CN" sz="900" dirty="0"/>
                  <a:t>When you copy &amp; paste, choose "keep text only" option.</a:t>
                </a:r>
                <a:endParaRPr lang="zh-CN" altLang="en-US" sz="900" dirty="0"/>
              </a:p>
            </p:txBody>
          </p:sp>
          <p:sp>
            <p:nvSpPr>
              <p:cNvPr id="21" name="i$ļíḓè"/>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1600" b="1" dirty="0"/>
                  <a:t>Text here</a:t>
                </a:r>
                <a:endParaRPr lang="zh-CN" altLang="en-US" sz="1600" b="1" dirty="0"/>
              </a:p>
            </p:txBody>
          </p:sp>
        </p:grpSp>
        <p:grpSp>
          <p:nvGrpSpPr>
            <p:cNvPr id="14" name="ïṥľîdè"/>
            <p:cNvGrpSpPr/>
            <p:nvPr/>
          </p:nvGrpSpPr>
          <p:grpSpPr>
            <a:xfrm>
              <a:off x="5928677" y="3123379"/>
              <a:ext cx="5591809" cy="1059056"/>
              <a:chOff x="5589075" y="1432904"/>
              <a:chExt cx="5931412" cy="1059056"/>
            </a:xfrm>
          </p:grpSpPr>
          <p:sp>
            <p:nvSpPr>
              <p:cNvPr id="18" name="íṣľîḍê"/>
              <p:cNvSpPr txBox="1"/>
              <p:nvPr/>
            </p:nvSpPr>
            <p:spPr>
              <a:xfrm>
                <a:off x="5589075" y="1904725"/>
                <a:ext cx="5931412" cy="587235"/>
              </a:xfrm>
              <a:prstGeom prst="rect">
                <a:avLst/>
              </a:prstGeom>
              <a:noFill/>
            </p:spPr>
            <p:txBody>
              <a:bodyPr wrap="square" lIns="90000" tIns="46800" rIns="90000" bIns="46800" rtlCol="0">
                <a:normAutofit/>
              </a:bodyPr>
              <a:lstStyle/>
              <a:p>
                <a:pPr>
                  <a:lnSpc>
                    <a:spcPct val="150000"/>
                  </a:lnSpc>
                  <a:spcBef>
                    <a:spcPct val="0"/>
                  </a:spcBef>
                </a:pPr>
                <a:r>
                  <a:rPr lang="en-US" altLang="zh-CN" sz="900" dirty="0"/>
                  <a:t>Supporting text here. </a:t>
                </a:r>
                <a:endParaRPr lang="en-US" altLang="zh-CN" sz="900" dirty="0"/>
              </a:p>
              <a:p>
                <a:pPr>
                  <a:lnSpc>
                    <a:spcPct val="150000"/>
                  </a:lnSpc>
                  <a:spcBef>
                    <a:spcPct val="0"/>
                  </a:spcBef>
                </a:pPr>
                <a:r>
                  <a:rPr lang="en-US" altLang="zh-CN" sz="900" dirty="0"/>
                  <a:t>When you copy &amp; paste, choose "keep text only" option.</a:t>
                </a:r>
                <a:endParaRPr lang="zh-CN" altLang="en-US" sz="900" dirty="0"/>
              </a:p>
            </p:txBody>
          </p:sp>
          <p:sp>
            <p:nvSpPr>
              <p:cNvPr id="19" name="ïSľiḍé"/>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1600" b="1" dirty="0"/>
                  <a:t>Text here</a:t>
                </a:r>
                <a:endParaRPr lang="zh-CN" altLang="en-US" sz="1600" b="1" dirty="0"/>
              </a:p>
            </p:txBody>
          </p:sp>
        </p:grpSp>
        <p:grpSp>
          <p:nvGrpSpPr>
            <p:cNvPr id="15" name="îṡ1íḋé"/>
            <p:cNvGrpSpPr/>
            <p:nvPr/>
          </p:nvGrpSpPr>
          <p:grpSpPr>
            <a:xfrm>
              <a:off x="5589075" y="4516159"/>
              <a:ext cx="5931412" cy="1059056"/>
              <a:chOff x="5589075" y="1432904"/>
              <a:chExt cx="5931412" cy="1059056"/>
            </a:xfrm>
          </p:grpSpPr>
          <p:sp>
            <p:nvSpPr>
              <p:cNvPr id="16" name="iSḷíḑê"/>
              <p:cNvSpPr txBox="1"/>
              <p:nvPr/>
            </p:nvSpPr>
            <p:spPr>
              <a:xfrm>
                <a:off x="5589075" y="1904725"/>
                <a:ext cx="5931412" cy="587235"/>
              </a:xfrm>
              <a:prstGeom prst="rect">
                <a:avLst/>
              </a:prstGeom>
              <a:noFill/>
            </p:spPr>
            <p:txBody>
              <a:bodyPr wrap="square" lIns="90000" tIns="46800" rIns="90000" bIns="46800" rtlCol="0">
                <a:normAutofit/>
              </a:bodyPr>
              <a:lstStyle/>
              <a:p>
                <a:pPr>
                  <a:lnSpc>
                    <a:spcPct val="150000"/>
                  </a:lnSpc>
                  <a:spcBef>
                    <a:spcPct val="0"/>
                  </a:spcBef>
                </a:pPr>
                <a:r>
                  <a:rPr lang="en-US" altLang="zh-CN" sz="900" dirty="0"/>
                  <a:t>Supporting text here. </a:t>
                </a:r>
                <a:endParaRPr lang="en-US" altLang="zh-CN" sz="900" dirty="0"/>
              </a:p>
              <a:p>
                <a:pPr>
                  <a:lnSpc>
                    <a:spcPct val="150000"/>
                  </a:lnSpc>
                  <a:spcBef>
                    <a:spcPct val="0"/>
                  </a:spcBef>
                </a:pPr>
                <a:r>
                  <a:rPr lang="en-US" altLang="zh-CN" sz="900" dirty="0"/>
                  <a:t>When you copy &amp; paste, choose "keep text only" option.</a:t>
                </a:r>
                <a:endParaRPr lang="zh-CN" altLang="en-US" sz="900" dirty="0"/>
              </a:p>
            </p:txBody>
          </p:sp>
          <p:sp>
            <p:nvSpPr>
              <p:cNvPr id="17" name="i$ḷíďê"/>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1600" b="1" dirty="0"/>
                  <a:t>Text here</a:t>
                </a:r>
                <a:endParaRPr lang="zh-CN" altLang="en-US" sz="1600" b="1"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174750" y="2070735"/>
            <a:ext cx="4535170" cy="985520"/>
          </a:xfrm>
        </p:spPr>
        <p:txBody>
          <a:bodyPr>
            <a:normAutofit/>
          </a:bodyPr>
          <a:lstStyle/>
          <a:p>
            <a:r>
              <a:rPr lang="zh-CN" altLang="en-US" sz="4000" dirty="0"/>
              <a:t>行业分析</a:t>
            </a:r>
            <a:endParaRPr lang="zh-CN" altLang="en-US" sz="400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ce0353e-2c1b-4b83-8b9f-2a69efa1e97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93825" y="1122313"/>
            <a:ext cx="10485375" cy="5021310"/>
            <a:chOff x="893825" y="1122313"/>
            <a:chExt cx="10485376" cy="5021310"/>
          </a:xfrm>
        </p:grpSpPr>
        <p:grpSp>
          <p:nvGrpSpPr>
            <p:cNvPr id="6" name="ïšľîďè"/>
            <p:cNvGrpSpPr/>
            <p:nvPr/>
          </p:nvGrpSpPr>
          <p:grpSpPr>
            <a:xfrm>
              <a:off x="5339924" y="1122313"/>
              <a:ext cx="6039277" cy="5021310"/>
              <a:chOff x="5339918" y="1289061"/>
              <a:chExt cx="5457687" cy="4537754"/>
            </a:xfrm>
          </p:grpSpPr>
          <p:grpSp>
            <p:nvGrpSpPr>
              <p:cNvPr id="13" name="iṩľîḋé"/>
              <p:cNvGrpSpPr/>
              <p:nvPr/>
            </p:nvGrpSpPr>
            <p:grpSpPr>
              <a:xfrm>
                <a:off x="5339918" y="1703050"/>
                <a:ext cx="2710980" cy="2111064"/>
                <a:chOff x="4814101" y="1314952"/>
                <a:chExt cx="3614505" cy="2814638"/>
              </a:xfrm>
              <a:solidFill>
                <a:schemeClr val="tx2">
                  <a:lumMod val="20000"/>
                  <a:lumOff val="80000"/>
                </a:schemeClr>
              </a:solidFill>
            </p:grpSpPr>
            <p:sp>
              <p:nvSpPr>
                <p:cNvPr id="155" name="îṣḻîḓê"/>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wrap="square" lIns="91440" tIns="45720" rIns="91440" bIns="45720" anchor="ctr">
                  <a:normAutofit fontScale="32500" lnSpcReduction="20000"/>
                </a:bodyPr>
                <a:lstStyle/>
                <a:p>
                  <a:pPr algn="ctr"/>
                </a:p>
              </p:txBody>
            </p:sp>
            <p:sp>
              <p:nvSpPr>
                <p:cNvPr id="156" name="î$1ïḑe"/>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wrap="square" lIns="91440" tIns="45720" rIns="91440" bIns="45720" anchor="ctr">
                  <a:normAutofit fontScale="47500" lnSpcReduction="20000"/>
                </a:bodyPr>
                <a:lstStyle/>
                <a:p>
                  <a:pPr algn="ctr"/>
                </a:p>
              </p:txBody>
            </p:sp>
            <p:sp>
              <p:nvSpPr>
                <p:cNvPr id="157" name="í$ľíḑè"/>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wrap="square" lIns="91440" tIns="45720" rIns="91440" bIns="45720" anchor="ctr">
                  <a:normAutofit fontScale="25000" lnSpcReduction="20000"/>
                </a:bodyPr>
                <a:lstStyle/>
                <a:p>
                  <a:pPr algn="ctr"/>
                </a:p>
              </p:txBody>
            </p:sp>
            <p:sp>
              <p:nvSpPr>
                <p:cNvPr id="158" name="îṡḷiḓè"/>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wrap="square" lIns="91440" tIns="45720" rIns="91440" bIns="45720" anchor="ctr">
                  <a:normAutofit fontScale="25000" lnSpcReduction="20000"/>
                </a:bodyPr>
                <a:lstStyle/>
                <a:p>
                  <a:pPr algn="ctr"/>
                </a:p>
              </p:txBody>
            </p:sp>
            <p:sp>
              <p:nvSpPr>
                <p:cNvPr id="159" name="iṥļiďé"/>
                <p:cNvSpPr/>
                <p:nvPr/>
              </p:nvSpPr>
              <p:spPr bwMode="auto">
                <a:xfrm>
                  <a:off x="5806087" y="1515560"/>
                  <a:ext cx="197691" cy="191818"/>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p:spPr>
              <p:txBody>
                <a:bodyPr wrap="square" lIns="91440" tIns="45720" rIns="91440" bIns="45720" anchor="ctr">
                  <a:normAutofit fontScale="25000" lnSpcReduction="20000"/>
                </a:bodyPr>
                <a:lstStyle/>
                <a:p>
                  <a:pPr algn="ctr"/>
                </a:p>
              </p:txBody>
            </p:sp>
            <p:sp>
              <p:nvSpPr>
                <p:cNvPr id="160" name="iSḻíḍè"/>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wrap="square" lIns="91440" tIns="45720" rIns="91440" bIns="45720" anchor="ctr">
                  <a:normAutofit fontScale="25000" lnSpcReduction="20000"/>
                </a:bodyPr>
                <a:lstStyle/>
                <a:p>
                  <a:pPr algn="ctr"/>
                </a:p>
              </p:txBody>
            </p:sp>
            <p:sp>
              <p:nvSpPr>
                <p:cNvPr id="161" name="íSlîḋé"/>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162" name="iṣľîḑê"/>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163" name="íŝ1ïḑe"/>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64" name="iŝḻíḑè"/>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65" name="íṥlíḑé"/>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66" name="išḷidé"/>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67" name="iş1ïďe"/>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68" name="iṩḻïḑè"/>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wrap="square" lIns="91440" tIns="45720" rIns="91440" bIns="45720" anchor="ctr">
                  <a:normAutofit fontScale="40000" lnSpcReduction="20000"/>
                </a:bodyPr>
                <a:lstStyle/>
                <a:p>
                  <a:pPr algn="ctr"/>
                </a:p>
              </p:txBody>
            </p:sp>
            <p:sp>
              <p:nvSpPr>
                <p:cNvPr id="169" name="ísľïḋé"/>
                <p:cNvSpPr/>
                <p:nvPr/>
              </p:nvSpPr>
              <p:spPr bwMode="auto">
                <a:xfrm>
                  <a:off x="5843656" y="2888235"/>
                  <a:ext cx="150715" cy="150714"/>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grpFill/>
                <a:ln>
                  <a:noFill/>
                </a:ln>
              </p:spPr>
              <p:txBody>
                <a:bodyPr wrap="square" lIns="91440" tIns="45720" rIns="91440" bIns="45720" anchor="ctr">
                  <a:normAutofit fontScale="25000" lnSpcReduction="20000"/>
                </a:bodyPr>
                <a:lstStyle/>
                <a:p>
                  <a:pPr algn="ctr"/>
                </a:p>
              </p:txBody>
            </p:sp>
            <p:sp>
              <p:nvSpPr>
                <p:cNvPr id="170" name="íṧľiḍé"/>
                <p:cNvSpPr/>
                <p:nvPr/>
              </p:nvSpPr>
              <p:spPr bwMode="auto">
                <a:xfrm>
                  <a:off x="5900419" y="2101389"/>
                  <a:ext cx="215306" cy="19964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grpFill/>
                <a:ln>
                  <a:noFill/>
                </a:ln>
              </p:spPr>
              <p:txBody>
                <a:bodyPr wrap="square" lIns="91440" tIns="45720" rIns="91440" bIns="45720" anchor="ctr">
                  <a:normAutofit fontScale="32500" lnSpcReduction="20000"/>
                </a:bodyPr>
                <a:lstStyle/>
                <a:p>
                  <a:pPr algn="ctr"/>
                </a:p>
              </p:txBody>
            </p:sp>
            <p:sp>
              <p:nvSpPr>
                <p:cNvPr id="171" name="íŝḻïḋê"/>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wrap="square" lIns="91440" tIns="45720" rIns="91440" bIns="45720" anchor="ctr">
                  <a:normAutofit fontScale="32500" lnSpcReduction="20000"/>
                </a:bodyPr>
                <a:lstStyle/>
                <a:p>
                  <a:pPr algn="ctr"/>
                </a:p>
              </p:txBody>
            </p:sp>
            <p:sp>
              <p:nvSpPr>
                <p:cNvPr id="172" name="ïśļîďé"/>
                <p:cNvSpPr/>
                <p:nvPr/>
              </p:nvSpPr>
              <p:spPr bwMode="auto">
                <a:xfrm>
                  <a:off x="5156634" y="2140536"/>
                  <a:ext cx="262282" cy="281855"/>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grpFill/>
                <a:ln>
                  <a:noFill/>
                </a:ln>
              </p:spPr>
              <p:txBody>
                <a:bodyPr wrap="square" lIns="91440" tIns="45720" rIns="91440" bIns="45720" anchor="ctr">
                  <a:normAutofit fontScale="62500" lnSpcReduction="20000"/>
                </a:bodyPr>
                <a:lstStyle/>
                <a:p>
                  <a:pPr algn="ctr"/>
                </a:p>
              </p:txBody>
            </p:sp>
            <p:sp>
              <p:nvSpPr>
                <p:cNvPr id="173" name="ïśḻîḍe"/>
                <p:cNvSpPr/>
                <p:nvPr/>
              </p:nvSpPr>
              <p:spPr bwMode="auto">
                <a:xfrm>
                  <a:off x="4814101" y="2956741"/>
                  <a:ext cx="137013" cy="152672"/>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grpFill/>
                <a:ln>
                  <a:noFill/>
                </a:ln>
              </p:spPr>
              <p:txBody>
                <a:bodyPr wrap="square" lIns="91440" tIns="45720" rIns="91440" bIns="45720" anchor="ctr">
                  <a:normAutofit fontScale="25000" lnSpcReduction="20000"/>
                </a:bodyPr>
                <a:lstStyle/>
                <a:p>
                  <a:pPr algn="ctr"/>
                </a:p>
              </p:txBody>
            </p:sp>
            <p:sp>
              <p:nvSpPr>
                <p:cNvPr id="174" name="íṥḻïdè"/>
                <p:cNvSpPr/>
                <p:nvPr/>
              </p:nvSpPr>
              <p:spPr bwMode="auto">
                <a:xfrm>
                  <a:off x="5646087" y="3307798"/>
                  <a:ext cx="227050" cy="199648"/>
                </a:xfrm>
                <a:custGeom>
                  <a:avLst/>
                  <a:gdLst>
                    <a:gd name="T0" fmla="*/ 76 w 116"/>
                    <a:gd name="T1" fmla="*/ 15 h 102"/>
                    <a:gd name="T2" fmla="*/ 40 w 116"/>
                    <a:gd name="T3" fmla="*/ 0 h 102"/>
                    <a:gd name="T4" fmla="*/ 0 w 116"/>
                    <a:gd name="T5" fmla="*/ 15 h 102"/>
                    <a:gd name="T6" fmla="*/ 0 w 116"/>
                    <a:gd name="T7" fmla="*/ 102 h 102"/>
                    <a:gd name="T8" fmla="*/ 40 w 116"/>
                    <a:gd name="T9" fmla="*/ 87 h 102"/>
                    <a:gd name="T10" fmla="*/ 76 w 116"/>
                    <a:gd name="T11" fmla="*/ 102 h 102"/>
                    <a:gd name="T12" fmla="*/ 116 w 116"/>
                    <a:gd name="T13" fmla="*/ 87 h 102"/>
                    <a:gd name="T14" fmla="*/ 116 w 116"/>
                    <a:gd name="T15" fmla="*/ 0 h 102"/>
                    <a:gd name="T16" fmla="*/ 76 w 116"/>
                    <a:gd name="T17" fmla="*/ 15 h 102"/>
                    <a:gd name="T18" fmla="*/ 44 w 116"/>
                    <a:gd name="T19" fmla="*/ 9 h 102"/>
                    <a:gd name="T20" fmla="*/ 73 w 116"/>
                    <a:gd name="T21" fmla="*/ 22 h 102"/>
                    <a:gd name="T22" fmla="*/ 73 w 116"/>
                    <a:gd name="T23" fmla="*/ 92 h 102"/>
                    <a:gd name="T24" fmla="*/ 44 w 116"/>
                    <a:gd name="T25" fmla="*/ 80 h 102"/>
                    <a:gd name="T26" fmla="*/ 44 w 116"/>
                    <a:gd name="T27" fmla="*/ 9 h 102"/>
                    <a:gd name="T28" fmla="*/ 8 w 116"/>
                    <a:gd name="T29" fmla="*/ 20 h 102"/>
                    <a:gd name="T30" fmla="*/ 37 w 116"/>
                    <a:gd name="T31" fmla="*/ 9 h 102"/>
                    <a:gd name="T32" fmla="*/ 37 w 116"/>
                    <a:gd name="T33" fmla="*/ 80 h 102"/>
                    <a:gd name="T34" fmla="*/ 8 w 116"/>
                    <a:gd name="T35" fmla="*/ 92 h 102"/>
                    <a:gd name="T36" fmla="*/ 8 w 116"/>
                    <a:gd name="T37" fmla="*/ 20 h 102"/>
                    <a:gd name="T38" fmla="*/ 109 w 116"/>
                    <a:gd name="T39" fmla="*/ 82 h 102"/>
                    <a:gd name="T40" fmla="*/ 80 w 116"/>
                    <a:gd name="T41" fmla="*/ 92 h 102"/>
                    <a:gd name="T42" fmla="*/ 80 w 116"/>
                    <a:gd name="T43" fmla="*/ 22 h 102"/>
                    <a:gd name="T44" fmla="*/ 109 w 116"/>
                    <a:gd name="T45" fmla="*/ 10 h 102"/>
                    <a:gd name="T46" fmla="*/ 109 w 116"/>
                    <a:gd name="T4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 h="102">
                      <a:moveTo>
                        <a:pt x="76" y="15"/>
                      </a:moveTo>
                      <a:lnTo>
                        <a:pt x="40" y="0"/>
                      </a:lnTo>
                      <a:lnTo>
                        <a:pt x="0" y="15"/>
                      </a:lnTo>
                      <a:lnTo>
                        <a:pt x="0" y="102"/>
                      </a:lnTo>
                      <a:lnTo>
                        <a:pt x="40" y="87"/>
                      </a:lnTo>
                      <a:lnTo>
                        <a:pt x="76" y="102"/>
                      </a:lnTo>
                      <a:lnTo>
                        <a:pt x="116" y="87"/>
                      </a:lnTo>
                      <a:lnTo>
                        <a:pt x="116" y="0"/>
                      </a:lnTo>
                      <a:lnTo>
                        <a:pt x="76" y="15"/>
                      </a:lnTo>
                      <a:close/>
                      <a:moveTo>
                        <a:pt x="44" y="9"/>
                      </a:moveTo>
                      <a:lnTo>
                        <a:pt x="73" y="22"/>
                      </a:lnTo>
                      <a:lnTo>
                        <a:pt x="73" y="92"/>
                      </a:lnTo>
                      <a:lnTo>
                        <a:pt x="44" y="80"/>
                      </a:lnTo>
                      <a:lnTo>
                        <a:pt x="44" y="9"/>
                      </a:lnTo>
                      <a:close/>
                      <a:moveTo>
                        <a:pt x="8" y="20"/>
                      </a:moveTo>
                      <a:lnTo>
                        <a:pt x="37" y="9"/>
                      </a:lnTo>
                      <a:lnTo>
                        <a:pt x="37" y="80"/>
                      </a:lnTo>
                      <a:lnTo>
                        <a:pt x="8" y="92"/>
                      </a:lnTo>
                      <a:lnTo>
                        <a:pt x="8" y="20"/>
                      </a:lnTo>
                      <a:close/>
                      <a:moveTo>
                        <a:pt x="109" y="82"/>
                      </a:moveTo>
                      <a:lnTo>
                        <a:pt x="80" y="92"/>
                      </a:lnTo>
                      <a:lnTo>
                        <a:pt x="80" y="22"/>
                      </a:lnTo>
                      <a:lnTo>
                        <a:pt x="109" y="10"/>
                      </a:lnTo>
                      <a:lnTo>
                        <a:pt x="109" y="82"/>
                      </a:lnTo>
                      <a:close/>
                    </a:path>
                  </a:pathLst>
                </a:custGeom>
                <a:grpFill/>
                <a:ln>
                  <a:noFill/>
                </a:ln>
              </p:spPr>
              <p:txBody>
                <a:bodyPr wrap="square" lIns="91440" tIns="45720" rIns="91440" bIns="45720" anchor="ctr">
                  <a:normAutofit fontScale="32500" lnSpcReduction="20000"/>
                </a:bodyPr>
                <a:lstStyle/>
                <a:p>
                  <a:pPr algn="ctr"/>
                </a:p>
              </p:txBody>
            </p:sp>
          </p:grpSp>
          <p:grpSp>
            <p:nvGrpSpPr>
              <p:cNvPr id="14" name="îṩlîde"/>
              <p:cNvGrpSpPr/>
              <p:nvPr/>
            </p:nvGrpSpPr>
            <p:grpSpPr>
              <a:xfrm>
                <a:off x="6880852" y="1289061"/>
                <a:ext cx="3916753" cy="4537754"/>
                <a:chOff x="6868614" y="762985"/>
                <a:chExt cx="5222153" cy="6050102"/>
              </a:xfrm>
              <a:solidFill>
                <a:schemeClr val="tx2"/>
              </a:solidFill>
            </p:grpSpPr>
            <p:sp>
              <p:nvSpPr>
                <p:cNvPr id="15" name="iśļiḓe"/>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p>
              </p:txBody>
            </p:sp>
            <p:sp>
              <p:nvSpPr>
                <p:cNvPr id="16" name="iSļíḍe"/>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7" name="is1iďè"/>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8" name="îṧlîďê"/>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9" name="ïṧľíḓê"/>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20" name="ïṥļîḓe"/>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1" name="išļíḑê"/>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2" name="iṥḷîḍè"/>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23" name="ï$ḷîḋè"/>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4" name="iṩlîḋê"/>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5" name="ïŝlïḑê"/>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26" name="îŝľide"/>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27" name="ï$líḑè"/>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28" name="i$liḍé"/>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p>
              </p:txBody>
            </p:sp>
            <p:sp>
              <p:nvSpPr>
                <p:cNvPr id="29" name="i$líḋe"/>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0" name="îṩḷîḑê"/>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31" name="îśḻïdé"/>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2" name="ïṧlîḓe"/>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33" name="iṧḷïḑê"/>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34" name="îšlïḑè"/>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35" name="îśľiḍé"/>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36" name="íśļíďè"/>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37" name="îś1îdé"/>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8" name="íṩļidé"/>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39" name="íṧḻîďé"/>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40" name="íṧļîdê"/>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41" name="íŝlîḍè"/>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42" name="íṣḻíḍe"/>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3" name="ïSḷîḍe"/>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44" name="ïṥ1ïḓé"/>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5" name="îṣľïde"/>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46" name="îşliḋè"/>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47" name="íṧ1iḓé"/>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48" name="îSľîḓê"/>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49" name="ïṧlíḓé"/>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50" name="îṩ1îḓé"/>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10000"/>
                </a:bodyPr>
                <a:lstStyle/>
                <a:p>
                  <a:pPr algn="ctr"/>
                </a:p>
              </p:txBody>
            </p:sp>
            <p:sp>
              <p:nvSpPr>
                <p:cNvPr id="51" name="iṣļïḓè"/>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2" name="iŝḷíḋé"/>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3" name="iṧḷîḍé"/>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54" name="isḷíďe"/>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5" name="ï$lîḑê"/>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56" name="íŝḻíďe"/>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10000"/>
                </a:bodyPr>
                <a:lstStyle/>
                <a:p>
                  <a:pPr algn="ctr"/>
                </a:p>
              </p:txBody>
            </p:sp>
            <p:sp>
              <p:nvSpPr>
                <p:cNvPr id="57" name="ïṣliḑe"/>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58" name="iṥļîḍê"/>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59" name="ïs1íḍé"/>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0" name="ïṣḷídè"/>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61" name="iṥ1ïdé"/>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p>
              </p:txBody>
            </p:sp>
            <p:sp>
              <p:nvSpPr>
                <p:cNvPr id="62" name="îṣḻîḑé"/>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63" name="ísļîḍè"/>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64" name="î$ḷiḑè"/>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65" name="ïSliḍè"/>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66" name="íṩļïďe"/>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67" name="ï$ľïďê"/>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68" name="i$ľíďè"/>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69" name="iślíḓê"/>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0" name="îşḻïde"/>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71" name="íṥ1îḋe"/>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72" name="iṣlîḓe"/>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73" name="ïṣlïḋè"/>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74" name="ïṡlïde"/>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75" name="iSḷîdê"/>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76" name="i$líḓè"/>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77" name="îṡ1íḋè"/>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78" name="iṣļiḑe"/>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79" name="îṧḷíďé"/>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80" name="ïṡľïḑe"/>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81" name="íṩļíḍè"/>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82" name="ïṩḻïḋê"/>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83" name="íṣ1ïḓè"/>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p>
              </p:txBody>
            </p:sp>
            <p:sp>
              <p:nvSpPr>
                <p:cNvPr id="84" name="îşľídè"/>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85" name="iṣľîḑè"/>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86" name="ïṧḷïḓê"/>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87" name="îŝlide"/>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88" name="íṣļïde"/>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10000"/>
                </a:bodyPr>
                <a:lstStyle/>
                <a:p>
                  <a:pPr algn="ctr"/>
                </a:p>
              </p:txBody>
            </p:sp>
            <p:sp>
              <p:nvSpPr>
                <p:cNvPr id="89" name="îşļiḋé"/>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90" name="îşľiḋê"/>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91" name="iṩḻîdè"/>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92" name="iṣḷíḋe"/>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93" name="iṥḻíḋè"/>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94" name="î$ļidé"/>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95" name="ïṧļidê"/>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96" name="íṩľíďé"/>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97" name="iŝļíḓè"/>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98" name="í$ḷíďé"/>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99" name="îśḷïḑe"/>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00" name="iSľíḓè"/>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01" name="ïşľïḓé"/>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10000"/>
                </a:bodyPr>
                <a:lstStyle/>
                <a:p>
                  <a:pPr algn="ctr"/>
                </a:p>
              </p:txBody>
            </p:sp>
            <p:sp>
              <p:nvSpPr>
                <p:cNvPr id="102" name="îṧļíḋé"/>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03" name="ïṡľiḓê"/>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04" name="îṡḻïḍê"/>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05" name="iṣḻíḋê"/>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p>
              </p:txBody>
            </p:sp>
            <p:sp>
              <p:nvSpPr>
                <p:cNvPr id="106" name="iŝḻíḍê"/>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10000"/>
                </a:bodyPr>
                <a:lstStyle/>
                <a:p>
                  <a:pPr algn="ctr"/>
                </a:p>
              </p:txBody>
            </p:sp>
            <p:sp>
              <p:nvSpPr>
                <p:cNvPr id="107" name="ïṩľiďe"/>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108" name="iṩ1iďe"/>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09" name="îslîḑè"/>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110" name="íSļîďe"/>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p>
              </p:txBody>
            </p:sp>
            <p:sp>
              <p:nvSpPr>
                <p:cNvPr id="111" name="ïsļîdé"/>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12" name="îṣḻîde"/>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13" name="íṣļïḑê"/>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14" name="ïṧļîďe"/>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115" name="îṩ1îďè"/>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116" name="íśľíḋê"/>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17" name="îṥlîḓè"/>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18" name="íş1iḍe"/>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19" name="ïṥľîďe"/>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20" name="î$1îďé"/>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21" name="íşļîḋê"/>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22" name="ïSľîḋe"/>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23" name="îś1iḋê"/>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24" name="ïṥ1iḓè"/>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25" name="ïŝľíḑe"/>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26" name="îSļîdé"/>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27" name="îṧḷíḋè"/>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28" name="îsľíďé"/>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29" name="ïṡḻiḑè"/>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0" name="îṡliḑé"/>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31" name="íṡľide"/>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2" name="íşlíḍé"/>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3" name="iŝlïḍé"/>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34" name="iṣḷïḍè"/>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5" name="íṡļidé"/>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6" name="îṩliďê"/>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137" name="ïṩḻiďê"/>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sp>
              <p:nvSpPr>
                <p:cNvPr id="138" name="íṥḻíďê"/>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39" name="iṧḻîdê"/>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40" name="ïṥ1iďé"/>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41" name="îśḻíďê"/>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142" name="iSḷíďê"/>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0000" lnSpcReduction="20000"/>
                </a:bodyPr>
                <a:lstStyle/>
                <a:p>
                  <a:pPr algn="ctr"/>
                </a:p>
              </p:txBody>
            </p:sp>
            <p:sp>
              <p:nvSpPr>
                <p:cNvPr id="143" name="îšḷïḍê"/>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44" name="íşľîďe"/>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145" name="ïşľíḍè"/>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46" name="ïṧļíḑé"/>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7500" lnSpcReduction="20000"/>
                </a:bodyPr>
                <a:lstStyle/>
                <a:p>
                  <a:pPr algn="ctr"/>
                </a:p>
              </p:txBody>
            </p:sp>
            <p:sp>
              <p:nvSpPr>
                <p:cNvPr id="147" name="işļïdê"/>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92500" lnSpcReduction="20000"/>
                </a:bodyPr>
                <a:lstStyle/>
                <a:p>
                  <a:pPr algn="ctr"/>
                </a:p>
              </p:txBody>
            </p:sp>
            <p:sp>
              <p:nvSpPr>
                <p:cNvPr id="148" name="išḻïďè"/>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10000"/>
                </a:bodyPr>
                <a:lstStyle/>
                <a:p>
                  <a:pPr algn="ctr"/>
                </a:p>
              </p:txBody>
            </p:sp>
            <p:sp>
              <p:nvSpPr>
                <p:cNvPr id="149" name="iş1iḓê"/>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p>
              </p:txBody>
            </p:sp>
            <p:sp>
              <p:nvSpPr>
                <p:cNvPr id="150" name="íşľîḓê"/>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51" name="îṧļíḍe"/>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52" name="íṡliḓè"/>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62500" lnSpcReduction="20000"/>
                </a:bodyPr>
                <a:lstStyle/>
                <a:p>
                  <a:pPr algn="ctr"/>
                </a:p>
              </p:txBody>
            </p:sp>
            <p:sp>
              <p:nvSpPr>
                <p:cNvPr id="153" name="iṥḻîḍe"/>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p>
              </p:txBody>
            </p:sp>
            <p:sp>
              <p:nvSpPr>
                <p:cNvPr id="154" name="íṧ1iḋè"/>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grpSp>
        </p:grpSp>
        <p:sp>
          <p:nvSpPr>
            <p:cNvPr id="7" name="íṣ1îďé"/>
            <p:cNvSpPr/>
            <p:nvPr/>
          </p:nvSpPr>
          <p:spPr>
            <a:xfrm>
              <a:off x="927604" y="2056397"/>
              <a:ext cx="3767565" cy="45284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r>
                <a:rPr lang="en-US" altLang="zh-CN" sz="1400" b="1" dirty="0">
                  <a:solidFill>
                    <a:schemeClr val="bg1"/>
                  </a:solidFill>
                </a:rPr>
                <a:t>Text here</a:t>
              </a:r>
              <a:endParaRPr lang="zh-CN" altLang="en-US" sz="1400" b="1" dirty="0">
                <a:solidFill>
                  <a:schemeClr val="bg1"/>
                </a:solidFill>
              </a:endParaRPr>
            </a:p>
          </p:txBody>
        </p:sp>
        <p:sp>
          <p:nvSpPr>
            <p:cNvPr id="8" name="íṡlîḋè"/>
            <p:cNvSpPr/>
            <p:nvPr/>
          </p:nvSpPr>
          <p:spPr>
            <a:xfrm>
              <a:off x="927604" y="3260930"/>
              <a:ext cx="3767565" cy="4528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r>
                <a:rPr lang="en-US" altLang="zh-CN" sz="1400" b="1" dirty="0">
                  <a:solidFill>
                    <a:schemeClr val="bg1"/>
                  </a:solidFill>
                </a:rPr>
                <a:t>Text here</a:t>
              </a:r>
              <a:endParaRPr lang="zh-CN" altLang="en-US" sz="1400" b="1" dirty="0">
                <a:solidFill>
                  <a:schemeClr val="bg1"/>
                </a:solidFill>
              </a:endParaRPr>
            </a:p>
          </p:txBody>
        </p:sp>
        <p:sp>
          <p:nvSpPr>
            <p:cNvPr id="9" name="íšľïḑè"/>
            <p:cNvSpPr/>
            <p:nvPr/>
          </p:nvSpPr>
          <p:spPr>
            <a:xfrm>
              <a:off x="927604" y="4465463"/>
              <a:ext cx="3767565" cy="45284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r>
                <a:rPr lang="en-US" altLang="zh-CN" sz="1400" b="1" dirty="0">
                  <a:solidFill>
                    <a:schemeClr val="bg1"/>
                  </a:solidFill>
                </a:rPr>
                <a:t>Text here</a:t>
              </a:r>
              <a:endParaRPr lang="zh-CN" altLang="en-US" sz="1400" b="1" dirty="0">
                <a:solidFill>
                  <a:schemeClr val="bg1"/>
                </a:solidFill>
              </a:endParaRPr>
            </a:p>
          </p:txBody>
        </p:sp>
        <p:sp>
          <p:nvSpPr>
            <p:cNvPr id="10" name="ïSlïde"/>
            <p:cNvSpPr/>
            <p:nvPr/>
          </p:nvSpPr>
          <p:spPr bwMode="auto">
            <a:xfrm>
              <a:off x="927604" y="2508599"/>
              <a:ext cx="3767566" cy="40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en-US" altLang="zh-CN" sz="1100" dirty="0"/>
            </a:p>
          </p:txBody>
        </p:sp>
        <p:sp>
          <p:nvSpPr>
            <p:cNvPr id="11" name="iṧļíḍê"/>
            <p:cNvSpPr/>
            <p:nvPr/>
          </p:nvSpPr>
          <p:spPr bwMode="auto">
            <a:xfrm>
              <a:off x="893825" y="3716325"/>
              <a:ext cx="3767566" cy="40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en-US" altLang="zh-CN" sz="1100" dirty="0"/>
            </a:p>
          </p:txBody>
        </p:sp>
        <p:sp>
          <p:nvSpPr>
            <p:cNvPr id="12" name="ïṣļiďê"/>
            <p:cNvSpPr/>
            <p:nvPr/>
          </p:nvSpPr>
          <p:spPr bwMode="auto">
            <a:xfrm>
              <a:off x="915597" y="4923882"/>
              <a:ext cx="3767566" cy="40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en-US" altLang="zh-CN" sz="1100"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d5da97a-d2c2-4fb7-ae7d-b8d48b0e2d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0299" y="1674000"/>
            <a:ext cx="10849395" cy="3915000"/>
            <a:chOff x="670299" y="1674000"/>
            <a:chExt cx="10849395" cy="3915000"/>
          </a:xfrm>
        </p:grpSpPr>
        <p:cxnSp>
          <p:nvCxnSpPr>
            <p:cNvPr id="6" name="直接连接符 5"/>
            <p:cNvCxnSpPr/>
            <p:nvPr/>
          </p:nvCxnSpPr>
          <p:spPr>
            <a:xfrm>
              <a:off x="4123304" y="4314208"/>
              <a:ext cx="0" cy="1046461"/>
            </a:xfrm>
            <a:prstGeom prst="line">
              <a:avLst/>
            </a:prstGeom>
            <a:ln w="3175"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065895" y="4314208"/>
              <a:ext cx="0" cy="1046461"/>
            </a:xfrm>
            <a:prstGeom prst="line">
              <a:avLst/>
            </a:prstGeom>
            <a:ln w="3175"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95300" y="1902332"/>
              <a:ext cx="0" cy="1046461"/>
            </a:xfrm>
            <a:prstGeom prst="line">
              <a:avLst/>
            </a:prstGeom>
            <a:ln w="3175"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îṥlïḑê"/>
            <p:cNvSpPr/>
            <p:nvPr/>
          </p:nvSpPr>
          <p:spPr>
            <a:xfrm>
              <a:off x="672306" y="3416219"/>
              <a:ext cx="10847388" cy="444662"/>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55000" lnSpcReduction="20000"/>
            </a:bodyPr>
            <a:lstStyle/>
            <a:p>
              <a:pPr algn="ctr"/>
              <a:endParaRPr lang="zh-CN" altLang="en-US" dirty="0"/>
            </a:p>
          </p:txBody>
        </p:sp>
        <p:grpSp>
          <p:nvGrpSpPr>
            <p:cNvPr id="10" name="iş1îḓê"/>
            <p:cNvGrpSpPr/>
            <p:nvPr/>
          </p:nvGrpSpPr>
          <p:grpSpPr>
            <a:xfrm>
              <a:off x="1866397" y="3352940"/>
              <a:ext cx="571222" cy="571221"/>
              <a:chOff x="2357791" y="3177651"/>
              <a:chExt cx="571222" cy="571221"/>
            </a:xfrm>
          </p:grpSpPr>
          <p:sp>
            <p:nvSpPr>
              <p:cNvPr id="45" name="iṥļíḋe"/>
              <p:cNvSpPr/>
              <p:nvPr/>
            </p:nvSpPr>
            <p:spPr>
              <a:xfrm>
                <a:off x="2357791" y="3177651"/>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nchor="ctr">
                <a:normAutofit/>
              </a:bodyPr>
              <a:lstStyle/>
              <a:p>
                <a:pPr algn="ctr"/>
                <a:endParaRPr sz="2000">
                  <a:solidFill>
                    <a:schemeClr val="dk1"/>
                  </a:solidFill>
                </a:endParaRPr>
              </a:p>
            </p:txBody>
          </p:sp>
          <p:grpSp>
            <p:nvGrpSpPr>
              <p:cNvPr id="46" name="isḻiḑé"/>
              <p:cNvGrpSpPr/>
              <p:nvPr/>
            </p:nvGrpSpPr>
            <p:grpSpPr>
              <a:xfrm>
                <a:off x="2494406" y="3305437"/>
                <a:ext cx="297990" cy="315648"/>
                <a:chOff x="0" y="0"/>
                <a:chExt cx="483010" cy="511631"/>
              </a:xfrm>
            </p:grpSpPr>
            <p:sp>
              <p:nvSpPr>
                <p:cNvPr id="47" name="íṩḻiďé"/>
                <p:cNvSpPr/>
                <p:nvPr/>
              </p:nvSpPr>
              <p:spPr>
                <a:xfrm>
                  <a:off x="0" y="0"/>
                  <a:ext cx="483010" cy="361363"/>
                </a:xfrm>
                <a:custGeom>
                  <a:avLst/>
                  <a:gdLst/>
                  <a:ahLst/>
                  <a:cxnLst/>
                  <a:rect l="0" t="0" r="0" b="0"/>
                  <a:pathLst>
                    <a:path w="120000" h="120000" extrusionOk="0">
                      <a:moveTo>
                        <a:pt x="116450" y="93983"/>
                      </a:moveTo>
                      <a:cubicBezTo>
                        <a:pt x="116450" y="97905"/>
                        <a:pt x="114061" y="101100"/>
                        <a:pt x="111122" y="101100"/>
                      </a:cubicBezTo>
                      <a:lnTo>
                        <a:pt x="8877" y="101100"/>
                      </a:lnTo>
                      <a:cubicBezTo>
                        <a:pt x="5938" y="101100"/>
                        <a:pt x="3550" y="97905"/>
                        <a:pt x="3550" y="93983"/>
                      </a:cubicBezTo>
                      <a:lnTo>
                        <a:pt x="3550" y="11855"/>
                      </a:lnTo>
                      <a:cubicBezTo>
                        <a:pt x="3550" y="7933"/>
                        <a:pt x="5938" y="4738"/>
                        <a:pt x="8877" y="4738"/>
                      </a:cubicBezTo>
                      <a:lnTo>
                        <a:pt x="111122" y="4738"/>
                      </a:lnTo>
                      <a:cubicBezTo>
                        <a:pt x="114061" y="4738"/>
                        <a:pt x="116450" y="7933"/>
                        <a:pt x="116450" y="11855"/>
                      </a:cubicBezTo>
                      <a:cubicBezTo>
                        <a:pt x="116450" y="11855"/>
                        <a:pt x="116450" y="93983"/>
                        <a:pt x="116450" y="93983"/>
                      </a:cubicBezTo>
                      <a:close/>
                      <a:moveTo>
                        <a:pt x="111122" y="0"/>
                      </a:moveTo>
                      <a:lnTo>
                        <a:pt x="8877" y="0"/>
                      </a:lnTo>
                      <a:cubicBezTo>
                        <a:pt x="3983" y="0"/>
                        <a:pt x="0" y="5316"/>
                        <a:pt x="0" y="11855"/>
                      </a:cubicBezTo>
                      <a:lnTo>
                        <a:pt x="0" y="93983"/>
                      </a:lnTo>
                      <a:cubicBezTo>
                        <a:pt x="0" y="100522"/>
                        <a:pt x="3983" y="105838"/>
                        <a:pt x="8877" y="105838"/>
                      </a:cubicBezTo>
                      <a:lnTo>
                        <a:pt x="58222" y="105838"/>
                      </a:lnTo>
                      <a:lnTo>
                        <a:pt x="58222" y="115261"/>
                      </a:lnTo>
                      <a:lnTo>
                        <a:pt x="36472" y="115261"/>
                      </a:lnTo>
                      <a:lnTo>
                        <a:pt x="36472" y="120000"/>
                      </a:lnTo>
                      <a:lnTo>
                        <a:pt x="83522" y="120000"/>
                      </a:lnTo>
                      <a:lnTo>
                        <a:pt x="83522" y="115261"/>
                      </a:lnTo>
                      <a:lnTo>
                        <a:pt x="61772" y="115261"/>
                      </a:lnTo>
                      <a:lnTo>
                        <a:pt x="61772" y="105838"/>
                      </a:lnTo>
                      <a:lnTo>
                        <a:pt x="111122" y="105838"/>
                      </a:lnTo>
                      <a:cubicBezTo>
                        <a:pt x="116016" y="105838"/>
                        <a:pt x="120000" y="100522"/>
                        <a:pt x="120000" y="93983"/>
                      </a:cubicBezTo>
                      <a:lnTo>
                        <a:pt x="120000" y="11855"/>
                      </a:lnTo>
                      <a:cubicBezTo>
                        <a:pt x="120000" y="5316"/>
                        <a:pt x="116016" y="0"/>
                        <a:pt x="111122" y="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48" name="îSliḑé"/>
                <p:cNvSpPr/>
                <p:nvPr/>
              </p:nvSpPr>
              <p:spPr>
                <a:xfrm>
                  <a:off x="28622" y="28623"/>
                  <a:ext cx="398932" cy="245083"/>
                </a:xfrm>
                <a:custGeom>
                  <a:avLst/>
                  <a:gdLst/>
                  <a:ahLst/>
                  <a:cxnLst/>
                  <a:rect l="0" t="0" r="0" b="0"/>
                  <a:pathLst>
                    <a:path w="120000" h="120000" extrusionOk="0">
                      <a:moveTo>
                        <a:pt x="4294" y="6994"/>
                      </a:moveTo>
                      <a:lnTo>
                        <a:pt x="115705" y="6994"/>
                      </a:lnTo>
                      <a:lnTo>
                        <a:pt x="115705" y="113005"/>
                      </a:lnTo>
                      <a:lnTo>
                        <a:pt x="4294" y="113005"/>
                      </a:lnTo>
                      <a:cubicBezTo>
                        <a:pt x="4294" y="113005"/>
                        <a:pt x="4294" y="6994"/>
                        <a:pt x="4294" y="6994"/>
                      </a:cubicBezTo>
                      <a:close/>
                      <a:moveTo>
                        <a:pt x="0" y="120000"/>
                      </a:moveTo>
                      <a:lnTo>
                        <a:pt x="120000" y="120000"/>
                      </a:lnTo>
                      <a:lnTo>
                        <a:pt x="120000" y="0"/>
                      </a:lnTo>
                      <a:lnTo>
                        <a:pt x="0" y="0"/>
                      </a:lnTo>
                      <a:cubicBezTo>
                        <a:pt x="0" y="0"/>
                        <a:pt x="0" y="120000"/>
                        <a:pt x="0"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49" name="îŝľiďè"/>
                <p:cNvSpPr/>
                <p:nvPr/>
              </p:nvSpPr>
              <p:spPr>
                <a:xfrm>
                  <a:off x="0" y="400717"/>
                  <a:ext cx="483010" cy="110914"/>
                </a:xfrm>
                <a:custGeom>
                  <a:avLst/>
                  <a:gdLst/>
                  <a:ahLst/>
                  <a:cxnLst/>
                  <a:rect l="0" t="0" r="0" b="0"/>
                  <a:pathLst>
                    <a:path w="120000" h="120000" extrusionOk="0">
                      <a:moveTo>
                        <a:pt x="3550" y="15388"/>
                      </a:moveTo>
                      <a:lnTo>
                        <a:pt x="116450" y="15388"/>
                      </a:lnTo>
                      <a:lnTo>
                        <a:pt x="116450" y="104611"/>
                      </a:lnTo>
                      <a:lnTo>
                        <a:pt x="3550" y="104611"/>
                      </a:lnTo>
                      <a:cubicBezTo>
                        <a:pt x="3550" y="104611"/>
                        <a:pt x="3550" y="15388"/>
                        <a:pt x="3550" y="15388"/>
                      </a:cubicBezTo>
                      <a:close/>
                      <a:moveTo>
                        <a:pt x="0" y="120000"/>
                      </a:moveTo>
                      <a:lnTo>
                        <a:pt x="120000" y="120000"/>
                      </a:lnTo>
                      <a:lnTo>
                        <a:pt x="120000" y="0"/>
                      </a:lnTo>
                      <a:lnTo>
                        <a:pt x="0" y="0"/>
                      </a:lnTo>
                      <a:cubicBezTo>
                        <a:pt x="0" y="0"/>
                        <a:pt x="0" y="120000"/>
                        <a:pt x="0"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50" name="ïsḻïde"/>
                <p:cNvSpPr/>
                <p:nvPr/>
              </p:nvSpPr>
              <p:spPr>
                <a:xfrm>
                  <a:off x="28622" y="429341"/>
                  <a:ext cx="48302" cy="48302"/>
                </a:xfrm>
                <a:custGeom>
                  <a:avLst/>
                  <a:gdLst/>
                  <a:ahLst/>
                  <a:cxnLst/>
                  <a:rect l="0" t="0" r="0" b="0"/>
                  <a:pathLst>
                    <a:path w="120000" h="120000" extrusionOk="0">
                      <a:moveTo>
                        <a:pt x="59966" y="84833"/>
                      </a:moveTo>
                      <a:cubicBezTo>
                        <a:pt x="46294" y="84833"/>
                        <a:pt x="35166" y="73666"/>
                        <a:pt x="35166" y="59966"/>
                      </a:cubicBezTo>
                      <a:cubicBezTo>
                        <a:pt x="35166" y="46294"/>
                        <a:pt x="46294" y="35166"/>
                        <a:pt x="59966" y="35166"/>
                      </a:cubicBezTo>
                      <a:cubicBezTo>
                        <a:pt x="73666" y="35166"/>
                        <a:pt x="84833" y="46294"/>
                        <a:pt x="84833" y="59966"/>
                      </a:cubicBezTo>
                      <a:cubicBezTo>
                        <a:pt x="84833" y="73666"/>
                        <a:pt x="73666" y="84833"/>
                        <a:pt x="59966" y="84833"/>
                      </a:cubicBezTo>
                      <a:close/>
                      <a:moveTo>
                        <a:pt x="59966" y="0"/>
                      </a:moveTo>
                      <a:cubicBezTo>
                        <a:pt x="26894" y="0"/>
                        <a:pt x="0" y="26894"/>
                        <a:pt x="0" y="59966"/>
                      </a:cubicBezTo>
                      <a:cubicBezTo>
                        <a:pt x="0" y="93072"/>
                        <a:pt x="26894" y="120000"/>
                        <a:pt x="59966" y="120000"/>
                      </a:cubicBezTo>
                      <a:cubicBezTo>
                        <a:pt x="93072" y="120000"/>
                        <a:pt x="120000" y="93072"/>
                        <a:pt x="120000" y="59966"/>
                      </a:cubicBezTo>
                      <a:cubicBezTo>
                        <a:pt x="120000" y="26894"/>
                        <a:pt x="93072" y="0"/>
                        <a:pt x="59966" y="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51" name="iṡľïdê"/>
                <p:cNvSpPr/>
                <p:nvPr/>
              </p:nvSpPr>
              <p:spPr>
                <a:xfrm>
                  <a:off x="271914" y="457964"/>
                  <a:ext cx="148481" cy="14312"/>
                </a:xfrm>
                <a:custGeom>
                  <a:avLst/>
                  <a:gdLst/>
                  <a:ahLst/>
                  <a:cxnLst/>
                  <a:rect l="0" t="0" r="0" b="0"/>
                  <a:pathLst>
                    <a:path w="120000" h="120000" extrusionOk="0">
                      <a:moveTo>
                        <a:pt x="0" y="120000"/>
                      </a:moveTo>
                      <a:lnTo>
                        <a:pt x="120000" y="120000"/>
                      </a:lnTo>
                      <a:lnTo>
                        <a:pt x="120000" y="0"/>
                      </a:lnTo>
                      <a:lnTo>
                        <a:pt x="0" y="0"/>
                      </a:lnTo>
                      <a:cubicBezTo>
                        <a:pt x="0" y="0"/>
                        <a:pt x="0" y="120000"/>
                        <a:pt x="0"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grpSp>
        </p:grpSp>
        <p:grpSp>
          <p:nvGrpSpPr>
            <p:cNvPr id="11" name="iSļíḍé"/>
            <p:cNvGrpSpPr/>
            <p:nvPr/>
          </p:nvGrpSpPr>
          <p:grpSpPr>
            <a:xfrm>
              <a:off x="5810388" y="3352940"/>
              <a:ext cx="571222" cy="571221"/>
              <a:chOff x="5818276" y="3177651"/>
              <a:chExt cx="571222" cy="571221"/>
            </a:xfrm>
          </p:grpSpPr>
          <p:sp>
            <p:nvSpPr>
              <p:cNvPr id="41" name="íṣḷíḑé"/>
              <p:cNvSpPr/>
              <p:nvPr/>
            </p:nvSpPr>
            <p:spPr>
              <a:xfrm>
                <a:off x="5818276" y="3177651"/>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nchor="ctr">
                <a:normAutofit/>
              </a:bodyPr>
              <a:lstStyle/>
              <a:p>
                <a:pPr algn="ctr"/>
                <a:endParaRPr sz="2000" dirty="0">
                  <a:solidFill>
                    <a:schemeClr val="dk1"/>
                  </a:solidFill>
                </a:endParaRPr>
              </a:p>
            </p:txBody>
          </p:sp>
          <p:grpSp>
            <p:nvGrpSpPr>
              <p:cNvPr id="42" name="ïṧļïḑê"/>
              <p:cNvGrpSpPr/>
              <p:nvPr/>
            </p:nvGrpSpPr>
            <p:grpSpPr>
              <a:xfrm>
                <a:off x="5965385" y="3292670"/>
                <a:ext cx="339985" cy="341183"/>
                <a:chOff x="0" y="0"/>
                <a:chExt cx="509836" cy="511631"/>
              </a:xfrm>
            </p:grpSpPr>
            <p:sp>
              <p:nvSpPr>
                <p:cNvPr id="43" name="íṣľidé"/>
                <p:cNvSpPr/>
                <p:nvPr/>
              </p:nvSpPr>
              <p:spPr>
                <a:xfrm>
                  <a:off x="258509" y="272868"/>
                  <a:ext cx="251327" cy="238763"/>
                </a:xfrm>
                <a:custGeom>
                  <a:avLst/>
                  <a:gdLst/>
                  <a:ahLst/>
                  <a:cxnLst/>
                  <a:rect l="0" t="0" r="0" b="0"/>
                  <a:pathLst>
                    <a:path w="120000" h="120000" extrusionOk="0">
                      <a:moveTo>
                        <a:pt x="84122" y="101244"/>
                      </a:moveTo>
                      <a:lnTo>
                        <a:pt x="60005" y="82805"/>
                      </a:lnTo>
                      <a:lnTo>
                        <a:pt x="35888" y="101244"/>
                      </a:lnTo>
                      <a:lnTo>
                        <a:pt x="45094" y="71416"/>
                      </a:lnTo>
                      <a:lnTo>
                        <a:pt x="20972" y="52994"/>
                      </a:lnTo>
                      <a:lnTo>
                        <a:pt x="50783" y="52994"/>
                      </a:lnTo>
                      <a:lnTo>
                        <a:pt x="60005" y="23177"/>
                      </a:lnTo>
                      <a:lnTo>
                        <a:pt x="69211" y="52994"/>
                      </a:lnTo>
                      <a:lnTo>
                        <a:pt x="99027" y="52994"/>
                      </a:lnTo>
                      <a:lnTo>
                        <a:pt x="74916" y="71416"/>
                      </a:lnTo>
                      <a:cubicBezTo>
                        <a:pt x="74916" y="71416"/>
                        <a:pt x="84122" y="101244"/>
                        <a:pt x="84122" y="101244"/>
                      </a:cubicBezTo>
                      <a:close/>
                      <a:moveTo>
                        <a:pt x="120000" y="45827"/>
                      </a:moveTo>
                      <a:lnTo>
                        <a:pt x="74161" y="45827"/>
                      </a:lnTo>
                      <a:lnTo>
                        <a:pt x="60005" y="0"/>
                      </a:lnTo>
                      <a:lnTo>
                        <a:pt x="45833" y="45827"/>
                      </a:lnTo>
                      <a:lnTo>
                        <a:pt x="0" y="45827"/>
                      </a:lnTo>
                      <a:lnTo>
                        <a:pt x="37083" y="74161"/>
                      </a:lnTo>
                      <a:lnTo>
                        <a:pt x="22944" y="120000"/>
                      </a:lnTo>
                      <a:lnTo>
                        <a:pt x="60005" y="91666"/>
                      </a:lnTo>
                      <a:lnTo>
                        <a:pt x="97083" y="120000"/>
                      </a:lnTo>
                      <a:lnTo>
                        <a:pt x="82927" y="74161"/>
                      </a:lnTo>
                      <a:cubicBezTo>
                        <a:pt x="82927" y="74161"/>
                        <a:pt x="120000" y="45827"/>
                        <a:pt x="120000" y="45827"/>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FFFFFF"/>
                    </a:buClr>
                    <a:buFont typeface="Cabin"/>
                    <a:buNone/>
                  </a:pPr>
                  <a:endParaRPr sz="5400" b="0" i="0" u="none" strike="noStrike" cap="none">
                    <a:solidFill>
                      <a:srgbClr val="000000"/>
                    </a:solidFill>
                  </a:endParaRPr>
                </a:p>
              </p:txBody>
            </p:sp>
            <p:sp>
              <p:nvSpPr>
                <p:cNvPr id="44" name="íṣ1íḋê"/>
                <p:cNvSpPr/>
                <p:nvPr/>
              </p:nvSpPr>
              <p:spPr>
                <a:xfrm>
                  <a:off x="0" y="0"/>
                  <a:ext cx="382377" cy="439825"/>
                </a:xfrm>
                <a:custGeom>
                  <a:avLst/>
                  <a:gdLst/>
                  <a:ahLst/>
                  <a:cxnLst/>
                  <a:rect l="0" t="0" r="0" b="0"/>
                  <a:pathLst>
                    <a:path w="120000" h="120000" extrusionOk="0">
                      <a:moveTo>
                        <a:pt x="4500" y="22594"/>
                      </a:moveTo>
                      <a:cubicBezTo>
                        <a:pt x="4655" y="22700"/>
                        <a:pt x="4855" y="22800"/>
                        <a:pt x="5022" y="22900"/>
                      </a:cubicBezTo>
                      <a:cubicBezTo>
                        <a:pt x="5244" y="23038"/>
                        <a:pt x="5483" y="23177"/>
                        <a:pt x="5716" y="23316"/>
                      </a:cubicBezTo>
                      <a:cubicBezTo>
                        <a:pt x="6311" y="23650"/>
                        <a:pt x="6938" y="23977"/>
                        <a:pt x="7611" y="24294"/>
                      </a:cubicBezTo>
                      <a:cubicBezTo>
                        <a:pt x="7850" y="24411"/>
                        <a:pt x="8077" y="24527"/>
                        <a:pt x="8327" y="24644"/>
                      </a:cubicBezTo>
                      <a:cubicBezTo>
                        <a:pt x="10194" y="25477"/>
                        <a:pt x="12327" y="26250"/>
                        <a:pt x="14683" y="26955"/>
                      </a:cubicBezTo>
                      <a:cubicBezTo>
                        <a:pt x="15005" y="27050"/>
                        <a:pt x="15350" y="27144"/>
                        <a:pt x="15688" y="27238"/>
                      </a:cubicBezTo>
                      <a:cubicBezTo>
                        <a:pt x="16583" y="27494"/>
                        <a:pt x="17505" y="27738"/>
                        <a:pt x="18450" y="27972"/>
                      </a:cubicBezTo>
                      <a:cubicBezTo>
                        <a:pt x="18833" y="28072"/>
                        <a:pt x="19205" y="28161"/>
                        <a:pt x="19600" y="28255"/>
                      </a:cubicBezTo>
                      <a:cubicBezTo>
                        <a:pt x="20711" y="28511"/>
                        <a:pt x="21855" y="28761"/>
                        <a:pt x="23027" y="29000"/>
                      </a:cubicBezTo>
                      <a:cubicBezTo>
                        <a:pt x="23238" y="29038"/>
                        <a:pt x="23433" y="29088"/>
                        <a:pt x="23638" y="29122"/>
                      </a:cubicBezTo>
                      <a:cubicBezTo>
                        <a:pt x="25033" y="29394"/>
                        <a:pt x="26472" y="29650"/>
                        <a:pt x="27938" y="29883"/>
                      </a:cubicBezTo>
                      <a:cubicBezTo>
                        <a:pt x="28311" y="29944"/>
                        <a:pt x="28700" y="30005"/>
                        <a:pt x="29083" y="30061"/>
                      </a:cubicBezTo>
                      <a:cubicBezTo>
                        <a:pt x="30200" y="30233"/>
                        <a:pt x="31327" y="30394"/>
                        <a:pt x="32477" y="30544"/>
                      </a:cubicBezTo>
                      <a:cubicBezTo>
                        <a:pt x="32961" y="30611"/>
                        <a:pt x="33444" y="30672"/>
                        <a:pt x="33938" y="30733"/>
                      </a:cubicBezTo>
                      <a:cubicBezTo>
                        <a:pt x="35111" y="30877"/>
                        <a:pt x="36300" y="31011"/>
                        <a:pt x="37500" y="31133"/>
                      </a:cubicBezTo>
                      <a:cubicBezTo>
                        <a:pt x="37894" y="31177"/>
                        <a:pt x="38283" y="31222"/>
                        <a:pt x="38677" y="31261"/>
                      </a:cubicBezTo>
                      <a:cubicBezTo>
                        <a:pt x="40266" y="31416"/>
                        <a:pt x="41866" y="31555"/>
                        <a:pt x="43494" y="31677"/>
                      </a:cubicBezTo>
                      <a:cubicBezTo>
                        <a:pt x="43794" y="31700"/>
                        <a:pt x="44094" y="31716"/>
                        <a:pt x="44400" y="31733"/>
                      </a:cubicBezTo>
                      <a:cubicBezTo>
                        <a:pt x="45727" y="31827"/>
                        <a:pt x="47066" y="31905"/>
                        <a:pt x="48405" y="31977"/>
                      </a:cubicBezTo>
                      <a:cubicBezTo>
                        <a:pt x="48933" y="32005"/>
                        <a:pt x="49461" y="32027"/>
                        <a:pt x="49988" y="32050"/>
                      </a:cubicBezTo>
                      <a:cubicBezTo>
                        <a:pt x="51177" y="32105"/>
                        <a:pt x="52372" y="32144"/>
                        <a:pt x="53572" y="32183"/>
                      </a:cubicBezTo>
                      <a:cubicBezTo>
                        <a:pt x="54066" y="32194"/>
                        <a:pt x="54550" y="32211"/>
                        <a:pt x="55044" y="32222"/>
                      </a:cubicBezTo>
                      <a:cubicBezTo>
                        <a:pt x="56700" y="32261"/>
                        <a:pt x="58355" y="32283"/>
                        <a:pt x="60005" y="32283"/>
                      </a:cubicBezTo>
                      <a:cubicBezTo>
                        <a:pt x="61650" y="32283"/>
                        <a:pt x="63305" y="32261"/>
                        <a:pt x="64961" y="32222"/>
                      </a:cubicBezTo>
                      <a:cubicBezTo>
                        <a:pt x="65455" y="32211"/>
                        <a:pt x="65944" y="32194"/>
                        <a:pt x="66438" y="32183"/>
                      </a:cubicBezTo>
                      <a:cubicBezTo>
                        <a:pt x="67633" y="32144"/>
                        <a:pt x="68827" y="32105"/>
                        <a:pt x="70022" y="32050"/>
                      </a:cubicBezTo>
                      <a:cubicBezTo>
                        <a:pt x="70550" y="32027"/>
                        <a:pt x="71077" y="32005"/>
                        <a:pt x="71605" y="31977"/>
                      </a:cubicBezTo>
                      <a:cubicBezTo>
                        <a:pt x="72938" y="31905"/>
                        <a:pt x="74266" y="31833"/>
                        <a:pt x="75594" y="31733"/>
                      </a:cubicBezTo>
                      <a:cubicBezTo>
                        <a:pt x="75900" y="31716"/>
                        <a:pt x="76211" y="31700"/>
                        <a:pt x="76516" y="31677"/>
                      </a:cubicBezTo>
                      <a:cubicBezTo>
                        <a:pt x="78133" y="31555"/>
                        <a:pt x="79733" y="31416"/>
                        <a:pt x="81316" y="31266"/>
                      </a:cubicBezTo>
                      <a:cubicBezTo>
                        <a:pt x="81727" y="31222"/>
                        <a:pt x="82122" y="31177"/>
                        <a:pt x="82527" y="31133"/>
                      </a:cubicBezTo>
                      <a:cubicBezTo>
                        <a:pt x="83716" y="31011"/>
                        <a:pt x="84888" y="30877"/>
                        <a:pt x="86050" y="30738"/>
                      </a:cubicBezTo>
                      <a:cubicBezTo>
                        <a:pt x="86550" y="30677"/>
                        <a:pt x="87050" y="30605"/>
                        <a:pt x="87544" y="30544"/>
                      </a:cubicBezTo>
                      <a:cubicBezTo>
                        <a:pt x="88677" y="30394"/>
                        <a:pt x="89783" y="30233"/>
                        <a:pt x="90883" y="30066"/>
                      </a:cubicBezTo>
                      <a:cubicBezTo>
                        <a:pt x="91283" y="30005"/>
                        <a:pt x="91688" y="29950"/>
                        <a:pt x="92083" y="29883"/>
                      </a:cubicBezTo>
                      <a:cubicBezTo>
                        <a:pt x="93538" y="29650"/>
                        <a:pt x="94961" y="29400"/>
                        <a:pt x="96344" y="29127"/>
                      </a:cubicBezTo>
                      <a:cubicBezTo>
                        <a:pt x="96583" y="29077"/>
                        <a:pt x="96811" y="29027"/>
                        <a:pt x="97050" y="28977"/>
                      </a:cubicBezTo>
                      <a:cubicBezTo>
                        <a:pt x="98188" y="28750"/>
                        <a:pt x="99300" y="28511"/>
                        <a:pt x="100372" y="28261"/>
                      </a:cubicBezTo>
                      <a:cubicBezTo>
                        <a:pt x="100788" y="28161"/>
                        <a:pt x="101188" y="28061"/>
                        <a:pt x="101588" y="27961"/>
                      </a:cubicBezTo>
                      <a:cubicBezTo>
                        <a:pt x="102505" y="27733"/>
                        <a:pt x="103400" y="27494"/>
                        <a:pt x="104266" y="27250"/>
                      </a:cubicBezTo>
                      <a:cubicBezTo>
                        <a:pt x="104627" y="27150"/>
                        <a:pt x="104994" y="27050"/>
                        <a:pt x="105344" y="26944"/>
                      </a:cubicBezTo>
                      <a:cubicBezTo>
                        <a:pt x="106477" y="26605"/>
                        <a:pt x="107566" y="26255"/>
                        <a:pt x="108594" y="25883"/>
                      </a:cubicBezTo>
                      <a:cubicBezTo>
                        <a:pt x="108627" y="25877"/>
                        <a:pt x="108666" y="25866"/>
                        <a:pt x="108694" y="25850"/>
                      </a:cubicBezTo>
                      <a:cubicBezTo>
                        <a:pt x="109750" y="25472"/>
                        <a:pt x="110727" y="25066"/>
                        <a:pt x="111655" y="24650"/>
                      </a:cubicBezTo>
                      <a:cubicBezTo>
                        <a:pt x="111922" y="24527"/>
                        <a:pt x="112161" y="24405"/>
                        <a:pt x="112411" y="24283"/>
                      </a:cubicBezTo>
                      <a:cubicBezTo>
                        <a:pt x="113072" y="23972"/>
                        <a:pt x="113688" y="23650"/>
                        <a:pt x="114272" y="23316"/>
                      </a:cubicBezTo>
                      <a:cubicBezTo>
                        <a:pt x="114511" y="23177"/>
                        <a:pt x="114755" y="23038"/>
                        <a:pt x="114983" y="22900"/>
                      </a:cubicBezTo>
                      <a:cubicBezTo>
                        <a:pt x="115150" y="22794"/>
                        <a:pt x="115344" y="22700"/>
                        <a:pt x="115500" y="22594"/>
                      </a:cubicBezTo>
                      <a:lnTo>
                        <a:pt x="115500" y="48161"/>
                      </a:lnTo>
                      <a:cubicBezTo>
                        <a:pt x="115500" y="53266"/>
                        <a:pt x="94388" y="60383"/>
                        <a:pt x="60005" y="60383"/>
                      </a:cubicBezTo>
                      <a:cubicBezTo>
                        <a:pt x="25611" y="60383"/>
                        <a:pt x="4500" y="53266"/>
                        <a:pt x="4500" y="48161"/>
                      </a:cubicBezTo>
                      <a:cubicBezTo>
                        <a:pt x="4500" y="48161"/>
                        <a:pt x="4500" y="22594"/>
                        <a:pt x="4500" y="22594"/>
                      </a:cubicBezTo>
                      <a:close/>
                      <a:moveTo>
                        <a:pt x="60005" y="3916"/>
                      </a:moveTo>
                      <a:cubicBezTo>
                        <a:pt x="94388" y="3916"/>
                        <a:pt x="115500" y="11033"/>
                        <a:pt x="115500" y="16144"/>
                      </a:cubicBezTo>
                      <a:cubicBezTo>
                        <a:pt x="115500" y="21244"/>
                        <a:pt x="94388" y="28366"/>
                        <a:pt x="60005" y="28366"/>
                      </a:cubicBezTo>
                      <a:cubicBezTo>
                        <a:pt x="25611" y="28366"/>
                        <a:pt x="4500" y="21244"/>
                        <a:pt x="4500" y="16144"/>
                      </a:cubicBezTo>
                      <a:cubicBezTo>
                        <a:pt x="4500" y="11033"/>
                        <a:pt x="25611" y="3916"/>
                        <a:pt x="60005" y="3916"/>
                      </a:cubicBezTo>
                      <a:close/>
                      <a:moveTo>
                        <a:pt x="75866" y="88200"/>
                      </a:moveTo>
                      <a:cubicBezTo>
                        <a:pt x="70727" y="88561"/>
                        <a:pt x="65388" y="88750"/>
                        <a:pt x="60005" y="88750"/>
                      </a:cubicBezTo>
                      <a:cubicBezTo>
                        <a:pt x="25611" y="88750"/>
                        <a:pt x="4500" y="81627"/>
                        <a:pt x="4500" y="76527"/>
                      </a:cubicBezTo>
                      <a:lnTo>
                        <a:pt x="4500" y="54555"/>
                      </a:lnTo>
                      <a:cubicBezTo>
                        <a:pt x="14066" y="60911"/>
                        <a:pt x="37550" y="64300"/>
                        <a:pt x="60005" y="64300"/>
                      </a:cubicBezTo>
                      <a:cubicBezTo>
                        <a:pt x="82455" y="64300"/>
                        <a:pt x="105933" y="60911"/>
                        <a:pt x="115500" y="54555"/>
                      </a:cubicBezTo>
                      <a:lnTo>
                        <a:pt x="115500" y="65105"/>
                      </a:lnTo>
                      <a:lnTo>
                        <a:pt x="120000" y="65105"/>
                      </a:lnTo>
                      <a:lnTo>
                        <a:pt x="120000" y="16144"/>
                      </a:lnTo>
                      <a:cubicBezTo>
                        <a:pt x="120000" y="5655"/>
                        <a:pt x="89088" y="0"/>
                        <a:pt x="60005" y="0"/>
                      </a:cubicBezTo>
                      <a:cubicBezTo>
                        <a:pt x="30916" y="0"/>
                        <a:pt x="0" y="5655"/>
                        <a:pt x="0" y="16144"/>
                      </a:cubicBezTo>
                      <a:lnTo>
                        <a:pt x="0" y="103861"/>
                      </a:lnTo>
                      <a:cubicBezTo>
                        <a:pt x="0" y="114344"/>
                        <a:pt x="30916" y="120000"/>
                        <a:pt x="60005" y="120000"/>
                      </a:cubicBezTo>
                      <a:cubicBezTo>
                        <a:pt x="65355" y="119994"/>
                        <a:pt x="70605" y="119822"/>
                        <a:pt x="75616" y="119477"/>
                      </a:cubicBezTo>
                      <a:lnTo>
                        <a:pt x="75261" y="115577"/>
                      </a:lnTo>
                      <a:cubicBezTo>
                        <a:pt x="70372" y="115911"/>
                        <a:pt x="65238" y="116083"/>
                        <a:pt x="60005" y="116083"/>
                      </a:cubicBezTo>
                      <a:cubicBezTo>
                        <a:pt x="25611" y="116083"/>
                        <a:pt x="4500" y="108966"/>
                        <a:pt x="4500" y="103861"/>
                      </a:cubicBezTo>
                      <a:lnTo>
                        <a:pt x="4500" y="82922"/>
                      </a:lnTo>
                      <a:cubicBezTo>
                        <a:pt x="14066" y="89277"/>
                        <a:pt x="37550" y="92666"/>
                        <a:pt x="60005" y="92666"/>
                      </a:cubicBezTo>
                      <a:cubicBezTo>
                        <a:pt x="65511" y="92666"/>
                        <a:pt x="70972" y="92472"/>
                        <a:pt x="76233" y="92100"/>
                      </a:cubicBezTo>
                      <a:lnTo>
                        <a:pt x="79116" y="91872"/>
                      </a:lnTo>
                      <a:lnTo>
                        <a:pt x="78677" y="87972"/>
                      </a:lnTo>
                      <a:cubicBezTo>
                        <a:pt x="78677" y="87972"/>
                        <a:pt x="75866" y="88200"/>
                        <a:pt x="75866" y="882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FFFFFF"/>
                    </a:buClr>
                    <a:buFont typeface="Cabin"/>
                    <a:buNone/>
                  </a:pPr>
                  <a:endParaRPr sz="5400" b="0" i="0" u="none" strike="noStrike" cap="none" dirty="0">
                    <a:solidFill>
                      <a:srgbClr val="000000"/>
                    </a:solidFill>
                  </a:endParaRPr>
                </a:p>
              </p:txBody>
            </p:sp>
          </p:grpSp>
        </p:grpSp>
        <p:grpSp>
          <p:nvGrpSpPr>
            <p:cNvPr id="12" name="ïṥliḑê"/>
            <p:cNvGrpSpPr/>
            <p:nvPr/>
          </p:nvGrpSpPr>
          <p:grpSpPr>
            <a:xfrm>
              <a:off x="9751579" y="3352940"/>
              <a:ext cx="571222" cy="571221"/>
              <a:chOff x="9278761" y="3177651"/>
              <a:chExt cx="571222" cy="571221"/>
            </a:xfrm>
          </p:grpSpPr>
          <p:sp>
            <p:nvSpPr>
              <p:cNvPr id="34" name="îsļiḍe"/>
              <p:cNvSpPr/>
              <p:nvPr/>
            </p:nvSpPr>
            <p:spPr>
              <a:xfrm>
                <a:off x="9278761" y="3177651"/>
                <a:ext cx="571222" cy="571221"/>
              </a:xfrm>
              <a:prstGeom prst="ellipse">
                <a:avLst/>
              </a:prstGeom>
              <a:solidFill>
                <a:schemeClr val="accent1"/>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nchor="ctr">
                <a:normAutofit/>
              </a:bodyPr>
              <a:lstStyle/>
              <a:p>
                <a:pPr algn="ctr"/>
                <a:endParaRPr sz="2000">
                  <a:solidFill>
                    <a:schemeClr val="dk1"/>
                  </a:solidFill>
                </a:endParaRPr>
              </a:p>
            </p:txBody>
          </p:sp>
          <p:grpSp>
            <p:nvGrpSpPr>
              <p:cNvPr id="35" name="iślïḍé"/>
              <p:cNvGrpSpPr/>
              <p:nvPr/>
            </p:nvGrpSpPr>
            <p:grpSpPr>
              <a:xfrm>
                <a:off x="9393172" y="3309007"/>
                <a:ext cx="342401" cy="308509"/>
                <a:chOff x="0" y="0"/>
                <a:chExt cx="567835" cy="511630"/>
              </a:xfrm>
            </p:grpSpPr>
            <p:sp>
              <p:nvSpPr>
                <p:cNvPr id="36" name="iŝľïďé"/>
                <p:cNvSpPr/>
                <p:nvPr/>
              </p:nvSpPr>
              <p:spPr>
                <a:xfrm>
                  <a:off x="0" y="62015"/>
                  <a:ext cx="567835" cy="405044"/>
                </a:xfrm>
                <a:custGeom>
                  <a:avLst/>
                  <a:gdLst/>
                  <a:ahLst/>
                  <a:cxnLst/>
                  <a:rect l="0" t="0" r="0" b="0"/>
                  <a:pathLst>
                    <a:path w="120000" h="120000" extrusionOk="0">
                      <a:moveTo>
                        <a:pt x="106683" y="75038"/>
                      </a:moveTo>
                      <a:cubicBezTo>
                        <a:pt x="101155" y="75038"/>
                        <a:pt x="96655" y="68727"/>
                        <a:pt x="96655" y="60972"/>
                      </a:cubicBezTo>
                      <a:lnTo>
                        <a:pt x="93383" y="60972"/>
                      </a:lnTo>
                      <a:cubicBezTo>
                        <a:pt x="93383" y="68727"/>
                        <a:pt x="88877" y="75038"/>
                        <a:pt x="83338" y="75038"/>
                      </a:cubicBezTo>
                      <a:cubicBezTo>
                        <a:pt x="77811" y="75038"/>
                        <a:pt x="73311" y="68727"/>
                        <a:pt x="73311" y="60972"/>
                      </a:cubicBezTo>
                      <a:lnTo>
                        <a:pt x="70038" y="60972"/>
                      </a:lnTo>
                      <a:cubicBezTo>
                        <a:pt x="70038" y="68727"/>
                        <a:pt x="65533" y="75038"/>
                        <a:pt x="59994" y="75038"/>
                      </a:cubicBezTo>
                      <a:cubicBezTo>
                        <a:pt x="54466" y="75038"/>
                        <a:pt x="49961" y="68727"/>
                        <a:pt x="49961" y="60972"/>
                      </a:cubicBezTo>
                      <a:lnTo>
                        <a:pt x="46688" y="60972"/>
                      </a:lnTo>
                      <a:cubicBezTo>
                        <a:pt x="46688" y="68727"/>
                        <a:pt x="42188" y="75038"/>
                        <a:pt x="36650" y="75038"/>
                      </a:cubicBezTo>
                      <a:cubicBezTo>
                        <a:pt x="31122" y="75038"/>
                        <a:pt x="26616" y="68727"/>
                        <a:pt x="26616" y="60972"/>
                      </a:cubicBezTo>
                      <a:lnTo>
                        <a:pt x="23344" y="60972"/>
                      </a:lnTo>
                      <a:cubicBezTo>
                        <a:pt x="23344" y="68727"/>
                        <a:pt x="18844" y="75038"/>
                        <a:pt x="13311" y="75038"/>
                      </a:cubicBezTo>
                      <a:cubicBezTo>
                        <a:pt x="7777" y="75038"/>
                        <a:pt x="3272" y="68727"/>
                        <a:pt x="3272" y="60972"/>
                      </a:cubicBezTo>
                      <a:lnTo>
                        <a:pt x="3272" y="33122"/>
                      </a:lnTo>
                      <a:lnTo>
                        <a:pt x="116727" y="33122"/>
                      </a:lnTo>
                      <a:lnTo>
                        <a:pt x="116727" y="60972"/>
                      </a:lnTo>
                      <a:cubicBezTo>
                        <a:pt x="116727" y="68727"/>
                        <a:pt x="112222" y="75038"/>
                        <a:pt x="106683" y="75038"/>
                      </a:cubicBezTo>
                      <a:close/>
                      <a:moveTo>
                        <a:pt x="116727" y="115411"/>
                      </a:moveTo>
                      <a:lnTo>
                        <a:pt x="3272" y="115411"/>
                      </a:lnTo>
                      <a:lnTo>
                        <a:pt x="3272" y="73088"/>
                      </a:lnTo>
                      <a:cubicBezTo>
                        <a:pt x="5716" y="77055"/>
                        <a:pt x="9288" y="79627"/>
                        <a:pt x="13311" y="79627"/>
                      </a:cubicBezTo>
                      <a:cubicBezTo>
                        <a:pt x="18377" y="79627"/>
                        <a:pt x="22738" y="75594"/>
                        <a:pt x="24983" y="69744"/>
                      </a:cubicBezTo>
                      <a:cubicBezTo>
                        <a:pt x="27233" y="75594"/>
                        <a:pt x="31588" y="79627"/>
                        <a:pt x="36650" y="79627"/>
                      </a:cubicBezTo>
                      <a:cubicBezTo>
                        <a:pt x="41722" y="79627"/>
                        <a:pt x="46083" y="75594"/>
                        <a:pt x="48322" y="69744"/>
                      </a:cubicBezTo>
                      <a:cubicBezTo>
                        <a:pt x="50572" y="75594"/>
                        <a:pt x="54933" y="79627"/>
                        <a:pt x="59994" y="79627"/>
                      </a:cubicBezTo>
                      <a:cubicBezTo>
                        <a:pt x="65066" y="79627"/>
                        <a:pt x="69427" y="75594"/>
                        <a:pt x="71677" y="69744"/>
                      </a:cubicBezTo>
                      <a:cubicBezTo>
                        <a:pt x="73927" y="75594"/>
                        <a:pt x="78277" y="79627"/>
                        <a:pt x="83338" y="79627"/>
                      </a:cubicBezTo>
                      <a:cubicBezTo>
                        <a:pt x="88411" y="79627"/>
                        <a:pt x="92766" y="75594"/>
                        <a:pt x="95022" y="69744"/>
                      </a:cubicBezTo>
                      <a:cubicBezTo>
                        <a:pt x="97272" y="75594"/>
                        <a:pt x="101622" y="79627"/>
                        <a:pt x="106683" y="79627"/>
                      </a:cubicBezTo>
                      <a:cubicBezTo>
                        <a:pt x="110711" y="79627"/>
                        <a:pt x="114283" y="77055"/>
                        <a:pt x="116727" y="73088"/>
                      </a:cubicBezTo>
                      <a:cubicBezTo>
                        <a:pt x="116727" y="73088"/>
                        <a:pt x="116727" y="115411"/>
                        <a:pt x="116727" y="115411"/>
                      </a:cubicBezTo>
                      <a:close/>
                      <a:moveTo>
                        <a:pt x="26116" y="4588"/>
                      </a:moveTo>
                      <a:lnTo>
                        <a:pt x="31894" y="4588"/>
                      </a:lnTo>
                      <a:lnTo>
                        <a:pt x="31894" y="28538"/>
                      </a:lnTo>
                      <a:lnTo>
                        <a:pt x="26116" y="28538"/>
                      </a:lnTo>
                      <a:cubicBezTo>
                        <a:pt x="26116" y="28538"/>
                        <a:pt x="26116" y="4588"/>
                        <a:pt x="26116" y="4588"/>
                      </a:cubicBezTo>
                      <a:close/>
                      <a:moveTo>
                        <a:pt x="57105" y="4588"/>
                      </a:moveTo>
                      <a:lnTo>
                        <a:pt x="62883" y="4588"/>
                      </a:lnTo>
                      <a:lnTo>
                        <a:pt x="62883" y="28538"/>
                      </a:lnTo>
                      <a:lnTo>
                        <a:pt x="57105" y="28538"/>
                      </a:lnTo>
                      <a:cubicBezTo>
                        <a:pt x="57105" y="28538"/>
                        <a:pt x="57105" y="4588"/>
                        <a:pt x="57105" y="4588"/>
                      </a:cubicBezTo>
                      <a:close/>
                      <a:moveTo>
                        <a:pt x="88094" y="4588"/>
                      </a:moveTo>
                      <a:lnTo>
                        <a:pt x="93877" y="4588"/>
                      </a:lnTo>
                      <a:lnTo>
                        <a:pt x="93877" y="28538"/>
                      </a:lnTo>
                      <a:lnTo>
                        <a:pt x="88094" y="28538"/>
                      </a:lnTo>
                      <a:cubicBezTo>
                        <a:pt x="88094" y="28538"/>
                        <a:pt x="88094" y="4588"/>
                        <a:pt x="88094" y="4588"/>
                      </a:cubicBezTo>
                      <a:close/>
                      <a:moveTo>
                        <a:pt x="97150" y="28538"/>
                      </a:moveTo>
                      <a:lnTo>
                        <a:pt x="97150" y="0"/>
                      </a:lnTo>
                      <a:lnTo>
                        <a:pt x="84822" y="0"/>
                      </a:lnTo>
                      <a:lnTo>
                        <a:pt x="84822" y="28538"/>
                      </a:lnTo>
                      <a:lnTo>
                        <a:pt x="66161" y="28538"/>
                      </a:lnTo>
                      <a:lnTo>
                        <a:pt x="66161" y="0"/>
                      </a:lnTo>
                      <a:lnTo>
                        <a:pt x="53833" y="0"/>
                      </a:lnTo>
                      <a:lnTo>
                        <a:pt x="53833" y="28538"/>
                      </a:lnTo>
                      <a:lnTo>
                        <a:pt x="35172" y="28538"/>
                      </a:lnTo>
                      <a:lnTo>
                        <a:pt x="35172" y="0"/>
                      </a:lnTo>
                      <a:lnTo>
                        <a:pt x="22844" y="0"/>
                      </a:lnTo>
                      <a:lnTo>
                        <a:pt x="22844" y="28538"/>
                      </a:lnTo>
                      <a:lnTo>
                        <a:pt x="0" y="28538"/>
                      </a:lnTo>
                      <a:lnTo>
                        <a:pt x="0" y="120000"/>
                      </a:lnTo>
                      <a:lnTo>
                        <a:pt x="120000" y="120000"/>
                      </a:lnTo>
                      <a:lnTo>
                        <a:pt x="120000" y="28538"/>
                      </a:lnTo>
                      <a:cubicBezTo>
                        <a:pt x="120000" y="28538"/>
                        <a:pt x="97150" y="28538"/>
                        <a:pt x="97150" y="28538"/>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37" name="iṣ1íḑê"/>
                <p:cNvSpPr/>
                <p:nvPr/>
              </p:nvSpPr>
              <p:spPr>
                <a:xfrm>
                  <a:off x="0" y="496127"/>
                  <a:ext cx="552330" cy="15503"/>
                </a:xfrm>
                <a:custGeom>
                  <a:avLst/>
                  <a:gdLst/>
                  <a:ahLst/>
                  <a:cxnLst/>
                  <a:rect l="0" t="0" r="0" b="0"/>
                  <a:pathLst>
                    <a:path w="120000" h="120000" extrusionOk="0">
                      <a:moveTo>
                        <a:pt x="0" y="120000"/>
                      </a:moveTo>
                      <a:lnTo>
                        <a:pt x="120000" y="120000"/>
                      </a:lnTo>
                      <a:lnTo>
                        <a:pt x="120000" y="0"/>
                      </a:lnTo>
                      <a:lnTo>
                        <a:pt x="0" y="0"/>
                      </a:lnTo>
                      <a:cubicBezTo>
                        <a:pt x="0" y="0"/>
                        <a:pt x="0" y="120000"/>
                        <a:pt x="0"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38" name="ïṡ1îḑè"/>
                <p:cNvSpPr/>
                <p:nvPr/>
              </p:nvSpPr>
              <p:spPr>
                <a:xfrm>
                  <a:off x="108527" y="0"/>
                  <a:ext cx="62015" cy="62015"/>
                </a:xfrm>
                <a:custGeom>
                  <a:avLst/>
                  <a:gdLst/>
                  <a:ahLst/>
                  <a:cxnLst/>
                  <a:rect l="0" t="0" r="0" b="0"/>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39" name="iŝ1íḋé"/>
                <p:cNvSpPr/>
                <p:nvPr/>
              </p:nvSpPr>
              <p:spPr>
                <a:xfrm>
                  <a:off x="248062" y="0"/>
                  <a:ext cx="62015" cy="62015"/>
                </a:xfrm>
                <a:custGeom>
                  <a:avLst/>
                  <a:gdLst/>
                  <a:ahLst/>
                  <a:cxnLst/>
                  <a:rect l="0" t="0" r="0" b="0"/>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sp>
              <p:nvSpPr>
                <p:cNvPr id="40" name="iŝlíḍê"/>
                <p:cNvSpPr/>
                <p:nvPr/>
              </p:nvSpPr>
              <p:spPr>
                <a:xfrm>
                  <a:off x="403104" y="0"/>
                  <a:ext cx="62015" cy="62015"/>
                </a:xfrm>
                <a:custGeom>
                  <a:avLst/>
                  <a:gdLst/>
                  <a:ahLst/>
                  <a:cxnLst/>
                  <a:rect l="0" t="0" r="0" b="0"/>
                  <a:pathLst>
                    <a:path w="120000" h="120000" extrusionOk="0">
                      <a:moveTo>
                        <a:pt x="59972" y="29694"/>
                      </a:moveTo>
                      <a:cubicBezTo>
                        <a:pt x="76672" y="29694"/>
                        <a:pt x="90305" y="43294"/>
                        <a:pt x="90305" y="60000"/>
                      </a:cubicBezTo>
                      <a:cubicBezTo>
                        <a:pt x="90305" y="76705"/>
                        <a:pt x="76672" y="90305"/>
                        <a:pt x="59972" y="90305"/>
                      </a:cubicBezTo>
                      <a:cubicBezTo>
                        <a:pt x="43266" y="90305"/>
                        <a:pt x="29694" y="76705"/>
                        <a:pt x="29694" y="60000"/>
                      </a:cubicBezTo>
                      <a:cubicBezTo>
                        <a:pt x="29694" y="43294"/>
                        <a:pt x="43266" y="29694"/>
                        <a:pt x="59972" y="29694"/>
                      </a:cubicBezTo>
                      <a:close/>
                      <a:moveTo>
                        <a:pt x="59972" y="120000"/>
                      </a:moveTo>
                      <a:cubicBezTo>
                        <a:pt x="93027" y="120000"/>
                        <a:pt x="120000" y="93088"/>
                        <a:pt x="120000" y="60000"/>
                      </a:cubicBezTo>
                      <a:cubicBezTo>
                        <a:pt x="120000" y="26911"/>
                        <a:pt x="93027" y="0"/>
                        <a:pt x="59972" y="0"/>
                      </a:cubicBezTo>
                      <a:cubicBezTo>
                        <a:pt x="26911" y="0"/>
                        <a:pt x="0" y="26911"/>
                        <a:pt x="0" y="60000"/>
                      </a:cubicBezTo>
                      <a:cubicBezTo>
                        <a:pt x="0" y="93088"/>
                        <a:pt x="26911" y="120000"/>
                        <a:pt x="59972" y="120000"/>
                      </a:cubicBezTo>
                      <a:close/>
                    </a:path>
                  </a:pathLst>
                </a:custGeom>
                <a:solidFill>
                  <a:srgbClr val="FFFFFF"/>
                </a:solidFill>
                <a:ln>
                  <a:noFill/>
                </a:ln>
              </p:spPr>
              <p:txBody>
                <a:bodyPr wrap="square" lIns="91440" tIns="45720" rIns="91440" bIns="45720" anchor="t" anchorCtr="0">
                  <a:normAutofit fontScale="25000" lnSpcReduction="20000"/>
                </a:bodyPr>
                <a:lstStyle/>
                <a:p>
                  <a:pPr marL="0" marR="0" lvl="0" indent="0" algn="l" rtl="0">
                    <a:lnSpc>
                      <a:spcPct val="100000"/>
                    </a:lnSpc>
                    <a:spcBef>
                      <a:spcPts val="0"/>
                    </a:spcBef>
                    <a:spcAft>
                      <a:spcPts val="0"/>
                    </a:spcAft>
                    <a:buClr>
                      <a:srgbClr val="000000"/>
                    </a:buClr>
                    <a:buFont typeface="Cabin"/>
                    <a:buNone/>
                  </a:pPr>
                  <a:endParaRPr sz="5400" b="0" i="0" u="none" strike="noStrike" cap="none">
                    <a:solidFill>
                      <a:srgbClr val="000000"/>
                    </a:solidFill>
                  </a:endParaRPr>
                </a:p>
              </p:txBody>
            </p:sp>
          </p:grpSp>
        </p:grpSp>
        <p:grpSp>
          <p:nvGrpSpPr>
            <p:cNvPr id="13" name="íṩļiḍè"/>
            <p:cNvGrpSpPr/>
            <p:nvPr/>
          </p:nvGrpSpPr>
          <p:grpSpPr>
            <a:xfrm>
              <a:off x="7780984" y="3352940"/>
              <a:ext cx="571222" cy="571221"/>
              <a:chOff x="7648023" y="3177650"/>
              <a:chExt cx="571222" cy="571221"/>
            </a:xfrm>
          </p:grpSpPr>
          <p:sp>
            <p:nvSpPr>
              <p:cNvPr id="32" name="íślîḍê"/>
              <p:cNvSpPr/>
              <p:nvPr/>
            </p:nvSpPr>
            <p:spPr>
              <a:xfrm>
                <a:off x="7648023" y="3177650"/>
                <a:ext cx="571222" cy="571221"/>
              </a:xfrm>
              <a:prstGeom prst="ellipse">
                <a:avLst/>
              </a:prstGeom>
              <a:solidFill>
                <a:schemeClr val="tx1">
                  <a:lumMod val="50000"/>
                  <a:lumOff val="50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nchor="ctr">
                <a:normAutofit/>
              </a:bodyPr>
              <a:lstStyle/>
              <a:p>
                <a:pPr algn="ctr"/>
                <a:endParaRPr sz="2000" dirty="0">
                  <a:solidFill>
                    <a:schemeClr val="dk1"/>
                  </a:solidFill>
                </a:endParaRPr>
              </a:p>
            </p:txBody>
          </p:sp>
          <p:sp>
            <p:nvSpPr>
              <p:cNvPr id="33" name="íṣḷïdè"/>
              <p:cNvSpPr/>
              <p:nvPr/>
            </p:nvSpPr>
            <p:spPr bwMode="auto">
              <a:xfrm>
                <a:off x="7760220" y="3344926"/>
                <a:ext cx="346829" cy="23666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7 w 607639"/>
                  <a:gd name="connsiteY7" fmla="*/ 364067 h 414642"/>
                  <a:gd name="connsiteX8" fmla="*/ 394917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11412 w 607639"/>
                  <a:gd name="connsiteY14" fmla="*/ 303360 h 414642"/>
                  <a:gd name="connsiteX15" fmla="*/ 192442 w 607639"/>
                  <a:gd name="connsiteY15" fmla="*/ 303360 h 414642"/>
                  <a:gd name="connsiteX16" fmla="*/ 202593 w 607639"/>
                  <a:gd name="connsiteY16" fmla="*/ 313486 h 414642"/>
                  <a:gd name="connsiteX17" fmla="*/ 192442 w 607639"/>
                  <a:gd name="connsiteY17" fmla="*/ 323612 h 414642"/>
                  <a:gd name="connsiteX18" fmla="*/ 111412 w 607639"/>
                  <a:gd name="connsiteY18" fmla="*/ 323612 h 414642"/>
                  <a:gd name="connsiteX19" fmla="*/ 101261 w 607639"/>
                  <a:gd name="connsiteY19" fmla="*/ 313486 h 414642"/>
                  <a:gd name="connsiteX20" fmla="*/ 111412 w 607639"/>
                  <a:gd name="connsiteY20" fmla="*/ 303360 h 414642"/>
                  <a:gd name="connsiteX21" fmla="*/ 212645 w 607639"/>
                  <a:gd name="connsiteY21" fmla="*/ 262926 h 414642"/>
                  <a:gd name="connsiteX22" fmla="*/ 243067 w 607639"/>
                  <a:gd name="connsiteY22" fmla="*/ 262926 h 414642"/>
                  <a:gd name="connsiteX23" fmla="*/ 253118 w 607639"/>
                  <a:gd name="connsiteY23" fmla="*/ 273052 h 414642"/>
                  <a:gd name="connsiteX24" fmla="*/ 243067 w 607639"/>
                  <a:gd name="connsiteY24" fmla="*/ 283178 h 414642"/>
                  <a:gd name="connsiteX25" fmla="*/ 212645 w 607639"/>
                  <a:gd name="connsiteY25" fmla="*/ 283178 h 414642"/>
                  <a:gd name="connsiteX26" fmla="*/ 202593 w 607639"/>
                  <a:gd name="connsiteY26" fmla="*/ 273052 h 414642"/>
                  <a:gd name="connsiteX27" fmla="*/ 212645 w 607639"/>
                  <a:gd name="connsiteY27" fmla="*/ 262926 h 414642"/>
                  <a:gd name="connsiteX28" fmla="*/ 111410 w 607639"/>
                  <a:gd name="connsiteY28" fmla="*/ 262926 h 414642"/>
                  <a:gd name="connsiteX29" fmla="*/ 131618 w 607639"/>
                  <a:gd name="connsiteY29" fmla="*/ 262926 h 414642"/>
                  <a:gd name="connsiteX30" fmla="*/ 141766 w 607639"/>
                  <a:gd name="connsiteY30" fmla="*/ 273052 h 414642"/>
                  <a:gd name="connsiteX31" fmla="*/ 131618 w 607639"/>
                  <a:gd name="connsiteY31" fmla="*/ 283178 h 414642"/>
                  <a:gd name="connsiteX32" fmla="*/ 111410 w 607639"/>
                  <a:gd name="connsiteY32" fmla="*/ 283178 h 414642"/>
                  <a:gd name="connsiteX33" fmla="*/ 101261 w 607639"/>
                  <a:gd name="connsiteY33" fmla="*/ 273052 h 414642"/>
                  <a:gd name="connsiteX34" fmla="*/ 111410 w 607639"/>
                  <a:gd name="connsiteY34" fmla="*/ 262926 h 414642"/>
                  <a:gd name="connsiteX35" fmla="*/ 506325 w 607639"/>
                  <a:gd name="connsiteY35" fmla="*/ 60757 h 414642"/>
                  <a:gd name="connsiteX36" fmla="*/ 516469 w 607639"/>
                  <a:gd name="connsiteY36" fmla="*/ 70799 h 414642"/>
                  <a:gd name="connsiteX37" fmla="*/ 516469 w 607639"/>
                  <a:gd name="connsiteY37" fmla="*/ 293230 h 414642"/>
                  <a:gd name="connsiteX38" fmla="*/ 506325 w 607639"/>
                  <a:gd name="connsiteY38" fmla="*/ 303361 h 414642"/>
                  <a:gd name="connsiteX39" fmla="*/ 496181 w 607639"/>
                  <a:gd name="connsiteY39" fmla="*/ 293230 h 414642"/>
                  <a:gd name="connsiteX40" fmla="*/ 496181 w 607639"/>
                  <a:gd name="connsiteY40" fmla="*/ 283189 h 414642"/>
                  <a:gd name="connsiteX41" fmla="*/ 425352 w 607639"/>
                  <a:gd name="connsiteY41" fmla="*/ 283189 h 414642"/>
                  <a:gd name="connsiteX42" fmla="*/ 415208 w 607639"/>
                  <a:gd name="connsiteY42" fmla="*/ 273058 h 414642"/>
                  <a:gd name="connsiteX43" fmla="*/ 425352 w 607639"/>
                  <a:gd name="connsiteY43" fmla="*/ 262927 h 414642"/>
                  <a:gd name="connsiteX44" fmla="*/ 496181 w 607639"/>
                  <a:gd name="connsiteY44" fmla="*/ 262927 h 414642"/>
                  <a:gd name="connsiteX45" fmla="*/ 496181 w 607639"/>
                  <a:gd name="connsiteY45" fmla="*/ 222493 h 414642"/>
                  <a:gd name="connsiteX46" fmla="*/ 455695 w 607639"/>
                  <a:gd name="connsiteY46" fmla="*/ 222493 h 414642"/>
                  <a:gd name="connsiteX47" fmla="*/ 445551 w 607639"/>
                  <a:gd name="connsiteY47" fmla="*/ 212362 h 414642"/>
                  <a:gd name="connsiteX48" fmla="*/ 455695 w 607639"/>
                  <a:gd name="connsiteY48" fmla="*/ 202232 h 414642"/>
                  <a:gd name="connsiteX49" fmla="*/ 496181 w 607639"/>
                  <a:gd name="connsiteY49" fmla="*/ 202232 h 414642"/>
                  <a:gd name="connsiteX50" fmla="*/ 496181 w 607639"/>
                  <a:gd name="connsiteY50" fmla="*/ 161798 h 414642"/>
                  <a:gd name="connsiteX51" fmla="*/ 354433 w 607639"/>
                  <a:gd name="connsiteY51" fmla="*/ 161798 h 414642"/>
                  <a:gd name="connsiteX52" fmla="*/ 344289 w 607639"/>
                  <a:gd name="connsiteY52" fmla="*/ 151756 h 414642"/>
                  <a:gd name="connsiteX53" fmla="*/ 354433 w 607639"/>
                  <a:gd name="connsiteY53" fmla="*/ 141625 h 414642"/>
                  <a:gd name="connsiteX54" fmla="*/ 496181 w 607639"/>
                  <a:gd name="connsiteY54" fmla="*/ 141625 h 414642"/>
                  <a:gd name="connsiteX55" fmla="*/ 496181 w 607639"/>
                  <a:gd name="connsiteY55" fmla="*/ 101191 h 414642"/>
                  <a:gd name="connsiteX56" fmla="*/ 425352 w 607639"/>
                  <a:gd name="connsiteY56" fmla="*/ 101191 h 414642"/>
                  <a:gd name="connsiteX57" fmla="*/ 415208 w 607639"/>
                  <a:gd name="connsiteY57" fmla="*/ 91060 h 414642"/>
                  <a:gd name="connsiteX58" fmla="*/ 425352 w 607639"/>
                  <a:gd name="connsiteY58" fmla="*/ 80930 h 414642"/>
                  <a:gd name="connsiteX59" fmla="*/ 496181 w 607639"/>
                  <a:gd name="connsiteY59" fmla="*/ 80930 h 414642"/>
                  <a:gd name="connsiteX60" fmla="*/ 496181 w 607639"/>
                  <a:gd name="connsiteY60" fmla="*/ 70799 h 414642"/>
                  <a:gd name="connsiteX61" fmla="*/ 506325 w 607639"/>
                  <a:gd name="connsiteY61" fmla="*/ 60757 h 414642"/>
                  <a:gd name="connsiteX62" fmla="*/ 151927 w 607639"/>
                  <a:gd name="connsiteY62" fmla="*/ 40505 h 414642"/>
                  <a:gd name="connsiteX63" fmla="*/ 161989 w 607639"/>
                  <a:gd name="connsiteY63" fmla="*/ 50635 h 414642"/>
                  <a:gd name="connsiteX64" fmla="*/ 161989 w 607639"/>
                  <a:gd name="connsiteY64" fmla="*/ 61742 h 414642"/>
                  <a:gd name="connsiteX65" fmla="*/ 202593 w 607639"/>
                  <a:gd name="connsiteY65" fmla="*/ 111236 h 414642"/>
                  <a:gd name="connsiteX66" fmla="*/ 192442 w 607639"/>
                  <a:gd name="connsiteY66" fmla="*/ 121366 h 414642"/>
                  <a:gd name="connsiteX67" fmla="*/ 182291 w 607639"/>
                  <a:gd name="connsiteY67" fmla="*/ 111236 h 414642"/>
                  <a:gd name="connsiteX68" fmla="*/ 151927 w 607639"/>
                  <a:gd name="connsiteY68" fmla="*/ 80935 h 414642"/>
                  <a:gd name="connsiteX69" fmla="*/ 128598 w 607639"/>
                  <a:gd name="connsiteY69" fmla="*/ 92043 h 414642"/>
                  <a:gd name="connsiteX70" fmla="*/ 125570 w 607639"/>
                  <a:gd name="connsiteY70" fmla="*/ 103150 h 414642"/>
                  <a:gd name="connsiteX71" fmla="*/ 131625 w 607639"/>
                  <a:gd name="connsiteY71" fmla="*/ 114346 h 414642"/>
                  <a:gd name="connsiteX72" fmla="*/ 184339 w 607639"/>
                  <a:gd name="connsiteY72" fmla="*/ 155753 h 414642"/>
                  <a:gd name="connsiteX73" fmla="*/ 198497 w 607639"/>
                  <a:gd name="connsiteY73" fmla="*/ 181078 h 414642"/>
                  <a:gd name="connsiteX74" fmla="*/ 190394 w 607639"/>
                  <a:gd name="connsiteY74" fmla="*/ 207291 h 414642"/>
                  <a:gd name="connsiteX75" fmla="*/ 161989 w 607639"/>
                  <a:gd name="connsiteY75" fmla="*/ 221775 h 414642"/>
                  <a:gd name="connsiteX76" fmla="*/ 161989 w 607639"/>
                  <a:gd name="connsiteY76" fmla="*/ 232615 h 414642"/>
                  <a:gd name="connsiteX77" fmla="*/ 151927 w 607639"/>
                  <a:gd name="connsiteY77" fmla="*/ 242745 h 414642"/>
                  <a:gd name="connsiteX78" fmla="*/ 141776 w 607639"/>
                  <a:gd name="connsiteY78" fmla="*/ 232615 h 414642"/>
                  <a:gd name="connsiteX79" fmla="*/ 141776 w 607639"/>
                  <a:gd name="connsiteY79" fmla="*/ 221508 h 414642"/>
                  <a:gd name="connsiteX80" fmla="*/ 101261 w 607639"/>
                  <a:gd name="connsiteY80" fmla="*/ 173969 h 414642"/>
                  <a:gd name="connsiteX81" fmla="*/ 111412 w 607639"/>
                  <a:gd name="connsiteY81" fmla="*/ 163840 h 414642"/>
                  <a:gd name="connsiteX82" fmla="*/ 121474 w 607639"/>
                  <a:gd name="connsiteY82" fmla="*/ 173969 h 414642"/>
                  <a:gd name="connsiteX83" fmla="*/ 151927 w 607639"/>
                  <a:gd name="connsiteY83" fmla="*/ 202226 h 414642"/>
                  <a:gd name="connsiteX84" fmla="*/ 175168 w 607639"/>
                  <a:gd name="connsiteY84" fmla="*/ 194140 h 414642"/>
                  <a:gd name="connsiteX85" fmla="*/ 178195 w 607639"/>
                  <a:gd name="connsiteY85" fmla="*/ 183033 h 414642"/>
                  <a:gd name="connsiteX86" fmla="*/ 172140 w 607639"/>
                  <a:gd name="connsiteY86" fmla="*/ 171926 h 414642"/>
                  <a:gd name="connsiteX87" fmla="*/ 119515 w 607639"/>
                  <a:gd name="connsiteY87" fmla="*/ 130518 h 414642"/>
                  <a:gd name="connsiteX88" fmla="*/ 105268 w 607639"/>
                  <a:gd name="connsiteY88" fmla="*/ 105193 h 414642"/>
                  <a:gd name="connsiteX89" fmla="*/ 113371 w 607639"/>
                  <a:gd name="connsiteY89" fmla="*/ 78892 h 414642"/>
                  <a:gd name="connsiteX90" fmla="*/ 141776 w 607639"/>
                  <a:gd name="connsiteY90" fmla="*/ 61653 h 414642"/>
                  <a:gd name="connsiteX91" fmla="*/ 141776 w 607639"/>
                  <a:gd name="connsiteY91" fmla="*/ 50635 h 414642"/>
                  <a:gd name="connsiteX92" fmla="*/ 151927 w 607639"/>
                  <a:gd name="connsiteY92" fmla="*/ 40505 h 414642"/>
                  <a:gd name="connsiteX93" fmla="*/ 70848 w 607639"/>
                  <a:gd name="connsiteY93" fmla="*/ 20177 h 414642"/>
                  <a:gd name="connsiteX94" fmla="*/ 60791 w 607639"/>
                  <a:gd name="connsiteY94" fmla="*/ 30309 h 414642"/>
                  <a:gd name="connsiteX95" fmla="*/ 60791 w 607639"/>
                  <a:gd name="connsiteY95" fmla="*/ 343802 h 414642"/>
                  <a:gd name="connsiteX96" fmla="*/ 222780 w 607639"/>
                  <a:gd name="connsiteY96" fmla="*/ 343802 h 414642"/>
                  <a:gd name="connsiteX97" fmla="*/ 232927 w 607639"/>
                  <a:gd name="connsiteY97" fmla="*/ 353935 h 414642"/>
                  <a:gd name="connsiteX98" fmla="*/ 232927 w 607639"/>
                  <a:gd name="connsiteY98" fmla="*/ 364067 h 414642"/>
                  <a:gd name="connsiteX99" fmla="*/ 374712 w 607639"/>
                  <a:gd name="connsiteY99" fmla="*/ 364067 h 414642"/>
                  <a:gd name="connsiteX100" fmla="*/ 374712 w 607639"/>
                  <a:gd name="connsiteY100" fmla="*/ 353935 h 414642"/>
                  <a:gd name="connsiteX101" fmla="*/ 384859 w 607639"/>
                  <a:gd name="connsiteY101" fmla="*/ 343802 h 414642"/>
                  <a:gd name="connsiteX102" fmla="*/ 546849 w 607639"/>
                  <a:gd name="connsiteY102" fmla="*/ 343802 h 414642"/>
                  <a:gd name="connsiteX103" fmla="*/ 546849 w 607639"/>
                  <a:gd name="connsiteY103" fmla="*/ 30309 h 414642"/>
                  <a:gd name="connsiteX104" fmla="*/ 536702 w 607639"/>
                  <a:gd name="connsiteY104" fmla="*/ 20177 h 414642"/>
                  <a:gd name="connsiteX105" fmla="*/ 70848 w 607639"/>
                  <a:gd name="connsiteY105" fmla="*/ 0 h 414642"/>
                  <a:gd name="connsiteX106" fmla="*/ 536702 w 607639"/>
                  <a:gd name="connsiteY106" fmla="*/ 0 h 414642"/>
                  <a:gd name="connsiteX107" fmla="*/ 567142 w 607639"/>
                  <a:gd name="connsiteY107" fmla="*/ 30309 h 414642"/>
                  <a:gd name="connsiteX108" fmla="*/ 567142 w 607639"/>
                  <a:gd name="connsiteY108" fmla="*/ 343802 h 414642"/>
                  <a:gd name="connsiteX109" fmla="*/ 597493 w 607639"/>
                  <a:gd name="connsiteY109" fmla="*/ 343802 h 414642"/>
                  <a:gd name="connsiteX110" fmla="*/ 607639 w 607639"/>
                  <a:gd name="connsiteY110" fmla="*/ 353935 h 414642"/>
                  <a:gd name="connsiteX111" fmla="*/ 607639 w 607639"/>
                  <a:gd name="connsiteY111" fmla="*/ 384244 h 414642"/>
                  <a:gd name="connsiteX112" fmla="*/ 577199 w 607639"/>
                  <a:gd name="connsiteY112" fmla="*/ 414642 h 414642"/>
                  <a:gd name="connsiteX113" fmla="*/ 30351 w 607639"/>
                  <a:gd name="connsiteY113" fmla="*/ 414642 h 414642"/>
                  <a:gd name="connsiteX114" fmla="*/ 0 w 607639"/>
                  <a:gd name="connsiteY114" fmla="*/ 384244 h 414642"/>
                  <a:gd name="connsiteX115" fmla="*/ 0 w 607639"/>
                  <a:gd name="connsiteY115" fmla="*/ 353935 h 414642"/>
                  <a:gd name="connsiteX116" fmla="*/ 10147 w 607639"/>
                  <a:gd name="connsiteY116" fmla="*/ 343802 h 414642"/>
                  <a:gd name="connsiteX117" fmla="*/ 40498 w 607639"/>
                  <a:gd name="connsiteY117" fmla="*/ 343802 h 414642"/>
                  <a:gd name="connsiteX118" fmla="*/ 40498 w 607639"/>
                  <a:gd name="connsiteY118" fmla="*/ 30309 h 414642"/>
                  <a:gd name="connsiteX119" fmla="*/ 70848 w 607639"/>
                  <a:gd name="connsiteY11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7" y="364067"/>
                    </a:lnTo>
                    <a:lnTo>
                      <a:pt x="394917" y="374200"/>
                    </a:lnTo>
                    <a:cubicBezTo>
                      <a:pt x="394917" y="380244"/>
                      <a:pt x="390911" y="384244"/>
                      <a:pt x="384859" y="384244"/>
                    </a:cubicBezTo>
                    <a:lnTo>
                      <a:pt x="222780" y="384244"/>
                    </a:lnTo>
                    <a:cubicBezTo>
                      <a:pt x="216728" y="384244"/>
                      <a:pt x="212634" y="380244"/>
                      <a:pt x="212634" y="374200"/>
                    </a:cubicBezTo>
                    <a:lnTo>
                      <a:pt x="212634" y="364067"/>
                    </a:lnTo>
                    <a:lnTo>
                      <a:pt x="50644" y="364067"/>
                    </a:lnTo>
                    <a:close/>
                    <a:moveTo>
                      <a:pt x="111412" y="303360"/>
                    </a:moveTo>
                    <a:lnTo>
                      <a:pt x="192442" y="303360"/>
                    </a:lnTo>
                    <a:cubicBezTo>
                      <a:pt x="198497" y="303360"/>
                      <a:pt x="202593" y="307446"/>
                      <a:pt x="202593" y="313486"/>
                    </a:cubicBezTo>
                    <a:cubicBezTo>
                      <a:pt x="202593" y="319526"/>
                      <a:pt x="198497" y="323612"/>
                      <a:pt x="192442" y="323612"/>
                    </a:cubicBezTo>
                    <a:lnTo>
                      <a:pt x="111412" y="323612"/>
                    </a:lnTo>
                    <a:cubicBezTo>
                      <a:pt x="105268" y="323612"/>
                      <a:pt x="101261" y="319526"/>
                      <a:pt x="101261" y="313486"/>
                    </a:cubicBezTo>
                    <a:cubicBezTo>
                      <a:pt x="101261" y="307446"/>
                      <a:pt x="105268" y="303360"/>
                      <a:pt x="111412" y="303360"/>
                    </a:cubicBezTo>
                    <a:close/>
                    <a:moveTo>
                      <a:pt x="212645" y="262926"/>
                    </a:moveTo>
                    <a:lnTo>
                      <a:pt x="243067" y="262926"/>
                    </a:lnTo>
                    <a:cubicBezTo>
                      <a:pt x="249115" y="262926"/>
                      <a:pt x="253118" y="267012"/>
                      <a:pt x="253118" y="273052"/>
                    </a:cubicBezTo>
                    <a:cubicBezTo>
                      <a:pt x="253118" y="279092"/>
                      <a:pt x="249115" y="283178"/>
                      <a:pt x="243067" y="283178"/>
                    </a:cubicBezTo>
                    <a:lnTo>
                      <a:pt x="212645" y="283178"/>
                    </a:lnTo>
                    <a:cubicBezTo>
                      <a:pt x="206596" y="283178"/>
                      <a:pt x="202593" y="279092"/>
                      <a:pt x="202593" y="273052"/>
                    </a:cubicBezTo>
                    <a:cubicBezTo>
                      <a:pt x="202593" y="267012"/>
                      <a:pt x="206596" y="262926"/>
                      <a:pt x="212645" y="262926"/>
                    </a:cubicBezTo>
                    <a:close/>
                    <a:moveTo>
                      <a:pt x="111410" y="262926"/>
                    </a:moveTo>
                    <a:lnTo>
                      <a:pt x="131618" y="262926"/>
                    </a:lnTo>
                    <a:cubicBezTo>
                      <a:pt x="137671" y="262926"/>
                      <a:pt x="141766" y="267012"/>
                      <a:pt x="141766" y="273052"/>
                    </a:cubicBezTo>
                    <a:cubicBezTo>
                      <a:pt x="141766" y="279092"/>
                      <a:pt x="137671" y="283178"/>
                      <a:pt x="131618" y="283178"/>
                    </a:cubicBezTo>
                    <a:lnTo>
                      <a:pt x="111410" y="283178"/>
                    </a:lnTo>
                    <a:cubicBezTo>
                      <a:pt x="105267" y="283178"/>
                      <a:pt x="101261" y="279092"/>
                      <a:pt x="101261" y="273052"/>
                    </a:cubicBezTo>
                    <a:cubicBezTo>
                      <a:pt x="101261" y="267012"/>
                      <a:pt x="105267" y="262926"/>
                      <a:pt x="111410" y="262926"/>
                    </a:cubicBezTo>
                    <a:close/>
                    <a:moveTo>
                      <a:pt x="506325" y="60757"/>
                    </a:moveTo>
                    <a:cubicBezTo>
                      <a:pt x="512376" y="60757"/>
                      <a:pt x="516469" y="64756"/>
                      <a:pt x="516469" y="70799"/>
                    </a:cubicBezTo>
                    <a:lnTo>
                      <a:pt x="516469" y="293230"/>
                    </a:lnTo>
                    <a:cubicBezTo>
                      <a:pt x="516469" y="299362"/>
                      <a:pt x="512376" y="303361"/>
                      <a:pt x="506325" y="303361"/>
                    </a:cubicBezTo>
                    <a:cubicBezTo>
                      <a:pt x="500275" y="303361"/>
                      <a:pt x="496181" y="299362"/>
                      <a:pt x="496181" y="293230"/>
                    </a:cubicBezTo>
                    <a:lnTo>
                      <a:pt x="496181" y="283189"/>
                    </a:lnTo>
                    <a:lnTo>
                      <a:pt x="425352" y="283189"/>
                    </a:lnTo>
                    <a:cubicBezTo>
                      <a:pt x="419212" y="283189"/>
                      <a:pt x="415208" y="279101"/>
                      <a:pt x="415208" y="273058"/>
                    </a:cubicBezTo>
                    <a:cubicBezTo>
                      <a:pt x="415208" y="267015"/>
                      <a:pt x="419212" y="262927"/>
                      <a:pt x="425352" y="262927"/>
                    </a:cubicBezTo>
                    <a:lnTo>
                      <a:pt x="496181" y="262927"/>
                    </a:lnTo>
                    <a:lnTo>
                      <a:pt x="496181" y="222493"/>
                    </a:lnTo>
                    <a:lnTo>
                      <a:pt x="455695" y="222493"/>
                    </a:lnTo>
                    <a:cubicBezTo>
                      <a:pt x="449644" y="222493"/>
                      <a:pt x="445551" y="218405"/>
                      <a:pt x="445551" y="212362"/>
                    </a:cubicBezTo>
                    <a:cubicBezTo>
                      <a:pt x="445551" y="206320"/>
                      <a:pt x="449644" y="202232"/>
                      <a:pt x="455695" y="202232"/>
                    </a:cubicBezTo>
                    <a:lnTo>
                      <a:pt x="496181" y="202232"/>
                    </a:lnTo>
                    <a:lnTo>
                      <a:pt x="496181" y="161798"/>
                    </a:lnTo>
                    <a:lnTo>
                      <a:pt x="354433" y="161798"/>
                    </a:lnTo>
                    <a:cubicBezTo>
                      <a:pt x="348382" y="161798"/>
                      <a:pt x="344289" y="157799"/>
                      <a:pt x="344289" y="151756"/>
                    </a:cubicBezTo>
                    <a:cubicBezTo>
                      <a:pt x="344289" y="145624"/>
                      <a:pt x="348382" y="141625"/>
                      <a:pt x="354433" y="141625"/>
                    </a:cubicBezTo>
                    <a:lnTo>
                      <a:pt x="496181" y="141625"/>
                    </a:lnTo>
                    <a:lnTo>
                      <a:pt x="496181" y="101191"/>
                    </a:lnTo>
                    <a:lnTo>
                      <a:pt x="425352" y="101191"/>
                    </a:lnTo>
                    <a:cubicBezTo>
                      <a:pt x="419212" y="101191"/>
                      <a:pt x="415208" y="97103"/>
                      <a:pt x="415208" y="91060"/>
                    </a:cubicBezTo>
                    <a:cubicBezTo>
                      <a:pt x="415208" y="85018"/>
                      <a:pt x="419212" y="80930"/>
                      <a:pt x="425352" y="80930"/>
                    </a:cubicBezTo>
                    <a:lnTo>
                      <a:pt x="496181" y="80930"/>
                    </a:lnTo>
                    <a:lnTo>
                      <a:pt x="496181" y="70799"/>
                    </a:lnTo>
                    <a:cubicBezTo>
                      <a:pt x="496181" y="64756"/>
                      <a:pt x="500275" y="60757"/>
                      <a:pt x="506325" y="60757"/>
                    </a:cubicBezTo>
                    <a:close/>
                    <a:moveTo>
                      <a:pt x="151927" y="40505"/>
                    </a:moveTo>
                    <a:cubicBezTo>
                      <a:pt x="157982" y="40505"/>
                      <a:pt x="161989" y="44593"/>
                      <a:pt x="161989" y="50635"/>
                    </a:cubicBezTo>
                    <a:lnTo>
                      <a:pt x="161989" y="61742"/>
                    </a:lnTo>
                    <a:cubicBezTo>
                      <a:pt x="185408" y="66274"/>
                      <a:pt x="202593" y="86445"/>
                      <a:pt x="202593" y="111236"/>
                    </a:cubicBezTo>
                    <a:cubicBezTo>
                      <a:pt x="202593" y="117367"/>
                      <a:pt x="198497" y="121366"/>
                      <a:pt x="192442" y="121366"/>
                    </a:cubicBezTo>
                    <a:cubicBezTo>
                      <a:pt x="186387" y="121366"/>
                      <a:pt x="182291" y="117367"/>
                      <a:pt x="182291" y="111236"/>
                    </a:cubicBezTo>
                    <a:cubicBezTo>
                      <a:pt x="182291" y="94086"/>
                      <a:pt x="169113" y="80935"/>
                      <a:pt x="151927" y="80935"/>
                    </a:cubicBezTo>
                    <a:cubicBezTo>
                      <a:pt x="142756" y="80935"/>
                      <a:pt x="134653" y="85023"/>
                      <a:pt x="128598" y="92043"/>
                    </a:cubicBezTo>
                    <a:cubicBezTo>
                      <a:pt x="125570" y="95064"/>
                      <a:pt x="124502" y="99151"/>
                      <a:pt x="125570" y="103150"/>
                    </a:cubicBezTo>
                    <a:cubicBezTo>
                      <a:pt x="125570" y="107237"/>
                      <a:pt x="128598" y="111236"/>
                      <a:pt x="131625" y="114346"/>
                    </a:cubicBezTo>
                    <a:lnTo>
                      <a:pt x="184339" y="155753"/>
                    </a:lnTo>
                    <a:cubicBezTo>
                      <a:pt x="192442" y="161796"/>
                      <a:pt x="197518" y="170948"/>
                      <a:pt x="198497" y="181078"/>
                    </a:cubicBezTo>
                    <a:cubicBezTo>
                      <a:pt x="199477" y="191119"/>
                      <a:pt x="196449" y="200271"/>
                      <a:pt x="190394" y="207291"/>
                    </a:cubicBezTo>
                    <a:cubicBezTo>
                      <a:pt x="183182" y="215288"/>
                      <a:pt x="174010" y="220175"/>
                      <a:pt x="161989" y="221775"/>
                    </a:cubicBezTo>
                    <a:lnTo>
                      <a:pt x="161989" y="232615"/>
                    </a:lnTo>
                    <a:cubicBezTo>
                      <a:pt x="161989" y="238658"/>
                      <a:pt x="157982" y="242745"/>
                      <a:pt x="151927" y="242745"/>
                    </a:cubicBezTo>
                    <a:cubicBezTo>
                      <a:pt x="145783" y="242745"/>
                      <a:pt x="141776" y="238658"/>
                      <a:pt x="141776" y="232615"/>
                    </a:cubicBezTo>
                    <a:lnTo>
                      <a:pt x="141776" y="221508"/>
                    </a:lnTo>
                    <a:cubicBezTo>
                      <a:pt x="118358" y="217154"/>
                      <a:pt x="101261" y="197872"/>
                      <a:pt x="101261" y="173969"/>
                    </a:cubicBezTo>
                    <a:cubicBezTo>
                      <a:pt x="101261" y="167927"/>
                      <a:pt x="105268" y="163840"/>
                      <a:pt x="111412" y="163840"/>
                    </a:cubicBezTo>
                    <a:cubicBezTo>
                      <a:pt x="117467" y="163840"/>
                      <a:pt x="121474" y="167927"/>
                      <a:pt x="121474" y="173969"/>
                    </a:cubicBezTo>
                    <a:cubicBezTo>
                      <a:pt x="121474" y="190141"/>
                      <a:pt x="134653" y="202226"/>
                      <a:pt x="151927" y="202226"/>
                    </a:cubicBezTo>
                    <a:cubicBezTo>
                      <a:pt x="163058" y="202226"/>
                      <a:pt x="170092" y="199205"/>
                      <a:pt x="175168" y="194140"/>
                    </a:cubicBezTo>
                    <a:cubicBezTo>
                      <a:pt x="178195" y="191119"/>
                      <a:pt x="179264" y="187120"/>
                      <a:pt x="178195" y="183033"/>
                    </a:cubicBezTo>
                    <a:cubicBezTo>
                      <a:pt x="178195" y="179034"/>
                      <a:pt x="175168" y="174947"/>
                      <a:pt x="172140" y="171926"/>
                    </a:cubicBezTo>
                    <a:lnTo>
                      <a:pt x="119515" y="130518"/>
                    </a:lnTo>
                    <a:cubicBezTo>
                      <a:pt x="111412" y="124387"/>
                      <a:pt x="106337" y="115323"/>
                      <a:pt x="105268" y="105193"/>
                    </a:cubicBezTo>
                    <a:cubicBezTo>
                      <a:pt x="104289" y="95064"/>
                      <a:pt x="107316" y="86000"/>
                      <a:pt x="113371" y="78892"/>
                    </a:cubicBezTo>
                    <a:cubicBezTo>
                      <a:pt x="120406" y="69562"/>
                      <a:pt x="130557" y="63786"/>
                      <a:pt x="141776" y="61653"/>
                    </a:cubicBezTo>
                    <a:lnTo>
                      <a:pt x="141776" y="50635"/>
                    </a:lnTo>
                    <a:cubicBezTo>
                      <a:pt x="141776" y="44593"/>
                      <a:pt x="145783" y="40505"/>
                      <a:pt x="151927"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9" y="343802"/>
                    </a:lnTo>
                    <a:lnTo>
                      <a:pt x="546849" y="30309"/>
                    </a:lnTo>
                    <a:cubicBezTo>
                      <a:pt x="546849" y="24265"/>
                      <a:pt x="542754" y="20177"/>
                      <a:pt x="536702" y="20177"/>
                    </a:cubicBezTo>
                    <a:close/>
                    <a:moveTo>
                      <a:pt x="70848" y="0"/>
                    </a:moveTo>
                    <a:lnTo>
                      <a:pt x="536702" y="0"/>
                    </a:lnTo>
                    <a:cubicBezTo>
                      <a:pt x="553969" y="0"/>
                      <a:pt x="567142" y="13155"/>
                      <a:pt x="567142" y="30309"/>
                    </a:cubicBezTo>
                    <a:lnTo>
                      <a:pt x="567142" y="343802"/>
                    </a:lnTo>
                    <a:lnTo>
                      <a:pt x="597493"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8" y="343802"/>
                    </a:lnTo>
                    <a:lnTo>
                      <a:pt x="40498" y="30309"/>
                    </a:lnTo>
                    <a:cubicBezTo>
                      <a:pt x="40498" y="13155"/>
                      <a:pt x="53670" y="0"/>
                      <a:pt x="70848" y="0"/>
                    </a:cubicBezTo>
                    <a:close/>
                  </a:path>
                </a:pathLst>
              </a:custGeom>
              <a:solidFill>
                <a:schemeClr val="bg1"/>
              </a:solidFill>
              <a:ln>
                <a:noFill/>
              </a:ln>
            </p:spPr>
            <p:txBody>
              <a:bodyPr wrap="square" lIns="91440" tIns="45720" rIns="91440" bIns="45720" anchor="ctr">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grpSp>
          <p:nvGrpSpPr>
            <p:cNvPr id="14" name="íṣliḑé"/>
            <p:cNvGrpSpPr/>
            <p:nvPr/>
          </p:nvGrpSpPr>
          <p:grpSpPr>
            <a:xfrm>
              <a:off x="3838393" y="3352940"/>
              <a:ext cx="571222" cy="571221"/>
              <a:chOff x="3988529" y="3177650"/>
              <a:chExt cx="571222" cy="571221"/>
            </a:xfrm>
          </p:grpSpPr>
          <p:sp>
            <p:nvSpPr>
              <p:cNvPr id="30" name="îs1iḑê"/>
              <p:cNvSpPr/>
              <p:nvPr/>
            </p:nvSpPr>
            <p:spPr>
              <a:xfrm>
                <a:off x="3988529" y="3177650"/>
                <a:ext cx="571222" cy="571221"/>
              </a:xfrm>
              <a:prstGeom prst="ellipse">
                <a:avLst/>
              </a:prstGeom>
              <a:solidFill>
                <a:schemeClr val="tx1">
                  <a:lumMod val="50000"/>
                  <a:lumOff val="50000"/>
                </a:schemeClr>
              </a:solidFill>
              <a:ln w="38100">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anchor="ctr">
                <a:normAutofit/>
              </a:bodyPr>
              <a:lstStyle/>
              <a:p>
                <a:pPr algn="ctr"/>
                <a:endParaRPr sz="2000" dirty="0">
                  <a:solidFill>
                    <a:schemeClr val="dk1"/>
                  </a:solidFill>
                </a:endParaRPr>
              </a:p>
            </p:txBody>
          </p:sp>
          <p:sp>
            <p:nvSpPr>
              <p:cNvPr id="31" name="ïşļídé"/>
              <p:cNvSpPr/>
              <p:nvPr/>
            </p:nvSpPr>
            <p:spPr bwMode="auto">
              <a:xfrm>
                <a:off x="4100726" y="3341402"/>
                <a:ext cx="346829" cy="243717"/>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a:noFill/>
              </a:ln>
            </p:spPr>
            <p:txBody>
              <a:bodyPr wrap="square" lIns="91440" tIns="45720" rIns="91440" bIns="45720" anchor="ctr">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grpSp>
        <p:grpSp>
          <p:nvGrpSpPr>
            <p:cNvPr id="15" name="íṣ1ïḋé"/>
            <p:cNvGrpSpPr/>
            <p:nvPr/>
          </p:nvGrpSpPr>
          <p:grpSpPr>
            <a:xfrm>
              <a:off x="670299" y="4085876"/>
              <a:ext cx="2963419" cy="1503124"/>
              <a:chOff x="670299" y="4104000"/>
              <a:chExt cx="2963419" cy="1503124"/>
            </a:xfrm>
          </p:grpSpPr>
          <p:sp>
            <p:nvSpPr>
              <p:cNvPr id="28" name="iṥľïḓe"/>
              <p:cNvSpPr txBox="1"/>
              <p:nvPr/>
            </p:nvSpPr>
            <p:spPr bwMode="auto">
              <a:xfrm>
                <a:off x="670299" y="4104000"/>
                <a:ext cx="296341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9" name="íŝliďè"/>
              <p:cNvSpPr/>
              <p:nvPr/>
            </p:nvSpPr>
            <p:spPr bwMode="auto">
              <a:xfrm>
                <a:off x="670299" y="4545806"/>
                <a:ext cx="2963419"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r>
                  <a:rPr lang="en-US" altLang="zh-CN" sz="1100" dirty="0"/>
                  <a:t>……</a:t>
                </a:r>
                <a:endParaRPr lang="en-US" altLang="zh-CN" sz="1100" dirty="0"/>
              </a:p>
            </p:txBody>
          </p:sp>
        </p:grpSp>
        <p:grpSp>
          <p:nvGrpSpPr>
            <p:cNvPr id="16" name="íśľiďè"/>
            <p:cNvGrpSpPr/>
            <p:nvPr/>
          </p:nvGrpSpPr>
          <p:grpSpPr>
            <a:xfrm>
              <a:off x="8555481" y="4085876"/>
              <a:ext cx="2963419" cy="1503124"/>
              <a:chOff x="670299" y="4104000"/>
              <a:chExt cx="2963419" cy="1503124"/>
            </a:xfrm>
          </p:grpSpPr>
          <p:sp>
            <p:nvSpPr>
              <p:cNvPr id="26" name="îś1iḋê"/>
              <p:cNvSpPr txBox="1"/>
              <p:nvPr/>
            </p:nvSpPr>
            <p:spPr bwMode="auto">
              <a:xfrm>
                <a:off x="670299" y="4104000"/>
                <a:ext cx="296341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7" name="îsḷîďe"/>
              <p:cNvSpPr/>
              <p:nvPr/>
            </p:nvSpPr>
            <p:spPr bwMode="auto">
              <a:xfrm>
                <a:off x="670299" y="4545806"/>
                <a:ext cx="2963419"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r>
                  <a:rPr lang="en-US" altLang="zh-CN" sz="1100" dirty="0"/>
                  <a:t>……</a:t>
                </a:r>
                <a:endParaRPr lang="en-US" altLang="zh-CN" sz="1100" dirty="0"/>
              </a:p>
            </p:txBody>
          </p:sp>
        </p:grpSp>
        <p:grpSp>
          <p:nvGrpSpPr>
            <p:cNvPr id="17" name="îSļiďe"/>
            <p:cNvGrpSpPr/>
            <p:nvPr/>
          </p:nvGrpSpPr>
          <p:grpSpPr>
            <a:xfrm>
              <a:off x="4612890" y="4085876"/>
              <a:ext cx="2963419" cy="1503124"/>
              <a:chOff x="670299" y="4104000"/>
              <a:chExt cx="2963419" cy="1503124"/>
            </a:xfrm>
          </p:grpSpPr>
          <p:sp>
            <p:nvSpPr>
              <p:cNvPr id="24" name="íş1íḑé"/>
              <p:cNvSpPr txBox="1"/>
              <p:nvPr/>
            </p:nvSpPr>
            <p:spPr bwMode="auto">
              <a:xfrm>
                <a:off x="670299" y="4104000"/>
                <a:ext cx="296341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5" name="íS1îḍê"/>
              <p:cNvSpPr/>
              <p:nvPr/>
            </p:nvSpPr>
            <p:spPr bwMode="auto">
              <a:xfrm>
                <a:off x="670299" y="4545806"/>
                <a:ext cx="2963419"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r>
                  <a:rPr lang="en-US" altLang="zh-CN" sz="1100" dirty="0"/>
                  <a:t>……</a:t>
                </a:r>
                <a:endParaRPr lang="en-US" altLang="zh-CN" sz="1100" dirty="0"/>
              </a:p>
            </p:txBody>
          </p:sp>
        </p:grpSp>
        <p:grpSp>
          <p:nvGrpSpPr>
            <p:cNvPr id="18" name="ísļïdê"/>
            <p:cNvGrpSpPr/>
            <p:nvPr/>
          </p:nvGrpSpPr>
          <p:grpSpPr>
            <a:xfrm>
              <a:off x="2642295" y="1674000"/>
              <a:ext cx="2963419" cy="1503124"/>
              <a:chOff x="670299" y="4104000"/>
              <a:chExt cx="2963419" cy="1503124"/>
            </a:xfrm>
          </p:grpSpPr>
          <p:sp>
            <p:nvSpPr>
              <p:cNvPr id="22" name="îṣḷîḑè"/>
              <p:cNvSpPr txBox="1"/>
              <p:nvPr/>
            </p:nvSpPr>
            <p:spPr bwMode="auto">
              <a:xfrm>
                <a:off x="670299" y="4104000"/>
                <a:ext cx="296341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3" name="iṡlîḍè"/>
              <p:cNvSpPr/>
              <p:nvPr/>
            </p:nvSpPr>
            <p:spPr bwMode="auto">
              <a:xfrm>
                <a:off x="670299" y="4545806"/>
                <a:ext cx="2963419"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r>
                  <a:rPr lang="en-US" altLang="zh-CN" sz="1100" dirty="0"/>
                  <a:t>……</a:t>
                </a:r>
                <a:endParaRPr lang="en-US" altLang="zh-CN" sz="1100" dirty="0"/>
              </a:p>
            </p:txBody>
          </p:sp>
        </p:grpSp>
        <p:grpSp>
          <p:nvGrpSpPr>
            <p:cNvPr id="19" name="iŝľíḍê"/>
            <p:cNvGrpSpPr/>
            <p:nvPr/>
          </p:nvGrpSpPr>
          <p:grpSpPr>
            <a:xfrm>
              <a:off x="6584886" y="1674000"/>
              <a:ext cx="2963419" cy="1503124"/>
              <a:chOff x="670299" y="4104000"/>
              <a:chExt cx="2963419" cy="1503124"/>
            </a:xfrm>
          </p:grpSpPr>
          <p:sp>
            <p:nvSpPr>
              <p:cNvPr id="20" name="ïŝḷîḓê"/>
              <p:cNvSpPr txBox="1"/>
              <p:nvPr/>
            </p:nvSpPr>
            <p:spPr bwMode="auto">
              <a:xfrm>
                <a:off x="670299" y="4104000"/>
                <a:ext cx="296341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1" name="ïṥļíḋê"/>
              <p:cNvSpPr/>
              <p:nvPr/>
            </p:nvSpPr>
            <p:spPr bwMode="auto">
              <a:xfrm>
                <a:off x="670299" y="4545806"/>
                <a:ext cx="2963419" cy="106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en-US" altLang="zh-CN" sz="1100" dirty="0"/>
                  <a:t>Copy paste fonts. Choose the only option to retain text.</a:t>
                </a:r>
                <a:endParaRPr lang="en-US" altLang="zh-CN" sz="1100" dirty="0"/>
              </a:p>
              <a:p>
                <a:pPr algn="ctr">
                  <a:lnSpc>
                    <a:spcPct val="150000"/>
                  </a:lnSpc>
                </a:pPr>
                <a:r>
                  <a:rPr lang="en-US" altLang="zh-CN" sz="1100" dirty="0"/>
                  <a:t>……</a:t>
                </a:r>
                <a:endParaRPr lang="en-US" altLang="zh-CN" sz="1100" dirty="0"/>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143625"/>
            <a:chOff x="0" y="0"/>
            <a:chExt cx="12192000" cy="6143625"/>
          </a:xfrm>
        </p:grpSpPr>
        <p:sp>
          <p:nvSpPr>
            <p:cNvPr id="6" name="îšļïḋé"/>
            <p:cNvSpPr/>
            <p:nvPr/>
          </p:nvSpPr>
          <p:spPr>
            <a:xfrm>
              <a:off x="9997797" y="1420911"/>
              <a:ext cx="1231900" cy="47227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îş1íḑê"/>
            <p:cNvSpPr/>
            <p:nvPr/>
          </p:nvSpPr>
          <p:spPr>
            <a:xfrm>
              <a:off x="1018897" y="1420911"/>
              <a:ext cx="1231900" cy="123931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íṡḷïḓê"/>
            <p:cNvSpPr/>
            <p:nvPr/>
          </p:nvSpPr>
          <p:spPr>
            <a:xfrm>
              <a:off x="3317597" y="1420912"/>
              <a:ext cx="1231900" cy="211016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9" name="işḷídé"/>
            <p:cNvSpPr/>
            <p:nvPr/>
          </p:nvSpPr>
          <p:spPr>
            <a:xfrm>
              <a:off x="5616297" y="1420911"/>
              <a:ext cx="1231900" cy="298101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íşľiḋe"/>
            <p:cNvSpPr/>
            <p:nvPr/>
          </p:nvSpPr>
          <p:spPr>
            <a:xfrm>
              <a:off x="7914997" y="1420911"/>
              <a:ext cx="1231900" cy="385186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íṧľïḍè"/>
            <p:cNvSpPr txBox="1"/>
            <p:nvPr/>
          </p:nvSpPr>
          <p:spPr>
            <a:xfrm>
              <a:off x="1018897" y="2070695"/>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100k</a:t>
              </a:r>
              <a:endParaRPr lang="en-US" sz="2400" dirty="0">
                <a:solidFill>
                  <a:schemeClr val="bg1"/>
                </a:solidFill>
              </a:endParaRPr>
            </a:p>
          </p:txBody>
        </p:sp>
        <p:sp>
          <p:nvSpPr>
            <p:cNvPr id="12" name="îşľîḓé"/>
            <p:cNvSpPr txBox="1"/>
            <p:nvPr/>
          </p:nvSpPr>
          <p:spPr>
            <a:xfrm>
              <a:off x="3317597" y="305650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110k</a:t>
              </a:r>
              <a:endParaRPr lang="en-US" sz="2400" dirty="0">
                <a:solidFill>
                  <a:schemeClr val="bg1"/>
                </a:solidFill>
              </a:endParaRPr>
            </a:p>
          </p:txBody>
        </p:sp>
        <p:sp>
          <p:nvSpPr>
            <p:cNvPr id="13" name="ïṡļîḋé"/>
            <p:cNvSpPr txBox="1"/>
            <p:nvPr/>
          </p:nvSpPr>
          <p:spPr>
            <a:xfrm>
              <a:off x="5616297" y="3922291"/>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130k</a:t>
              </a:r>
              <a:endParaRPr lang="en-US" sz="2400" dirty="0">
                <a:solidFill>
                  <a:schemeClr val="bg1"/>
                </a:solidFill>
              </a:endParaRPr>
            </a:p>
          </p:txBody>
        </p:sp>
        <p:sp>
          <p:nvSpPr>
            <p:cNvPr id="14" name="ïṣļiḓê"/>
            <p:cNvSpPr txBox="1"/>
            <p:nvPr/>
          </p:nvSpPr>
          <p:spPr>
            <a:xfrm>
              <a:off x="7914997" y="4727430"/>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150k</a:t>
              </a:r>
              <a:endParaRPr lang="en-US" sz="2400" dirty="0">
                <a:solidFill>
                  <a:schemeClr val="bg1"/>
                </a:solidFill>
              </a:endParaRPr>
            </a:p>
          </p:txBody>
        </p:sp>
        <p:sp>
          <p:nvSpPr>
            <p:cNvPr id="15" name="í$ḻiḑe"/>
            <p:cNvSpPr txBox="1"/>
            <p:nvPr/>
          </p:nvSpPr>
          <p:spPr>
            <a:xfrm>
              <a:off x="9997797" y="5605454"/>
              <a:ext cx="1231900" cy="461665"/>
            </a:xfrm>
            <a:prstGeom prst="rect">
              <a:avLst/>
            </a:prstGeom>
            <a:noFill/>
          </p:spPr>
          <p:txBody>
            <a:bodyPr wrap="square">
              <a:normAutofit/>
            </a:bodyPr>
            <a:lstStyle/>
            <a:p>
              <a:pPr algn="ctr"/>
              <a:r>
                <a:rPr lang="en-US" sz="2400" b="1" dirty="0">
                  <a:solidFill>
                    <a:schemeClr val="bg1"/>
                  </a:solidFill>
                </a:rPr>
                <a:t>$</a:t>
              </a:r>
              <a:r>
                <a:rPr lang="en-US" sz="2400" dirty="0">
                  <a:solidFill>
                    <a:schemeClr val="bg1"/>
                  </a:solidFill>
                </a:rPr>
                <a:t>180k</a:t>
              </a:r>
              <a:endParaRPr lang="en-US" sz="2400" dirty="0">
                <a:solidFill>
                  <a:schemeClr val="bg1"/>
                </a:solidFill>
              </a:endParaRPr>
            </a:p>
          </p:txBody>
        </p:sp>
        <p:grpSp>
          <p:nvGrpSpPr>
            <p:cNvPr id="16" name="îṩ1iḓé"/>
            <p:cNvGrpSpPr/>
            <p:nvPr/>
          </p:nvGrpSpPr>
          <p:grpSpPr>
            <a:xfrm>
              <a:off x="962303" y="4717174"/>
              <a:ext cx="5864017" cy="1426451"/>
              <a:chOff x="687278" y="2398652"/>
              <a:chExt cx="3524773" cy="1426451"/>
            </a:xfrm>
          </p:grpSpPr>
          <p:sp>
            <p:nvSpPr>
              <p:cNvPr id="24" name="íṩḷiďé"/>
              <p:cNvSpPr/>
              <p:nvPr/>
            </p:nvSpPr>
            <p:spPr>
              <a:xfrm>
                <a:off x="687278" y="2840457"/>
                <a:ext cx="3524773" cy="98464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25" name="íṥḻíḍé"/>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sp>
          <p:nvSpPr>
            <p:cNvPr id="17" name="íṩliḍé"/>
            <p:cNvSpPr/>
            <p:nvPr/>
          </p:nvSpPr>
          <p:spPr>
            <a:xfrm>
              <a:off x="0" y="0"/>
              <a:ext cx="12192000" cy="1663382"/>
            </a:xfrm>
            <a:prstGeom prst="round2SameRect">
              <a:avLst>
                <a:gd name="adj1" fmla="val 0"/>
                <a:gd name="adj2" fmla="val 0"/>
              </a:avLst>
            </a:prstGeom>
            <a:blipFill>
              <a:blip r:embed="rId2"/>
              <a:stretch>
                <a:fillRect t="-194074" b="-191133"/>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dirty="0"/>
            </a:p>
          </p:txBody>
        </p:sp>
        <p:sp>
          <p:nvSpPr>
            <p:cNvPr id="18" name="iṣḷïḍé"/>
            <p:cNvSpPr/>
            <p:nvPr/>
          </p:nvSpPr>
          <p:spPr bwMode="auto">
            <a:xfrm>
              <a:off x="0" y="1288572"/>
              <a:ext cx="12192000" cy="374810"/>
            </a:xfrm>
            <a:prstGeom prst="rect">
              <a:avLst/>
            </a:prstGeom>
            <a:solidFill>
              <a:schemeClr val="tx1">
                <a:alpha val="9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í$ḻíḍe"/>
            <p:cNvSpPr txBox="1"/>
            <p:nvPr/>
          </p:nvSpPr>
          <p:spPr>
            <a:xfrm>
              <a:off x="14502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2016</a:t>
              </a:r>
              <a:endParaRPr lang="en-US" sz="2400" dirty="0">
                <a:solidFill>
                  <a:schemeClr val="bg1"/>
                </a:solidFill>
                <a:latin typeface="Impact" panose="020B0806030902050204" pitchFamily="34" charset="0"/>
              </a:endParaRPr>
            </a:p>
          </p:txBody>
        </p:sp>
        <p:sp>
          <p:nvSpPr>
            <p:cNvPr id="20" name="îṥľiḍè"/>
            <p:cNvSpPr txBox="1"/>
            <p:nvPr/>
          </p:nvSpPr>
          <p:spPr>
            <a:xfrm>
              <a:off x="37489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2017</a:t>
              </a:r>
              <a:endParaRPr lang="en-US" sz="2400" dirty="0">
                <a:solidFill>
                  <a:schemeClr val="bg1"/>
                </a:solidFill>
                <a:latin typeface="Impact" panose="020B0806030902050204" pitchFamily="34" charset="0"/>
              </a:endParaRPr>
            </a:p>
          </p:txBody>
        </p:sp>
        <p:sp>
          <p:nvSpPr>
            <p:cNvPr id="21" name="îšľïḋê"/>
            <p:cNvSpPr txBox="1"/>
            <p:nvPr/>
          </p:nvSpPr>
          <p:spPr>
            <a:xfrm>
              <a:off x="6041740"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2018</a:t>
              </a:r>
              <a:endParaRPr lang="en-US" sz="2400" dirty="0">
                <a:solidFill>
                  <a:schemeClr val="bg1"/>
                </a:solidFill>
                <a:latin typeface="Impact" panose="020B0806030902050204" pitchFamily="34" charset="0"/>
              </a:endParaRPr>
            </a:p>
          </p:txBody>
        </p:sp>
        <p:sp>
          <p:nvSpPr>
            <p:cNvPr id="22" name="îṩlïḓè"/>
            <p:cNvSpPr txBox="1"/>
            <p:nvPr/>
          </p:nvSpPr>
          <p:spPr>
            <a:xfrm>
              <a:off x="83463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2019</a:t>
              </a:r>
              <a:endParaRPr lang="en-US" sz="2400" dirty="0">
                <a:solidFill>
                  <a:schemeClr val="bg1"/>
                </a:solidFill>
                <a:latin typeface="Impact" panose="020B0806030902050204" pitchFamily="34" charset="0"/>
              </a:endParaRPr>
            </a:p>
          </p:txBody>
        </p:sp>
        <p:sp>
          <p:nvSpPr>
            <p:cNvPr id="23" name="î$ḻiďê"/>
            <p:cNvSpPr txBox="1"/>
            <p:nvPr/>
          </p:nvSpPr>
          <p:spPr>
            <a:xfrm>
              <a:off x="10429125" y="1358703"/>
              <a:ext cx="369244" cy="234548"/>
            </a:xfrm>
            <a:prstGeom prst="rect">
              <a:avLst/>
            </a:prstGeom>
            <a:noFill/>
          </p:spPr>
          <p:txBody>
            <a:bodyPr wrap="none" anchor="ctr">
              <a:prstTxWarp prst="textPlain">
                <a:avLst/>
              </a:prstTxWarp>
              <a:normAutofit fontScale="47500" lnSpcReduction="20000"/>
            </a:bodyPr>
            <a:lstStyle/>
            <a:p>
              <a:pPr algn="ctr"/>
              <a:r>
                <a:rPr lang="en-US" sz="2400" dirty="0">
                  <a:solidFill>
                    <a:schemeClr val="bg1"/>
                  </a:solidFill>
                  <a:latin typeface="Impact" panose="020B0806030902050204" pitchFamily="34" charset="0"/>
                </a:rPr>
                <a:t>2020</a:t>
              </a: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en-US" altLang="zh-CN" dirty="0">
                <a:solidFill>
                  <a:schemeClr val="bg1"/>
                </a:solidFill>
              </a:rPr>
              <a:t>Click to edit Master title style</a:t>
            </a:r>
            <a:endParaRPr lang="zh-CN" alt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b15d545d-6a15-46b3-895f-c24e208876c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6745" y="1275545"/>
            <a:ext cx="10941360" cy="4811643"/>
            <a:chOff x="736745" y="1275545"/>
            <a:chExt cx="10941360" cy="4811643"/>
          </a:xfrm>
        </p:grpSpPr>
        <p:grpSp>
          <p:nvGrpSpPr>
            <p:cNvPr id="6" name="îṥ1íde"/>
            <p:cNvGrpSpPr/>
            <p:nvPr/>
          </p:nvGrpSpPr>
          <p:grpSpPr>
            <a:xfrm>
              <a:off x="6411000" y="1356666"/>
              <a:ext cx="1933578" cy="1993257"/>
              <a:chOff x="736745" y="1356666"/>
              <a:chExt cx="1933578" cy="1993257"/>
            </a:xfrm>
          </p:grpSpPr>
          <p:sp>
            <p:nvSpPr>
              <p:cNvPr id="29" name="îSḻídé"/>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p>
            </p:txBody>
          </p:sp>
          <p:sp>
            <p:nvSpPr>
              <p:cNvPr id="30" name="îsḷíḑê"/>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2"/>
                <a:stretch>
                  <a:fillRect l="-16785" t="-1" r="-16552"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a:solidFill>
                    <a:schemeClr val="lt1"/>
                  </a:solidFill>
                </a:endParaRPr>
              </a:p>
            </p:txBody>
          </p:sp>
          <p:grpSp>
            <p:nvGrpSpPr>
              <p:cNvPr id="31" name="íşļîḑé"/>
              <p:cNvGrpSpPr/>
              <p:nvPr/>
            </p:nvGrpSpPr>
            <p:grpSpPr>
              <a:xfrm>
                <a:off x="1936034" y="1356666"/>
                <a:ext cx="675000" cy="675005"/>
                <a:chOff x="7209746" y="4153276"/>
                <a:chExt cx="675000" cy="675005"/>
              </a:xfrm>
            </p:grpSpPr>
            <p:sp>
              <p:nvSpPr>
                <p:cNvPr id="32" name="ïṥļïḑé"/>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33" name="îsļiḓ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7" name="iṣḷiḋê"/>
            <p:cNvGrpSpPr/>
            <p:nvPr/>
          </p:nvGrpSpPr>
          <p:grpSpPr>
            <a:xfrm>
              <a:off x="6411000" y="4014000"/>
              <a:ext cx="1933578" cy="1993257"/>
              <a:chOff x="736745" y="1356666"/>
              <a:chExt cx="1933578" cy="1993257"/>
            </a:xfrm>
          </p:grpSpPr>
          <p:sp>
            <p:nvSpPr>
              <p:cNvPr id="24" name="íşľïḓe"/>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3"/>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p>
            </p:txBody>
          </p:sp>
          <p:sp>
            <p:nvSpPr>
              <p:cNvPr id="25" name="ïṡḷídê"/>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3"/>
                <a:stretch>
                  <a:fillRect l="-16693" t="-1" r="-16459"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26" name="íṣlîḑé"/>
              <p:cNvGrpSpPr/>
              <p:nvPr/>
            </p:nvGrpSpPr>
            <p:grpSpPr>
              <a:xfrm>
                <a:off x="1936034" y="1356666"/>
                <a:ext cx="675000" cy="675005"/>
                <a:chOff x="7209746" y="4153276"/>
                <a:chExt cx="675000" cy="675005"/>
              </a:xfrm>
            </p:grpSpPr>
            <p:sp>
              <p:nvSpPr>
                <p:cNvPr id="27" name="ïṣļíḑe"/>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8" name="îšľíd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8" name="îṩḻïḑe"/>
            <p:cNvGrpSpPr/>
            <p:nvPr/>
          </p:nvGrpSpPr>
          <p:grpSpPr>
            <a:xfrm>
              <a:off x="736745" y="2607313"/>
              <a:ext cx="5267105" cy="2075204"/>
              <a:chOff x="736745" y="1275545"/>
              <a:chExt cx="5267105" cy="2075204"/>
            </a:xfrm>
          </p:grpSpPr>
          <p:grpSp>
            <p:nvGrpSpPr>
              <p:cNvPr id="15" name="is1iďê"/>
              <p:cNvGrpSpPr/>
              <p:nvPr/>
            </p:nvGrpSpPr>
            <p:grpSpPr>
              <a:xfrm>
                <a:off x="736745" y="1356666"/>
                <a:ext cx="1933578" cy="1993257"/>
                <a:chOff x="736745" y="1356666"/>
                <a:chExt cx="1933578" cy="1993257"/>
              </a:xfrm>
            </p:grpSpPr>
            <p:sp>
              <p:nvSpPr>
                <p:cNvPr id="19" name="ïṧḻïḋe"/>
                <p:cNvSpPr/>
                <p:nvPr/>
              </p:nvSpPr>
              <p:spPr>
                <a:xfrm>
                  <a:off x="736745" y="1416345"/>
                  <a:ext cx="1933578" cy="19335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noFill/>
                <a:ln w="25400" cap="flat" cmpd="sng" algn="ctr">
                  <a:solidFill>
                    <a:schemeClr val="accent1"/>
                  </a:solidFill>
                  <a:prstDash val="solid"/>
                  <a:miter lim="400000"/>
                  <a:headEnd type="none" w="med" len="med"/>
                  <a:tailEnd type="none" w="med" len="med"/>
                </a:ln>
                <a:effectLst/>
                <a:extLst>
                  <a:ext uri="{909E8E84-426E-40DD-AFC4-6F175D3DCCD1}">
                    <a14:hiddenFill xmlns:a14="http://schemas.microsoft.com/office/drawing/2010/main">
                      <a:solidFill>
                        <a:schemeClr val="bg2">
                          <a:lumMod val="100000"/>
                        </a:schemeClr>
                      </a:solidFill>
                    </a14:hiddenFill>
                  </a:ext>
                </a:extLst>
              </p:spPr>
              <p:txBody>
                <a:bodyPr anchor="ctr"/>
                <a:lstStyle/>
                <a:p>
                  <a:pPr algn="ctr"/>
                </a:p>
              </p:txBody>
            </p:sp>
            <p:sp>
              <p:nvSpPr>
                <p:cNvPr id="20" name="ïṥlïde"/>
                <p:cNvSpPr/>
                <p:nvPr/>
              </p:nvSpPr>
              <p:spPr>
                <a:xfrm>
                  <a:off x="805009" y="1493193"/>
                  <a:ext cx="1797051" cy="17970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blipFill>
                  <a:blip r:embed="rId4"/>
                  <a:stretch>
                    <a:fillRect l="-25123" t="-1" r="-24764" b="-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dirty="0">
                    <a:solidFill>
                      <a:schemeClr val="lt1"/>
                    </a:solidFill>
                  </a:endParaRPr>
                </a:p>
              </p:txBody>
            </p:sp>
            <p:grpSp>
              <p:nvGrpSpPr>
                <p:cNvPr id="21" name="ísḻíde"/>
                <p:cNvGrpSpPr/>
                <p:nvPr/>
              </p:nvGrpSpPr>
              <p:grpSpPr>
                <a:xfrm>
                  <a:off x="1936034" y="1356666"/>
                  <a:ext cx="675000" cy="675005"/>
                  <a:chOff x="7209746" y="4153276"/>
                  <a:chExt cx="675000" cy="675005"/>
                </a:xfrm>
              </p:grpSpPr>
              <p:sp>
                <p:nvSpPr>
                  <p:cNvPr id="22" name="iṧľîḍe"/>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3" name="iṡļïď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grpSp>
            <p:nvGrpSpPr>
              <p:cNvPr id="16" name="islïḋè"/>
              <p:cNvGrpSpPr/>
              <p:nvPr/>
            </p:nvGrpSpPr>
            <p:grpSpPr>
              <a:xfrm>
                <a:off x="2767467" y="1275545"/>
                <a:ext cx="3236383" cy="2075204"/>
                <a:chOff x="2776441" y="1231264"/>
                <a:chExt cx="3236383" cy="2075204"/>
              </a:xfrm>
            </p:grpSpPr>
            <p:sp>
              <p:nvSpPr>
                <p:cNvPr id="17" name="ïśļíḍê"/>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1"/>
                      </a:solidFill>
                    </a:rPr>
                    <a:t>Text here</a:t>
                  </a:r>
                  <a:endParaRPr lang="en-US" altLang="zh-CN" b="1" dirty="0">
                    <a:solidFill>
                      <a:schemeClr val="accent1"/>
                    </a:solidFill>
                  </a:endParaRPr>
                </a:p>
              </p:txBody>
            </p:sp>
            <p:sp>
              <p:nvSpPr>
                <p:cNvPr id="18" name="îşḷídê"/>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endParaRPr lang="en-US" altLang="zh-CN" sz="1000" dirty="0"/>
                </a:p>
                <a:p>
                  <a:pPr>
                    <a:lnSpc>
                      <a:spcPct val="150000"/>
                    </a:lnSpc>
                  </a:pPr>
                  <a:r>
                    <a:rPr lang="en-US" altLang="zh-CN" sz="1000" dirty="0"/>
                    <a:t>Theme color makes PPT more convenient to change.</a:t>
                  </a:r>
                  <a:endParaRPr lang="en-US" altLang="zh-CN" sz="1000" dirty="0"/>
                </a:p>
                <a:p>
                  <a:pPr>
                    <a:lnSpc>
                      <a:spcPct val="150000"/>
                    </a:lnSpc>
                  </a:pPr>
                  <a:endParaRPr lang="en-US" altLang="zh-CN" sz="1000" dirty="0"/>
                </a:p>
                <a:p>
                  <a:pPr>
                    <a:lnSpc>
                      <a:spcPct val="150000"/>
                    </a:lnSpc>
                  </a:pPr>
                  <a:r>
                    <a:rPr lang="en-US" altLang="zh-CN" sz="1000" dirty="0"/>
                    <a:t>Adjust the spacing to adapt to Chinese typesetting, use the reference line in PPT.</a:t>
                  </a:r>
                  <a:endParaRPr lang="en-US" altLang="zh-CN" sz="1000" dirty="0"/>
                </a:p>
              </p:txBody>
            </p:sp>
          </p:grpSp>
        </p:grpSp>
        <p:grpSp>
          <p:nvGrpSpPr>
            <p:cNvPr id="9" name="ïŝḷïḍè"/>
            <p:cNvGrpSpPr/>
            <p:nvPr/>
          </p:nvGrpSpPr>
          <p:grpSpPr>
            <a:xfrm>
              <a:off x="8441722" y="1275545"/>
              <a:ext cx="3236383" cy="2075204"/>
              <a:chOff x="2776441" y="1231264"/>
              <a:chExt cx="3236383" cy="2075204"/>
            </a:xfrm>
          </p:grpSpPr>
          <p:sp>
            <p:nvSpPr>
              <p:cNvPr id="13" name="iş1îḑè"/>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2"/>
                    </a:solidFill>
                  </a:rPr>
                  <a:t>Text here</a:t>
                </a:r>
                <a:endParaRPr lang="en-US" altLang="zh-CN" b="1" dirty="0">
                  <a:solidFill>
                    <a:schemeClr val="accent2"/>
                  </a:solidFill>
                </a:endParaRPr>
              </a:p>
            </p:txBody>
          </p:sp>
          <p:sp>
            <p:nvSpPr>
              <p:cNvPr id="14" name="îsļídê"/>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endParaRPr lang="en-US" altLang="zh-CN" sz="1000" dirty="0"/>
              </a:p>
              <a:p>
                <a:pPr>
                  <a:lnSpc>
                    <a:spcPct val="150000"/>
                  </a:lnSpc>
                </a:pPr>
                <a:r>
                  <a:rPr lang="en-US" altLang="zh-CN" sz="1000" dirty="0"/>
                  <a:t>Theme color makes PPT more convenient to change.</a:t>
                </a:r>
                <a:endParaRPr lang="en-US" altLang="zh-CN" sz="1000" dirty="0"/>
              </a:p>
              <a:p>
                <a:pPr>
                  <a:lnSpc>
                    <a:spcPct val="150000"/>
                  </a:lnSpc>
                </a:pPr>
                <a:endParaRPr lang="en-US" altLang="zh-CN" sz="1000" dirty="0"/>
              </a:p>
              <a:p>
                <a:pPr>
                  <a:lnSpc>
                    <a:spcPct val="150000"/>
                  </a:lnSpc>
                </a:pPr>
                <a:r>
                  <a:rPr lang="en-US" altLang="zh-CN" sz="1000" dirty="0"/>
                  <a:t>Adjust the spacing to adapt to Chinese typesetting, use the reference line in PPT.</a:t>
                </a:r>
                <a:endParaRPr lang="en-US" altLang="zh-CN" sz="1000" dirty="0"/>
              </a:p>
            </p:txBody>
          </p:sp>
        </p:grpSp>
        <p:grpSp>
          <p:nvGrpSpPr>
            <p:cNvPr id="10" name="ïşḻîḓé"/>
            <p:cNvGrpSpPr/>
            <p:nvPr/>
          </p:nvGrpSpPr>
          <p:grpSpPr>
            <a:xfrm>
              <a:off x="8441722" y="4011984"/>
              <a:ext cx="3236383" cy="2075204"/>
              <a:chOff x="2776441" y="1231264"/>
              <a:chExt cx="3236383" cy="2075204"/>
            </a:xfrm>
          </p:grpSpPr>
          <p:sp>
            <p:nvSpPr>
              <p:cNvPr id="11" name="îşľídê"/>
              <p:cNvSpPr txBox="1"/>
              <p:nvPr/>
            </p:nvSpPr>
            <p:spPr>
              <a:xfrm>
                <a:off x="2776441" y="1231264"/>
                <a:ext cx="3236383" cy="588331"/>
              </a:xfrm>
              <a:prstGeom prst="rect">
                <a:avLst/>
              </a:prstGeom>
              <a:noFill/>
            </p:spPr>
            <p:txBody>
              <a:bodyPr wrap="none" lIns="90000" tIns="46800" rIns="90000" bIns="46800" rtlCol="0" anchor="ctr" anchorCtr="0">
                <a:normAutofit/>
              </a:bodyPr>
              <a:lstStyle/>
              <a:p>
                <a:r>
                  <a:rPr lang="en-US" altLang="zh-CN" b="1" dirty="0">
                    <a:solidFill>
                      <a:schemeClr val="accent3"/>
                    </a:solidFill>
                  </a:rPr>
                  <a:t>Text here</a:t>
                </a:r>
                <a:endParaRPr lang="en-US" altLang="zh-CN" b="1" dirty="0">
                  <a:solidFill>
                    <a:schemeClr val="accent3"/>
                  </a:solidFill>
                </a:endParaRPr>
              </a:p>
            </p:txBody>
          </p:sp>
          <p:sp>
            <p:nvSpPr>
              <p:cNvPr id="12" name="îSḻïďe"/>
              <p:cNvSpPr txBox="1"/>
              <p:nvPr/>
            </p:nvSpPr>
            <p:spPr>
              <a:xfrm>
                <a:off x="2776441" y="1819596"/>
                <a:ext cx="3236382" cy="1486872"/>
              </a:xfrm>
              <a:prstGeom prst="rect">
                <a:avLst/>
              </a:prstGeom>
              <a:noFill/>
            </p:spPr>
            <p:txBody>
              <a:bodyPr wrap="square" lIns="90000" tIns="46800" rIns="90000" bIns="46800" rtlCol="0">
                <a:normAutofit/>
              </a:bodyPr>
              <a:lstStyle/>
              <a:p>
                <a:pPr>
                  <a:lnSpc>
                    <a:spcPct val="150000"/>
                  </a:lnSpc>
                </a:pPr>
                <a:r>
                  <a:rPr lang="en-US" altLang="zh-CN" sz="1000" dirty="0"/>
                  <a:t>Unified fonts make reading more fluent.</a:t>
                </a:r>
                <a:endParaRPr lang="en-US" altLang="zh-CN" sz="1000" dirty="0"/>
              </a:p>
              <a:p>
                <a:pPr>
                  <a:lnSpc>
                    <a:spcPct val="150000"/>
                  </a:lnSpc>
                </a:pPr>
                <a:r>
                  <a:rPr lang="en-US" altLang="zh-CN" sz="1000" dirty="0"/>
                  <a:t>Theme color makes PPT more convenient to change.</a:t>
                </a:r>
                <a:endParaRPr lang="en-US" altLang="zh-CN" sz="1000" dirty="0"/>
              </a:p>
              <a:p>
                <a:pPr>
                  <a:lnSpc>
                    <a:spcPct val="150000"/>
                  </a:lnSpc>
                </a:pPr>
                <a:endParaRPr lang="en-US" altLang="zh-CN" sz="1000" dirty="0"/>
              </a:p>
              <a:p>
                <a:pPr>
                  <a:lnSpc>
                    <a:spcPct val="150000"/>
                  </a:lnSpc>
                </a:pPr>
                <a:r>
                  <a:rPr lang="en-US" altLang="zh-CN" sz="1000" dirty="0"/>
                  <a:t>Adjust the spacing to adapt to Chinese typesetting, use the reference line in PPT.</a:t>
                </a:r>
                <a:endParaRPr lang="en-US" altLang="zh-CN" sz="1000" dirty="0"/>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644148"/>
            <a:chOff x="0" y="0"/>
            <a:chExt cx="12192000" cy="6644148"/>
          </a:xfrm>
        </p:grpSpPr>
        <p:sp>
          <p:nvSpPr>
            <p:cNvPr id="6" name="iṡľîḑé"/>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400"/>
              <a:endParaRPr lang="zh-CN" altLang="en-US"/>
            </a:p>
          </p:txBody>
        </p:sp>
        <p:sp>
          <p:nvSpPr>
            <p:cNvPr id="7" name="íSḷïḑe"/>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spc="300">
                <a:solidFill>
                  <a:srgbClr val="0070C0"/>
                </a:solidFill>
              </a:endParaRPr>
            </a:p>
          </p:txBody>
        </p:sp>
        <p:grpSp>
          <p:nvGrpSpPr>
            <p:cNvPr id="8" name="ïs1îdè"/>
            <p:cNvGrpSpPr/>
            <p:nvPr/>
          </p:nvGrpSpPr>
          <p:grpSpPr>
            <a:xfrm>
              <a:off x="6843524" y="2540904"/>
              <a:ext cx="4634832" cy="1508050"/>
              <a:chOff x="1941336" y="3219803"/>
              <a:chExt cx="5378800" cy="1508050"/>
            </a:xfrm>
          </p:grpSpPr>
          <p:sp>
            <p:nvSpPr>
              <p:cNvPr id="14" name="ïSļiḑè"/>
              <p:cNvSpPr txBox="1"/>
              <p:nvPr/>
            </p:nvSpPr>
            <p:spPr>
              <a:xfrm>
                <a:off x="1941336" y="3615410"/>
                <a:ext cx="5378800" cy="1112443"/>
              </a:xfrm>
              <a:prstGeom prst="rect">
                <a:avLst/>
              </a:prstGeom>
              <a:noFill/>
            </p:spPr>
            <p:txBody>
              <a:bodyPr wrap="square" lIns="90000" tIns="46800" rIns="90000" bIns="46800" rtlCol="0">
                <a:normAutofit/>
              </a:bodyPr>
              <a:lstStyle>
                <a:defPPr>
                  <a:defRPr lang="zh-CN"/>
                </a:defPPr>
                <a:lvl1pPr marL="171450" indent="-171450">
                  <a:lnSpc>
                    <a:spcPct val="160000"/>
                  </a:lnSpc>
                  <a:buFont typeface="Arial" panose="020B0604020202020204" pitchFamily="34" charset="0"/>
                  <a:buChar char="•"/>
                  <a:defRPr sz="1000"/>
                </a:lvl1pPr>
              </a:lstStyle>
              <a:p>
                <a:r>
                  <a:rPr lang="en-US" altLang="zh-CN" dirty="0"/>
                  <a:t>Supporting text here.</a:t>
                </a:r>
                <a:endParaRPr lang="en-US" altLang="zh-CN" dirty="0"/>
              </a:p>
              <a:p>
                <a:pPr>
                  <a:lnSpc>
                    <a:spcPct val="150000"/>
                  </a:lnSpc>
                </a:pPr>
                <a:r>
                  <a:rPr lang="en-US" altLang="zh-CN" dirty="0"/>
                  <a:t>You can use the icon library in </a:t>
                </a:r>
                <a:r>
                  <a:rPr lang="en-US" altLang="zh-CN" dirty="0" err="1"/>
                  <a:t>iSlide</a:t>
                </a:r>
                <a:r>
                  <a:rPr lang="en-US" altLang="zh-CN" dirty="0"/>
                  <a:t>  (www.islide.cc) to filter and replace existing icon elements with one click.</a:t>
                </a:r>
                <a:endParaRPr lang="en-US" altLang="zh-CN" dirty="0"/>
              </a:p>
            </p:txBody>
          </p:sp>
          <p:sp>
            <p:nvSpPr>
              <p:cNvPr id="15" name="iŝlídê"/>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01-Text here</a:t>
                </a:r>
                <a:endParaRPr lang="en-US" altLang="zh-CN" sz="1600" b="1" dirty="0">
                  <a:solidFill>
                    <a:schemeClr val="accent1"/>
                  </a:solidFill>
                </a:endParaRPr>
              </a:p>
            </p:txBody>
          </p:sp>
        </p:grpSp>
        <p:grpSp>
          <p:nvGrpSpPr>
            <p:cNvPr id="9" name="ïṧľîḍe"/>
            <p:cNvGrpSpPr/>
            <p:nvPr/>
          </p:nvGrpSpPr>
          <p:grpSpPr>
            <a:xfrm>
              <a:off x="6843524" y="4296457"/>
              <a:ext cx="4634832" cy="1512168"/>
              <a:chOff x="1941336" y="3219803"/>
              <a:chExt cx="5378800" cy="1512168"/>
            </a:xfrm>
          </p:grpSpPr>
          <p:sp>
            <p:nvSpPr>
              <p:cNvPr id="12" name="íSļïdê"/>
              <p:cNvSpPr txBox="1"/>
              <p:nvPr/>
            </p:nvSpPr>
            <p:spPr>
              <a:xfrm>
                <a:off x="1941336" y="3615410"/>
                <a:ext cx="5378800" cy="1116561"/>
              </a:xfrm>
              <a:prstGeom prst="rect">
                <a:avLst/>
              </a:prstGeom>
              <a:noFill/>
            </p:spPr>
            <p:txBody>
              <a:bodyPr wrap="square" lIns="90000" tIns="46800" rIns="90000" bIns="46800" rtlCol="0">
                <a:normAutofit/>
              </a:bodyPr>
              <a:lstStyle/>
              <a:p>
                <a:pPr marL="171450" indent="-171450">
                  <a:lnSpc>
                    <a:spcPct val="150000"/>
                  </a:lnSpc>
                  <a:buFont typeface="Arial" panose="020B0604020202020204" pitchFamily="34" charset="0"/>
                  <a:buChar char="•"/>
                </a:pPr>
                <a:r>
                  <a:rPr lang="en-US" altLang="zh-CN" sz="1000" dirty="0"/>
                  <a:t>Supporting text here.</a:t>
                </a:r>
                <a:endParaRPr lang="en-US" altLang="zh-CN" sz="1000" dirty="0"/>
              </a:p>
              <a:p>
                <a:pPr marL="171450" indent="-171450">
                  <a:lnSpc>
                    <a:spcPct val="150000"/>
                  </a:lnSpc>
                  <a:buFont typeface="Arial" panose="020B0604020202020204" pitchFamily="34" charset="0"/>
                  <a:buChar char="•"/>
                </a:pPr>
                <a:r>
                  <a:rPr lang="en-US" altLang="zh-CN" sz="1000" dirty="0"/>
                  <a:t>You can use the icon library in </a:t>
                </a:r>
                <a:r>
                  <a:rPr lang="en-US" altLang="zh-CN" sz="1000" dirty="0" err="1"/>
                  <a:t>iSlide</a:t>
                </a:r>
                <a:r>
                  <a:rPr lang="en-US" altLang="zh-CN" sz="1000" dirty="0"/>
                  <a:t>  (www.islide.cc) to filter and replace existing icon elements with one click.</a:t>
                </a:r>
                <a:endParaRPr lang="en-US" altLang="zh-CN" sz="1000" dirty="0"/>
              </a:p>
            </p:txBody>
          </p:sp>
          <p:sp>
            <p:nvSpPr>
              <p:cNvPr id="13" name="iṧľíḋé"/>
              <p:cNvSpPr txBox="1"/>
              <p:nvPr/>
            </p:nvSpPr>
            <p:spPr>
              <a:xfrm>
                <a:off x="1941336" y="3219803"/>
                <a:ext cx="5378800" cy="338554"/>
              </a:xfrm>
              <a:prstGeom prst="rect">
                <a:avLst/>
              </a:prstGeom>
              <a:noFill/>
            </p:spPr>
            <p:txBody>
              <a:bodyPr wrap="square" rtlCol="0">
                <a:spAutoFit/>
              </a:bodyPr>
              <a:lstStyle/>
              <a:p>
                <a:r>
                  <a:rPr lang="en-US" altLang="zh-CN" sz="1600" b="1" dirty="0">
                    <a:solidFill>
                      <a:schemeClr val="accent1"/>
                    </a:solidFill>
                  </a:rPr>
                  <a:t>02-Text here</a:t>
                </a:r>
                <a:endParaRPr lang="en-US" altLang="zh-CN" sz="1600" b="1" dirty="0">
                  <a:solidFill>
                    <a:schemeClr val="accent1"/>
                  </a:solidFill>
                </a:endParaRPr>
              </a:p>
            </p:txBody>
          </p:sp>
        </p:grpSp>
        <p:cxnSp>
          <p:nvCxnSpPr>
            <p:cNvPr id="10" name="直接连接符 9"/>
            <p:cNvCxnSpPr/>
            <p:nvPr/>
          </p:nvCxnSpPr>
          <p:spPr>
            <a:xfrm>
              <a:off x="6843524" y="4104000"/>
              <a:ext cx="434324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îṣļïḍe"/>
            <p:cNvSpPr txBox="1"/>
            <p:nvPr/>
          </p:nvSpPr>
          <p:spPr>
            <a:xfrm>
              <a:off x="669925" y="3204165"/>
              <a:ext cx="5664863" cy="1909759"/>
            </a:xfrm>
            <a:prstGeom prst="rect">
              <a:avLst/>
            </a:prstGeom>
            <a:noFill/>
          </p:spPr>
          <p:txBody>
            <a:bodyPr wrap="square" lIns="90000" tIns="46800" rIns="90000" bIns="46800" rtlCol="0" anchor="ctr">
              <a:normAutofit/>
            </a:bodyPr>
            <a:lstStyle/>
            <a:p>
              <a:pPr>
                <a:lnSpc>
                  <a:spcPct val="150000"/>
                </a:lnSpc>
              </a:pPr>
              <a:r>
                <a:rPr lang="en-US" altLang="zh-CN" sz="1400" dirty="0"/>
                <a:t>Unified fonts make reading more fluent.</a:t>
              </a:r>
              <a:endParaRPr lang="en-US" altLang="zh-CN" sz="1400" dirty="0"/>
            </a:p>
            <a:p>
              <a:pPr>
                <a:lnSpc>
                  <a:spcPct val="150000"/>
                </a:lnSpc>
              </a:pPr>
              <a:r>
                <a:rPr lang="en-US" altLang="zh-CN" sz="1700" b="1" dirty="0"/>
                <a:t>Theme color makes PPT more convenient to change.</a:t>
              </a:r>
              <a:endParaRPr lang="en-US" altLang="zh-CN" sz="1700" b="1" dirty="0"/>
            </a:p>
            <a:p>
              <a:pPr>
                <a:lnSpc>
                  <a:spcPct val="150000"/>
                </a:lnSpc>
              </a:pPr>
              <a:r>
                <a:rPr lang="en-US" altLang="zh-CN" sz="1400" dirty="0"/>
                <a:t>Adjust the spacing to adapt to Chinese typesetting, use the reference line in PPT.</a:t>
              </a:r>
              <a:endParaRPr lang="en-US" sz="1600" b="1" dirty="0"/>
            </a:p>
          </p:txBody>
        </p:sp>
      </p:gr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2" name="标题 1"/>
          <p:cNvSpPr>
            <a:spLocks noGrp="1"/>
          </p:cNvSpPr>
          <p:nvPr>
            <p:ph type="title"/>
          </p:nvPr>
        </p:nvSpPr>
        <p:spPr/>
        <p:txBody>
          <a:bodyPr/>
          <a:lstStyle/>
          <a:p>
            <a:r>
              <a:rPr lang="en-US" altLang="zh-CN" dirty="0"/>
              <a:t>Click to edit Master title style</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19" name="2d609bc5-cdca-4d1c-9980-2a80b0ba4062" descr="7BYAAB+LCAAAAAAABADllF1v2jAUhv+Lt92hKnFMaHMXNrGhfbQaaLuYuPCSA/GWOCgxFWvFf68NSbAhZe7VRhA34XzY73t89Dyi1+LPElCAJhktxDtGFwXNxgIy1EPjGAV8laY9NGQ8ZnzxvshXyxIFPx6bNj3znYnkG01XoHo5E4ymu7/BUX1d9plxlq2yqsy5cmSIrrWQ6+yCLI5T0MvGXEBx39zgqtj2eyIKecEoLzIq5IWPzuYNqlIoIP0rZ6OaY1jLph6a7mTVeip5agCtPlVC2bzLS8Fyvu+4o3JuICW1mD1o2pdKWVAIFtE0TNmCZ8CVYmkARJTI7Ie8YA85F2b+E8yFTH4EWFbjm7AHed2cpiXUQ0joEr7Ia2pv24Ar275CSgW7NyqMmIs2jaumSA3jsKxnnDxrZrmfjXQqJRsj3vSeHc8U1uJlA1Ud+jTbnv45M1s56gBdeiWhTfesRXmz9W/zNC/+vvV12VH+dj5nEUwTyKCumTIuQh5L0XG98sOCLRLBoSyrwO3PXxAJrS3oq6pVmcgzX41GBA/8MES1PWfTtvr1hbarf1Bv807bFv2hpN8SRBhFcsyV8p2hbfzIZy3/1FOaSzmk0W/9YWvRxsvugic28p9ZxS/a2lPmTq7tfw7r/kCHNb4wWGMbWGM7WGMD1vh8YY27BGvfgLXrX9+ETiuscSdhjXVY4y7D2tbcOcPaJzqsvQuDtWcDa88O1p4Ba+98Ye11CdYDA9beKPRvcCusvU7C2tNh7XUZ1rbmzhnWfQPW5MJgTWxgTexgTQxYk/OFNekSrK8NWPddfxCSVliTTsKa6LAmXYa1rbmZ/D0BwdE7zuwWAAA="/>
          <p:cNvGrpSpPr>
            <a:grpSpLocks noChangeAspect="1"/>
          </p:cNvGrpSpPr>
          <p:nvPr/>
        </p:nvGrpSpPr>
        <p:grpSpPr>
          <a:xfrm>
            <a:off x="3233572" y="2091026"/>
            <a:ext cx="5902656" cy="3087110"/>
            <a:chOff x="3144672" y="1885445"/>
            <a:chExt cx="5902656" cy="3087110"/>
          </a:xfrm>
        </p:grpSpPr>
        <p:sp>
          <p:nvSpPr>
            <p:cNvPr id="20" name="ExtraShape"/>
            <p:cNvSpPr/>
            <p:nvPr/>
          </p:nvSpPr>
          <p:spPr bwMode="auto">
            <a:xfrm rot="586197">
              <a:off x="3192135" y="1962933"/>
              <a:ext cx="2364399" cy="2032745"/>
            </a:xfrm>
            <a:custGeom>
              <a:avLst/>
              <a:gdLst>
                <a:gd name="connsiteX0" fmla="*/ 609194 w 2364399"/>
                <a:gd name="connsiteY0" fmla="*/ 1479245 h 2032745"/>
                <a:gd name="connsiteX1" fmla="*/ 414574 w 2364399"/>
                <a:gd name="connsiteY1" fmla="*/ 1534910 h 2032745"/>
                <a:gd name="connsiteX2" fmla="*/ 374414 w 2364399"/>
                <a:gd name="connsiteY2" fmla="*/ 1547280 h 2032745"/>
                <a:gd name="connsiteX3" fmla="*/ 392949 w 2364399"/>
                <a:gd name="connsiteY3" fmla="*/ 1584391 h 2032745"/>
                <a:gd name="connsiteX4" fmla="*/ 408395 w 2364399"/>
                <a:gd name="connsiteY4" fmla="*/ 1562743 h 2032745"/>
                <a:gd name="connsiteX5" fmla="*/ 442377 w 2364399"/>
                <a:gd name="connsiteY5" fmla="*/ 1553465 h 2032745"/>
                <a:gd name="connsiteX6" fmla="*/ 451644 w 2364399"/>
                <a:gd name="connsiteY6" fmla="*/ 1590575 h 2032745"/>
                <a:gd name="connsiteX7" fmla="*/ 420752 w 2364399"/>
                <a:gd name="connsiteY7" fmla="*/ 1630778 h 2032745"/>
                <a:gd name="connsiteX8" fmla="*/ 417663 w 2364399"/>
                <a:gd name="connsiteY8" fmla="*/ 1636963 h 2032745"/>
                <a:gd name="connsiteX9" fmla="*/ 436198 w 2364399"/>
                <a:gd name="connsiteY9" fmla="*/ 1677166 h 2032745"/>
                <a:gd name="connsiteX10" fmla="*/ 457823 w 2364399"/>
                <a:gd name="connsiteY10" fmla="*/ 1640056 h 2032745"/>
                <a:gd name="connsiteX11" fmla="*/ 504161 w 2364399"/>
                <a:gd name="connsiteY11" fmla="*/ 1667888 h 2032745"/>
                <a:gd name="connsiteX12" fmla="*/ 467091 w 2364399"/>
                <a:gd name="connsiteY12" fmla="*/ 1726646 h 2032745"/>
                <a:gd name="connsiteX13" fmla="*/ 464001 w 2364399"/>
                <a:gd name="connsiteY13" fmla="*/ 1732831 h 2032745"/>
                <a:gd name="connsiteX14" fmla="*/ 470180 w 2364399"/>
                <a:gd name="connsiteY14" fmla="*/ 1748294 h 2032745"/>
                <a:gd name="connsiteX15" fmla="*/ 482537 w 2364399"/>
                <a:gd name="connsiteY15" fmla="*/ 1776126 h 2032745"/>
                <a:gd name="connsiteX16" fmla="*/ 504161 w 2364399"/>
                <a:gd name="connsiteY16" fmla="*/ 1732831 h 2032745"/>
                <a:gd name="connsiteX17" fmla="*/ 538143 w 2364399"/>
                <a:gd name="connsiteY17" fmla="*/ 1723553 h 2032745"/>
                <a:gd name="connsiteX18" fmla="*/ 547410 w 2364399"/>
                <a:gd name="connsiteY18" fmla="*/ 1760663 h 2032745"/>
                <a:gd name="connsiteX19" fmla="*/ 513429 w 2364399"/>
                <a:gd name="connsiteY19" fmla="*/ 1837976 h 2032745"/>
                <a:gd name="connsiteX20" fmla="*/ 531964 w 2364399"/>
                <a:gd name="connsiteY20" fmla="*/ 1875086 h 2032745"/>
                <a:gd name="connsiteX21" fmla="*/ 550499 w 2364399"/>
                <a:gd name="connsiteY21" fmla="*/ 1837976 h 2032745"/>
                <a:gd name="connsiteX22" fmla="*/ 599927 w 2364399"/>
                <a:gd name="connsiteY22" fmla="*/ 1850346 h 2032745"/>
                <a:gd name="connsiteX23" fmla="*/ 584481 w 2364399"/>
                <a:gd name="connsiteY23" fmla="*/ 1890549 h 2032745"/>
                <a:gd name="connsiteX24" fmla="*/ 565946 w 2364399"/>
                <a:gd name="connsiteY24" fmla="*/ 1921474 h 2032745"/>
                <a:gd name="connsiteX25" fmla="*/ 565945 w 2364399"/>
                <a:gd name="connsiteY25" fmla="*/ 1924567 h 2032745"/>
                <a:gd name="connsiteX26" fmla="*/ 578302 w 2364399"/>
                <a:gd name="connsiteY26" fmla="*/ 1943121 h 2032745"/>
                <a:gd name="connsiteX27" fmla="*/ 587570 w 2364399"/>
                <a:gd name="connsiteY27" fmla="*/ 1949307 h 2032745"/>
                <a:gd name="connsiteX28" fmla="*/ 606105 w 2364399"/>
                <a:gd name="connsiteY28" fmla="*/ 1906011 h 2032745"/>
                <a:gd name="connsiteX29" fmla="*/ 655533 w 2364399"/>
                <a:gd name="connsiteY29" fmla="*/ 1918381 h 2032745"/>
                <a:gd name="connsiteX30" fmla="*/ 633908 w 2364399"/>
                <a:gd name="connsiteY30" fmla="*/ 1970954 h 2032745"/>
                <a:gd name="connsiteX31" fmla="*/ 680247 w 2364399"/>
                <a:gd name="connsiteY31" fmla="*/ 1955491 h 2032745"/>
                <a:gd name="connsiteX32" fmla="*/ 748209 w 2364399"/>
                <a:gd name="connsiteY32" fmla="*/ 1909104 h 2032745"/>
                <a:gd name="connsiteX33" fmla="*/ 763655 w 2364399"/>
                <a:gd name="connsiteY33" fmla="*/ 1726646 h 2032745"/>
                <a:gd name="connsiteX34" fmla="*/ 732763 w 2364399"/>
                <a:gd name="connsiteY34" fmla="*/ 1689536 h 2032745"/>
                <a:gd name="connsiteX35" fmla="*/ 609194 w 2364399"/>
                <a:gd name="connsiteY35" fmla="*/ 1479245 h 2032745"/>
                <a:gd name="connsiteX36" fmla="*/ 2124480 w 2364399"/>
                <a:gd name="connsiteY36" fmla="*/ 888733 h 2032745"/>
                <a:gd name="connsiteX37" fmla="*/ 2144422 w 2364399"/>
                <a:gd name="connsiteY37" fmla="*/ 891901 h 2032745"/>
                <a:gd name="connsiteX38" fmla="*/ 2249239 w 2364399"/>
                <a:gd name="connsiteY38" fmla="*/ 977923 h 2032745"/>
                <a:gd name="connsiteX39" fmla="*/ 2212244 w 2364399"/>
                <a:gd name="connsiteY39" fmla="*/ 1014789 h 2032745"/>
                <a:gd name="connsiteX40" fmla="*/ 2116676 w 2364399"/>
                <a:gd name="connsiteY40" fmla="*/ 937984 h 2032745"/>
                <a:gd name="connsiteX41" fmla="*/ 2124480 w 2364399"/>
                <a:gd name="connsiteY41" fmla="*/ 888733 h 2032745"/>
                <a:gd name="connsiteX42" fmla="*/ 296994 w 2364399"/>
                <a:gd name="connsiteY42" fmla="*/ 1172864 h 2032745"/>
                <a:gd name="connsiteX43" fmla="*/ 321684 w 2364399"/>
                <a:gd name="connsiteY43" fmla="*/ 1219141 h 2032745"/>
                <a:gd name="connsiteX44" fmla="*/ 198236 w 2364399"/>
                <a:gd name="connsiteY44" fmla="*/ 1265417 h 2032745"/>
                <a:gd name="connsiteX45" fmla="*/ 185891 w 2364399"/>
                <a:gd name="connsiteY45" fmla="*/ 1216055 h 2032745"/>
                <a:gd name="connsiteX46" fmla="*/ 296994 w 2364399"/>
                <a:gd name="connsiteY46" fmla="*/ 1172864 h 2032745"/>
                <a:gd name="connsiteX47" fmla="*/ 266012 w 2364399"/>
                <a:gd name="connsiteY47" fmla="*/ 1085971 h 2032745"/>
                <a:gd name="connsiteX48" fmla="*/ 281396 w 2364399"/>
                <a:gd name="connsiteY48" fmla="*/ 1138638 h 2032745"/>
                <a:gd name="connsiteX49" fmla="*/ 176783 w 2364399"/>
                <a:gd name="connsiteY49" fmla="*/ 1178914 h 2032745"/>
                <a:gd name="connsiteX50" fmla="*/ 164475 w 2364399"/>
                <a:gd name="connsiteY50" fmla="*/ 1129344 h 2032745"/>
                <a:gd name="connsiteX51" fmla="*/ 266012 w 2364399"/>
                <a:gd name="connsiteY51" fmla="*/ 1085971 h 2032745"/>
                <a:gd name="connsiteX52" fmla="*/ 2224535 w 2364399"/>
                <a:gd name="connsiteY52" fmla="*/ 653807 h 2032745"/>
                <a:gd name="connsiteX53" fmla="*/ 2338899 w 2364399"/>
                <a:gd name="connsiteY53" fmla="*/ 656892 h 2032745"/>
                <a:gd name="connsiteX54" fmla="*/ 2338899 w 2364399"/>
                <a:gd name="connsiteY54" fmla="*/ 709340 h 2032745"/>
                <a:gd name="connsiteX55" fmla="*/ 2224535 w 2364399"/>
                <a:gd name="connsiteY55" fmla="*/ 703169 h 2032745"/>
                <a:gd name="connsiteX56" fmla="*/ 2224535 w 2364399"/>
                <a:gd name="connsiteY56" fmla="*/ 653807 h 2032745"/>
                <a:gd name="connsiteX57" fmla="*/ 507250 w 2364399"/>
                <a:gd name="connsiteY57" fmla="*/ 897854 h 2032745"/>
                <a:gd name="connsiteX58" fmla="*/ 201418 w 2364399"/>
                <a:gd name="connsiteY58" fmla="*/ 996814 h 2032745"/>
                <a:gd name="connsiteX59" fmla="*/ 80938 w 2364399"/>
                <a:gd name="connsiteY59" fmla="*/ 1166902 h 2032745"/>
                <a:gd name="connsiteX60" fmla="*/ 121098 w 2364399"/>
                <a:gd name="connsiteY60" fmla="*/ 1296787 h 2032745"/>
                <a:gd name="connsiteX61" fmla="*/ 185972 w 2364399"/>
                <a:gd name="connsiteY61" fmla="*/ 1417395 h 2032745"/>
                <a:gd name="connsiteX62" fmla="*/ 396038 w 2364399"/>
                <a:gd name="connsiteY62" fmla="*/ 1466875 h 2032745"/>
                <a:gd name="connsiteX63" fmla="*/ 670979 w 2364399"/>
                <a:gd name="connsiteY63" fmla="*/ 1386470 h 2032745"/>
                <a:gd name="connsiteX64" fmla="*/ 507250 w 2364399"/>
                <a:gd name="connsiteY64" fmla="*/ 897854 h 2032745"/>
                <a:gd name="connsiteX65" fmla="*/ 1823257 w 2364399"/>
                <a:gd name="connsiteY65" fmla="*/ 604066 h 2032745"/>
                <a:gd name="connsiteX66" fmla="*/ 1915934 w 2364399"/>
                <a:gd name="connsiteY66" fmla="*/ 860744 h 2032745"/>
                <a:gd name="connsiteX67" fmla="*/ 1996253 w 2364399"/>
                <a:gd name="connsiteY67" fmla="*/ 798893 h 2032745"/>
                <a:gd name="connsiteX68" fmla="*/ 1980807 w 2364399"/>
                <a:gd name="connsiteY68" fmla="*/ 650453 h 2032745"/>
                <a:gd name="connsiteX69" fmla="*/ 1885041 w 2364399"/>
                <a:gd name="connsiteY69" fmla="*/ 594788 h 2032745"/>
                <a:gd name="connsiteX70" fmla="*/ 1823257 w 2364399"/>
                <a:gd name="connsiteY70" fmla="*/ 604066 h 2032745"/>
                <a:gd name="connsiteX71" fmla="*/ 2223944 w 2364399"/>
                <a:gd name="connsiteY71" fmla="*/ 350892 h 2032745"/>
                <a:gd name="connsiteX72" fmla="*/ 2243105 w 2364399"/>
                <a:gd name="connsiteY72" fmla="*/ 396346 h 2032745"/>
                <a:gd name="connsiteX73" fmla="*/ 2159493 w 2364399"/>
                <a:gd name="connsiteY73" fmla="*/ 486478 h 2032745"/>
                <a:gd name="connsiteX74" fmla="*/ 2122332 w 2364399"/>
                <a:gd name="connsiteY74" fmla="*/ 449182 h 2032745"/>
                <a:gd name="connsiteX75" fmla="*/ 2205944 w 2364399"/>
                <a:gd name="connsiteY75" fmla="*/ 359051 h 2032745"/>
                <a:gd name="connsiteX76" fmla="*/ 2223944 w 2364399"/>
                <a:gd name="connsiteY76" fmla="*/ 350892 h 2032745"/>
                <a:gd name="connsiteX77" fmla="*/ 1923498 w 2364399"/>
                <a:gd name="connsiteY77" fmla="*/ 209866 h 2032745"/>
                <a:gd name="connsiteX78" fmla="*/ 1949550 w 2364399"/>
                <a:gd name="connsiteY78" fmla="*/ 235504 h 2032745"/>
                <a:gd name="connsiteX79" fmla="*/ 1949550 w 2364399"/>
                <a:gd name="connsiteY79" fmla="*/ 384672 h 2032745"/>
                <a:gd name="connsiteX80" fmla="*/ 1897445 w 2364399"/>
                <a:gd name="connsiteY80" fmla="*/ 384672 h 2032745"/>
                <a:gd name="connsiteX81" fmla="*/ 1897445 w 2364399"/>
                <a:gd name="connsiteY81" fmla="*/ 235504 h 2032745"/>
                <a:gd name="connsiteX82" fmla="*/ 1923498 w 2364399"/>
                <a:gd name="connsiteY82" fmla="*/ 209866 h 2032745"/>
                <a:gd name="connsiteX83" fmla="*/ 1378410 w 2364399"/>
                <a:gd name="connsiteY83" fmla="*/ 109264 h 2032745"/>
                <a:gd name="connsiteX84" fmla="*/ 1273376 w 2364399"/>
                <a:gd name="connsiteY84" fmla="*/ 229872 h 2032745"/>
                <a:gd name="connsiteX85" fmla="*/ 553589 w 2364399"/>
                <a:gd name="connsiteY85" fmla="*/ 876206 h 2032745"/>
                <a:gd name="connsiteX86" fmla="*/ 720406 w 2364399"/>
                <a:gd name="connsiteY86" fmla="*/ 1374100 h 2032745"/>
                <a:gd name="connsiteX87" fmla="*/ 1242484 w 2364399"/>
                <a:gd name="connsiteY87" fmla="*/ 1343175 h 2032745"/>
                <a:gd name="connsiteX88" fmla="*/ 1693510 w 2364399"/>
                <a:gd name="connsiteY88" fmla="*/ 1429765 h 2032745"/>
                <a:gd name="connsiteX89" fmla="*/ 1878863 w 2364399"/>
                <a:gd name="connsiteY89" fmla="*/ 1473060 h 2032745"/>
                <a:gd name="connsiteX90" fmla="*/ 1665707 w 2364399"/>
                <a:gd name="connsiteY90" fmla="*/ 730858 h 2032745"/>
                <a:gd name="connsiteX91" fmla="*/ 1378410 w 2364399"/>
                <a:gd name="connsiteY91" fmla="*/ 109264 h 2032745"/>
                <a:gd name="connsiteX92" fmla="*/ 1456799 w 2364399"/>
                <a:gd name="connsiteY92" fmla="*/ 73314 h 2032745"/>
                <a:gd name="connsiteX93" fmla="*/ 1421659 w 2364399"/>
                <a:gd name="connsiteY93" fmla="*/ 81432 h 2032745"/>
                <a:gd name="connsiteX94" fmla="*/ 1708956 w 2364399"/>
                <a:gd name="connsiteY94" fmla="*/ 703026 h 2032745"/>
                <a:gd name="connsiteX95" fmla="*/ 1931380 w 2364399"/>
                <a:gd name="connsiteY95" fmla="*/ 1469968 h 2032745"/>
                <a:gd name="connsiteX96" fmla="*/ 1980807 w 2364399"/>
                <a:gd name="connsiteY96" fmla="*/ 1408118 h 2032745"/>
                <a:gd name="connsiteX97" fmla="*/ 1919023 w 2364399"/>
                <a:gd name="connsiteY97" fmla="*/ 1114329 h 2032745"/>
                <a:gd name="connsiteX98" fmla="*/ 1749116 w 2364399"/>
                <a:gd name="connsiteY98" fmla="*/ 604065 h 2032745"/>
                <a:gd name="connsiteX99" fmla="*/ 1560673 w 2364399"/>
                <a:gd name="connsiteY99" fmla="*/ 195855 h 2032745"/>
                <a:gd name="connsiteX100" fmla="*/ 1489622 w 2364399"/>
                <a:gd name="connsiteY100" fmla="*/ 81431 h 2032745"/>
                <a:gd name="connsiteX101" fmla="*/ 1456799 w 2364399"/>
                <a:gd name="connsiteY101" fmla="*/ 73314 h 2032745"/>
                <a:gd name="connsiteX102" fmla="*/ 1452406 w 2364399"/>
                <a:gd name="connsiteY102" fmla="*/ 253 h 2032745"/>
                <a:gd name="connsiteX103" fmla="*/ 1520514 w 2364399"/>
                <a:gd name="connsiteY103" fmla="*/ 19581 h 2032745"/>
                <a:gd name="connsiteX104" fmla="*/ 1659528 w 2364399"/>
                <a:gd name="connsiteY104" fmla="*/ 232965 h 2032745"/>
                <a:gd name="connsiteX105" fmla="*/ 1804722 w 2364399"/>
                <a:gd name="connsiteY105" fmla="*/ 554585 h 2032745"/>
                <a:gd name="connsiteX106" fmla="*/ 1934469 w 2364399"/>
                <a:gd name="connsiteY106" fmla="*/ 542215 h 2032745"/>
                <a:gd name="connsiteX107" fmla="*/ 2033324 w 2364399"/>
                <a:gd name="connsiteY107" fmla="*/ 641176 h 2032745"/>
                <a:gd name="connsiteX108" fmla="*/ 2054948 w 2364399"/>
                <a:gd name="connsiteY108" fmla="*/ 801986 h 2032745"/>
                <a:gd name="connsiteX109" fmla="*/ 1931380 w 2364399"/>
                <a:gd name="connsiteY109" fmla="*/ 913316 h 2032745"/>
                <a:gd name="connsiteX110" fmla="*/ 1990075 w 2364399"/>
                <a:gd name="connsiteY110" fmla="*/ 1111237 h 2032745"/>
                <a:gd name="connsiteX111" fmla="*/ 2033324 w 2364399"/>
                <a:gd name="connsiteY111" fmla="*/ 1494708 h 2032745"/>
                <a:gd name="connsiteX112" fmla="*/ 1746027 w 2364399"/>
                <a:gd name="connsiteY112" fmla="*/ 1513263 h 2032745"/>
                <a:gd name="connsiteX113" fmla="*/ 1257930 w 2364399"/>
                <a:gd name="connsiteY113" fmla="*/ 1414303 h 2032745"/>
                <a:gd name="connsiteX114" fmla="*/ 704960 w 2364399"/>
                <a:gd name="connsiteY114" fmla="*/ 1448320 h 2032745"/>
                <a:gd name="connsiteX115" fmla="*/ 661711 w 2364399"/>
                <a:gd name="connsiteY115" fmla="*/ 1463783 h 2032745"/>
                <a:gd name="connsiteX116" fmla="*/ 751299 w 2364399"/>
                <a:gd name="connsiteY116" fmla="*/ 1630778 h 2032745"/>
                <a:gd name="connsiteX117" fmla="*/ 853243 w 2364399"/>
                <a:gd name="connsiteY117" fmla="*/ 1779219 h 2032745"/>
                <a:gd name="connsiteX118" fmla="*/ 661711 w 2364399"/>
                <a:gd name="connsiteY118" fmla="*/ 2026619 h 2032745"/>
                <a:gd name="connsiteX119" fmla="*/ 488715 w 2364399"/>
                <a:gd name="connsiteY119" fmla="*/ 1896734 h 2032745"/>
                <a:gd name="connsiteX120" fmla="*/ 321897 w 2364399"/>
                <a:gd name="connsiteY120" fmla="*/ 1559651 h 2032745"/>
                <a:gd name="connsiteX121" fmla="*/ 238488 w 2364399"/>
                <a:gd name="connsiteY121" fmla="*/ 1565835 h 2032745"/>
                <a:gd name="connsiteX122" fmla="*/ 46957 w 2364399"/>
                <a:gd name="connsiteY122" fmla="*/ 1302972 h 2032745"/>
                <a:gd name="connsiteX123" fmla="*/ 43868 w 2364399"/>
                <a:gd name="connsiteY123" fmla="*/ 990629 h 2032745"/>
                <a:gd name="connsiteX124" fmla="*/ 226132 w 2364399"/>
                <a:gd name="connsiteY124" fmla="*/ 916409 h 2032745"/>
                <a:gd name="connsiteX125" fmla="*/ 494894 w 2364399"/>
                <a:gd name="connsiteY125" fmla="*/ 829819 h 2032745"/>
                <a:gd name="connsiteX126" fmla="*/ 501072 w 2364399"/>
                <a:gd name="connsiteY126" fmla="*/ 823634 h 2032745"/>
                <a:gd name="connsiteX127" fmla="*/ 1276466 w 2364399"/>
                <a:gd name="connsiteY127" fmla="*/ 118542 h 2032745"/>
                <a:gd name="connsiteX128" fmla="*/ 1452406 w 2364399"/>
                <a:gd name="connsiteY128" fmla="*/ 253 h 203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364399" h="2032745">
                  <a:moveTo>
                    <a:pt x="609194" y="1479245"/>
                  </a:moveTo>
                  <a:cubicBezTo>
                    <a:pt x="544321" y="1497800"/>
                    <a:pt x="479447" y="1516355"/>
                    <a:pt x="414574" y="1534910"/>
                  </a:cubicBezTo>
                  <a:cubicBezTo>
                    <a:pt x="402217" y="1538003"/>
                    <a:pt x="389860" y="1541095"/>
                    <a:pt x="374414" y="1547280"/>
                  </a:cubicBezTo>
                  <a:cubicBezTo>
                    <a:pt x="380592" y="1559650"/>
                    <a:pt x="386771" y="1572020"/>
                    <a:pt x="392949" y="1584391"/>
                  </a:cubicBezTo>
                  <a:cubicBezTo>
                    <a:pt x="396039" y="1578205"/>
                    <a:pt x="402217" y="1568928"/>
                    <a:pt x="408395" y="1562743"/>
                  </a:cubicBezTo>
                  <a:cubicBezTo>
                    <a:pt x="414574" y="1550373"/>
                    <a:pt x="430020" y="1547280"/>
                    <a:pt x="442377" y="1553465"/>
                  </a:cubicBezTo>
                  <a:cubicBezTo>
                    <a:pt x="454734" y="1559650"/>
                    <a:pt x="460912" y="1578205"/>
                    <a:pt x="451644" y="1590575"/>
                  </a:cubicBezTo>
                  <a:cubicBezTo>
                    <a:pt x="442377" y="1602945"/>
                    <a:pt x="433109" y="1618408"/>
                    <a:pt x="420752" y="1630778"/>
                  </a:cubicBezTo>
                  <a:cubicBezTo>
                    <a:pt x="420752" y="1633871"/>
                    <a:pt x="417663" y="1633871"/>
                    <a:pt x="417663" y="1636963"/>
                  </a:cubicBezTo>
                  <a:cubicBezTo>
                    <a:pt x="423841" y="1649333"/>
                    <a:pt x="430020" y="1664796"/>
                    <a:pt x="436198" y="1677166"/>
                  </a:cubicBezTo>
                  <a:cubicBezTo>
                    <a:pt x="442377" y="1664796"/>
                    <a:pt x="451644" y="1652426"/>
                    <a:pt x="457823" y="1640056"/>
                  </a:cubicBezTo>
                  <a:cubicBezTo>
                    <a:pt x="473269" y="1612223"/>
                    <a:pt x="519607" y="1636963"/>
                    <a:pt x="504161" y="1667888"/>
                  </a:cubicBezTo>
                  <a:cubicBezTo>
                    <a:pt x="491804" y="1686443"/>
                    <a:pt x="479447" y="1708091"/>
                    <a:pt x="467091" y="1726646"/>
                  </a:cubicBezTo>
                  <a:cubicBezTo>
                    <a:pt x="467091" y="1729738"/>
                    <a:pt x="464001" y="1732831"/>
                    <a:pt x="464001" y="1732831"/>
                  </a:cubicBezTo>
                  <a:cubicBezTo>
                    <a:pt x="464001" y="1739016"/>
                    <a:pt x="467090" y="1742108"/>
                    <a:pt x="470180" y="1748294"/>
                  </a:cubicBezTo>
                  <a:cubicBezTo>
                    <a:pt x="473269" y="1757571"/>
                    <a:pt x="479447" y="1766848"/>
                    <a:pt x="482537" y="1776126"/>
                  </a:cubicBezTo>
                  <a:cubicBezTo>
                    <a:pt x="488715" y="1763756"/>
                    <a:pt x="497983" y="1748294"/>
                    <a:pt x="504161" y="1732831"/>
                  </a:cubicBezTo>
                  <a:cubicBezTo>
                    <a:pt x="510340" y="1720461"/>
                    <a:pt x="528875" y="1717368"/>
                    <a:pt x="538143" y="1723553"/>
                  </a:cubicBezTo>
                  <a:cubicBezTo>
                    <a:pt x="553589" y="1732831"/>
                    <a:pt x="553589" y="1748293"/>
                    <a:pt x="547410" y="1760663"/>
                  </a:cubicBezTo>
                  <a:cubicBezTo>
                    <a:pt x="535053" y="1785403"/>
                    <a:pt x="525786" y="1813236"/>
                    <a:pt x="513429" y="1837976"/>
                  </a:cubicBezTo>
                  <a:cubicBezTo>
                    <a:pt x="519607" y="1850346"/>
                    <a:pt x="525786" y="1862716"/>
                    <a:pt x="531964" y="1875086"/>
                  </a:cubicBezTo>
                  <a:cubicBezTo>
                    <a:pt x="538142" y="1862716"/>
                    <a:pt x="544321" y="1850346"/>
                    <a:pt x="550499" y="1837976"/>
                  </a:cubicBezTo>
                  <a:cubicBezTo>
                    <a:pt x="559767" y="1807051"/>
                    <a:pt x="609195" y="1819421"/>
                    <a:pt x="599927" y="1850346"/>
                  </a:cubicBezTo>
                  <a:cubicBezTo>
                    <a:pt x="593748" y="1865809"/>
                    <a:pt x="590659" y="1878179"/>
                    <a:pt x="584481" y="1890549"/>
                  </a:cubicBezTo>
                  <a:cubicBezTo>
                    <a:pt x="578302" y="1902919"/>
                    <a:pt x="572124" y="1912196"/>
                    <a:pt x="565946" y="1921474"/>
                  </a:cubicBezTo>
                  <a:cubicBezTo>
                    <a:pt x="565945" y="1924567"/>
                    <a:pt x="565945" y="1924567"/>
                    <a:pt x="565945" y="1924567"/>
                  </a:cubicBezTo>
                  <a:cubicBezTo>
                    <a:pt x="569035" y="1930751"/>
                    <a:pt x="575213" y="1936936"/>
                    <a:pt x="578302" y="1943121"/>
                  </a:cubicBezTo>
                  <a:cubicBezTo>
                    <a:pt x="581392" y="1943122"/>
                    <a:pt x="584481" y="1946214"/>
                    <a:pt x="587570" y="1949307"/>
                  </a:cubicBezTo>
                  <a:cubicBezTo>
                    <a:pt x="593748" y="1933844"/>
                    <a:pt x="603016" y="1921474"/>
                    <a:pt x="606105" y="1906011"/>
                  </a:cubicBezTo>
                  <a:cubicBezTo>
                    <a:pt x="618462" y="1875086"/>
                    <a:pt x="667890" y="1887456"/>
                    <a:pt x="655533" y="1918381"/>
                  </a:cubicBezTo>
                  <a:cubicBezTo>
                    <a:pt x="649354" y="1936936"/>
                    <a:pt x="643176" y="1955492"/>
                    <a:pt x="633908" y="1970954"/>
                  </a:cubicBezTo>
                  <a:cubicBezTo>
                    <a:pt x="646265" y="1970954"/>
                    <a:pt x="661711" y="1964769"/>
                    <a:pt x="680247" y="1955491"/>
                  </a:cubicBezTo>
                  <a:cubicBezTo>
                    <a:pt x="701871" y="1946214"/>
                    <a:pt x="732763" y="1927659"/>
                    <a:pt x="748209" y="1909104"/>
                  </a:cubicBezTo>
                  <a:cubicBezTo>
                    <a:pt x="809994" y="1844161"/>
                    <a:pt x="806905" y="1797774"/>
                    <a:pt x="763655" y="1726646"/>
                  </a:cubicBezTo>
                  <a:cubicBezTo>
                    <a:pt x="754388" y="1717369"/>
                    <a:pt x="742031" y="1701906"/>
                    <a:pt x="732763" y="1689536"/>
                  </a:cubicBezTo>
                  <a:cubicBezTo>
                    <a:pt x="683336" y="1624593"/>
                    <a:pt x="646265" y="1553465"/>
                    <a:pt x="609194" y="1479245"/>
                  </a:cubicBezTo>
                  <a:close/>
                  <a:moveTo>
                    <a:pt x="2124480" y="888733"/>
                  </a:moveTo>
                  <a:cubicBezTo>
                    <a:pt x="2130549" y="886717"/>
                    <a:pt x="2137485" y="887293"/>
                    <a:pt x="2144422" y="891901"/>
                  </a:cubicBezTo>
                  <a:cubicBezTo>
                    <a:pt x="2181416" y="919551"/>
                    <a:pt x="2215327" y="947201"/>
                    <a:pt x="2249239" y="977923"/>
                  </a:cubicBezTo>
                  <a:cubicBezTo>
                    <a:pt x="2273901" y="1002501"/>
                    <a:pt x="2236907" y="1036295"/>
                    <a:pt x="2212244" y="1014789"/>
                  </a:cubicBezTo>
                  <a:cubicBezTo>
                    <a:pt x="2181416" y="987140"/>
                    <a:pt x="2150588" y="962562"/>
                    <a:pt x="2116676" y="937984"/>
                  </a:cubicBezTo>
                  <a:cubicBezTo>
                    <a:pt x="2095867" y="924159"/>
                    <a:pt x="2106272" y="894781"/>
                    <a:pt x="2124480" y="888733"/>
                  </a:cubicBezTo>
                  <a:close/>
                  <a:moveTo>
                    <a:pt x="296994" y="1172864"/>
                  </a:moveTo>
                  <a:cubicBezTo>
                    <a:pt x="324770" y="1157438"/>
                    <a:pt x="352546" y="1203715"/>
                    <a:pt x="321684" y="1219141"/>
                  </a:cubicBezTo>
                  <a:cubicBezTo>
                    <a:pt x="281563" y="1237652"/>
                    <a:pt x="241443" y="1253077"/>
                    <a:pt x="198236" y="1265417"/>
                  </a:cubicBezTo>
                  <a:cubicBezTo>
                    <a:pt x="167374" y="1274673"/>
                    <a:pt x="151943" y="1225311"/>
                    <a:pt x="185891" y="1216055"/>
                  </a:cubicBezTo>
                  <a:cubicBezTo>
                    <a:pt x="222926" y="1203715"/>
                    <a:pt x="259960" y="1191375"/>
                    <a:pt x="296994" y="1172864"/>
                  </a:cubicBezTo>
                  <a:close/>
                  <a:moveTo>
                    <a:pt x="266012" y="1085971"/>
                  </a:moveTo>
                  <a:cubicBezTo>
                    <a:pt x="299858" y="1076676"/>
                    <a:pt x="312165" y="1126246"/>
                    <a:pt x="281396" y="1138638"/>
                  </a:cubicBezTo>
                  <a:cubicBezTo>
                    <a:pt x="247551" y="1151031"/>
                    <a:pt x="210628" y="1163423"/>
                    <a:pt x="176783" y="1178914"/>
                  </a:cubicBezTo>
                  <a:cubicBezTo>
                    <a:pt x="146014" y="1191306"/>
                    <a:pt x="133706" y="1138639"/>
                    <a:pt x="164475" y="1129344"/>
                  </a:cubicBezTo>
                  <a:cubicBezTo>
                    <a:pt x="198321" y="1113853"/>
                    <a:pt x="232166" y="1101461"/>
                    <a:pt x="266012" y="1085971"/>
                  </a:cubicBezTo>
                  <a:close/>
                  <a:moveTo>
                    <a:pt x="2224535" y="653807"/>
                  </a:moveTo>
                  <a:cubicBezTo>
                    <a:pt x="2261626" y="653807"/>
                    <a:pt x="2301808" y="653807"/>
                    <a:pt x="2338899" y="656892"/>
                  </a:cubicBezTo>
                  <a:cubicBezTo>
                    <a:pt x="2372900" y="656892"/>
                    <a:pt x="2372900" y="709339"/>
                    <a:pt x="2338899" y="709340"/>
                  </a:cubicBezTo>
                  <a:cubicBezTo>
                    <a:pt x="2301808" y="706254"/>
                    <a:pt x="2261625" y="706254"/>
                    <a:pt x="2224535" y="703169"/>
                  </a:cubicBezTo>
                  <a:cubicBezTo>
                    <a:pt x="2190534" y="703169"/>
                    <a:pt x="2190534" y="650721"/>
                    <a:pt x="2224535" y="653807"/>
                  </a:cubicBezTo>
                  <a:close/>
                  <a:moveTo>
                    <a:pt x="507250" y="897854"/>
                  </a:moveTo>
                  <a:cubicBezTo>
                    <a:pt x="405306" y="931871"/>
                    <a:pt x="303362" y="962796"/>
                    <a:pt x="201418" y="996814"/>
                  </a:cubicBezTo>
                  <a:cubicBezTo>
                    <a:pt x="118009" y="1024647"/>
                    <a:pt x="62403" y="1067942"/>
                    <a:pt x="80938" y="1166902"/>
                  </a:cubicBezTo>
                  <a:cubicBezTo>
                    <a:pt x="90206" y="1210197"/>
                    <a:pt x="102563" y="1253492"/>
                    <a:pt x="121098" y="1296787"/>
                  </a:cubicBezTo>
                  <a:cubicBezTo>
                    <a:pt x="139633" y="1340082"/>
                    <a:pt x="161258" y="1380285"/>
                    <a:pt x="185972" y="1417395"/>
                  </a:cubicBezTo>
                  <a:cubicBezTo>
                    <a:pt x="244667" y="1497800"/>
                    <a:pt x="309540" y="1488523"/>
                    <a:pt x="396038" y="1466875"/>
                  </a:cubicBezTo>
                  <a:cubicBezTo>
                    <a:pt x="488715" y="1442135"/>
                    <a:pt x="581392" y="1417395"/>
                    <a:pt x="670979" y="1386470"/>
                  </a:cubicBezTo>
                  <a:cubicBezTo>
                    <a:pt x="612284" y="1225659"/>
                    <a:pt x="556678" y="1061757"/>
                    <a:pt x="507250" y="897854"/>
                  </a:cubicBezTo>
                  <a:close/>
                  <a:moveTo>
                    <a:pt x="1823257" y="604066"/>
                  </a:moveTo>
                  <a:cubicBezTo>
                    <a:pt x="1857238" y="687563"/>
                    <a:pt x="1888131" y="774153"/>
                    <a:pt x="1915934" y="860744"/>
                  </a:cubicBezTo>
                  <a:cubicBezTo>
                    <a:pt x="1946826" y="845281"/>
                    <a:pt x="1977718" y="826726"/>
                    <a:pt x="1996253" y="798893"/>
                  </a:cubicBezTo>
                  <a:cubicBezTo>
                    <a:pt x="2030235" y="752506"/>
                    <a:pt x="2002432" y="696841"/>
                    <a:pt x="1980807" y="650453"/>
                  </a:cubicBezTo>
                  <a:cubicBezTo>
                    <a:pt x="1956094" y="604065"/>
                    <a:pt x="1937558" y="588603"/>
                    <a:pt x="1885041" y="594788"/>
                  </a:cubicBezTo>
                  <a:cubicBezTo>
                    <a:pt x="1866506" y="597880"/>
                    <a:pt x="1844881" y="600973"/>
                    <a:pt x="1823257" y="604066"/>
                  </a:cubicBezTo>
                  <a:close/>
                  <a:moveTo>
                    <a:pt x="2223944" y="350892"/>
                  </a:moveTo>
                  <a:cubicBezTo>
                    <a:pt x="2242525" y="352058"/>
                    <a:pt x="2259364" y="377698"/>
                    <a:pt x="2243105" y="396346"/>
                  </a:cubicBezTo>
                  <a:cubicBezTo>
                    <a:pt x="2215235" y="424318"/>
                    <a:pt x="2187363" y="455398"/>
                    <a:pt x="2159493" y="486478"/>
                  </a:cubicBezTo>
                  <a:cubicBezTo>
                    <a:pt x="2137815" y="511342"/>
                    <a:pt x="2100654" y="474046"/>
                    <a:pt x="2122332" y="449182"/>
                  </a:cubicBezTo>
                  <a:cubicBezTo>
                    <a:pt x="2150202" y="418102"/>
                    <a:pt x="2178073" y="387022"/>
                    <a:pt x="2205944" y="359051"/>
                  </a:cubicBezTo>
                  <a:cubicBezTo>
                    <a:pt x="2211363" y="352835"/>
                    <a:pt x="2217750" y="350504"/>
                    <a:pt x="2223944" y="350892"/>
                  </a:cubicBezTo>
                  <a:close/>
                  <a:moveTo>
                    <a:pt x="1923498" y="209866"/>
                  </a:moveTo>
                  <a:cubicBezTo>
                    <a:pt x="1936524" y="209866"/>
                    <a:pt x="1949550" y="218412"/>
                    <a:pt x="1949550" y="235504"/>
                  </a:cubicBezTo>
                  <a:cubicBezTo>
                    <a:pt x="1949550" y="285226"/>
                    <a:pt x="1949550" y="334949"/>
                    <a:pt x="1949550" y="384672"/>
                  </a:cubicBezTo>
                  <a:cubicBezTo>
                    <a:pt x="1949550" y="418856"/>
                    <a:pt x="1897445" y="418856"/>
                    <a:pt x="1897445" y="384672"/>
                  </a:cubicBezTo>
                  <a:cubicBezTo>
                    <a:pt x="1897445" y="334949"/>
                    <a:pt x="1897445" y="285227"/>
                    <a:pt x="1897445" y="235504"/>
                  </a:cubicBezTo>
                  <a:cubicBezTo>
                    <a:pt x="1897445" y="218412"/>
                    <a:pt x="1910471" y="209866"/>
                    <a:pt x="1923498" y="209866"/>
                  </a:cubicBezTo>
                  <a:close/>
                  <a:moveTo>
                    <a:pt x="1378410" y="109264"/>
                  </a:moveTo>
                  <a:cubicBezTo>
                    <a:pt x="1335161" y="146374"/>
                    <a:pt x="1298090" y="202039"/>
                    <a:pt x="1273376" y="229872"/>
                  </a:cubicBezTo>
                  <a:cubicBezTo>
                    <a:pt x="1063310" y="474180"/>
                    <a:pt x="840886" y="718488"/>
                    <a:pt x="553589" y="876206"/>
                  </a:cubicBezTo>
                  <a:cubicBezTo>
                    <a:pt x="606105" y="1043202"/>
                    <a:pt x="661711" y="1210197"/>
                    <a:pt x="720406" y="1374100"/>
                  </a:cubicBezTo>
                  <a:cubicBezTo>
                    <a:pt x="893403" y="1343175"/>
                    <a:pt x="1066399" y="1327712"/>
                    <a:pt x="1242484" y="1343175"/>
                  </a:cubicBezTo>
                  <a:cubicBezTo>
                    <a:pt x="1393856" y="1358637"/>
                    <a:pt x="1542138" y="1395748"/>
                    <a:pt x="1693510" y="1429765"/>
                  </a:cubicBezTo>
                  <a:cubicBezTo>
                    <a:pt x="1736759" y="1439042"/>
                    <a:pt x="1817079" y="1469968"/>
                    <a:pt x="1878863" y="1473060"/>
                  </a:cubicBezTo>
                  <a:cubicBezTo>
                    <a:pt x="1835614" y="1222567"/>
                    <a:pt x="1758384" y="965889"/>
                    <a:pt x="1665707" y="730858"/>
                  </a:cubicBezTo>
                  <a:cubicBezTo>
                    <a:pt x="1582298" y="526753"/>
                    <a:pt x="1501979" y="294815"/>
                    <a:pt x="1378410" y="109264"/>
                  </a:cubicBezTo>
                  <a:close/>
                  <a:moveTo>
                    <a:pt x="1456799" y="73314"/>
                  </a:moveTo>
                  <a:cubicBezTo>
                    <a:pt x="1445600" y="73700"/>
                    <a:pt x="1434016" y="76793"/>
                    <a:pt x="1421659" y="81432"/>
                  </a:cubicBezTo>
                  <a:cubicBezTo>
                    <a:pt x="1545227" y="266982"/>
                    <a:pt x="1625547" y="495828"/>
                    <a:pt x="1708956" y="703026"/>
                  </a:cubicBezTo>
                  <a:cubicBezTo>
                    <a:pt x="1804722" y="944241"/>
                    <a:pt x="1885041" y="1210197"/>
                    <a:pt x="1931380" y="1469968"/>
                  </a:cubicBezTo>
                  <a:cubicBezTo>
                    <a:pt x="1959183" y="1463783"/>
                    <a:pt x="1977718" y="1445228"/>
                    <a:pt x="1980807" y="1408118"/>
                  </a:cubicBezTo>
                  <a:cubicBezTo>
                    <a:pt x="1986986" y="1318435"/>
                    <a:pt x="1940647" y="1200919"/>
                    <a:pt x="1919023" y="1114329"/>
                  </a:cubicBezTo>
                  <a:cubicBezTo>
                    <a:pt x="1872685" y="941149"/>
                    <a:pt x="1813990" y="771061"/>
                    <a:pt x="1749116" y="604065"/>
                  </a:cubicBezTo>
                  <a:cubicBezTo>
                    <a:pt x="1693510" y="464903"/>
                    <a:pt x="1631726" y="325740"/>
                    <a:pt x="1560673" y="195855"/>
                  </a:cubicBezTo>
                  <a:cubicBezTo>
                    <a:pt x="1545227" y="168022"/>
                    <a:pt x="1520514" y="99987"/>
                    <a:pt x="1489622" y="81431"/>
                  </a:cubicBezTo>
                  <a:cubicBezTo>
                    <a:pt x="1478809" y="75247"/>
                    <a:pt x="1467997" y="72927"/>
                    <a:pt x="1456799" y="73314"/>
                  </a:cubicBezTo>
                  <a:close/>
                  <a:moveTo>
                    <a:pt x="1452406" y="253"/>
                  </a:moveTo>
                  <a:cubicBezTo>
                    <a:pt x="1475141" y="-1293"/>
                    <a:pt x="1498117" y="4119"/>
                    <a:pt x="1520514" y="19581"/>
                  </a:cubicBezTo>
                  <a:cubicBezTo>
                    <a:pt x="1585388" y="62876"/>
                    <a:pt x="1625547" y="168022"/>
                    <a:pt x="1659528" y="232965"/>
                  </a:cubicBezTo>
                  <a:cubicBezTo>
                    <a:pt x="1712045" y="338110"/>
                    <a:pt x="1758384" y="446347"/>
                    <a:pt x="1804722" y="554585"/>
                  </a:cubicBezTo>
                  <a:cubicBezTo>
                    <a:pt x="1847971" y="545308"/>
                    <a:pt x="1894309" y="536030"/>
                    <a:pt x="1934469" y="542215"/>
                  </a:cubicBezTo>
                  <a:cubicBezTo>
                    <a:pt x="1986986" y="548400"/>
                    <a:pt x="2014789" y="600973"/>
                    <a:pt x="2033324" y="641176"/>
                  </a:cubicBezTo>
                  <a:cubicBezTo>
                    <a:pt x="2054949" y="690656"/>
                    <a:pt x="2079662" y="749413"/>
                    <a:pt x="2054948" y="801986"/>
                  </a:cubicBezTo>
                  <a:cubicBezTo>
                    <a:pt x="2033324" y="854559"/>
                    <a:pt x="1977718" y="882391"/>
                    <a:pt x="1931380" y="913316"/>
                  </a:cubicBezTo>
                  <a:cubicBezTo>
                    <a:pt x="1953004" y="978259"/>
                    <a:pt x="1971540" y="1046294"/>
                    <a:pt x="1990075" y="1111237"/>
                  </a:cubicBezTo>
                  <a:cubicBezTo>
                    <a:pt x="2014788" y="1210197"/>
                    <a:pt x="2088930" y="1395748"/>
                    <a:pt x="2033324" y="1494708"/>
                  </a:cubicBezTo>
                  <a:cubicBezTo>
                    <a:pt x="1977718" y="1593668"/>
                    <a:pt x="1826346" y="1528725"/>
                    <a:pt x="1746027" y="1513263"/>
                  </a:cubicBezTo>
                  <a:cubicBezTo>
                    <a:pt x="1582298" y="1479245"/>
                    <a:pt x="1421659" y="1432858"/>
                    <a:pt x="1257930" y="1414303"/>
                  </a:cubicBezTo>
                  <a:cubicBezTo>
                    <a:pt x="1069488" y="1395748"/>
                    <a:pt x="887224" y="1414303"/>
                    <a:pt x="704960" y="1448320"/>
                  </a:cubicBezTo>
                  <a:cubicBezTo>
                    <a:pt x="689514" y="1454505"/>
                    <a:pt x="674068" y="1457598"/>
                    <a:pt x="661711" y="1463783"/>
                  </a:cubicBezTo>
                  <a:cubicBezTo>
                    <a:pt x="686425" y="1519448"/>
                    <a:pt x="717317" y="1578206"/>
                    <a:pt x="751299" y="1630778"/>
                  </a:cubicBezTo>
                  <a:cubicBezTo>
                    <a:pt x="785280" y="1677166"/>
                    <a:pt x="837797" y="1720461"/>
                    <a:pt x="853243" y="1779219"/>
                  </a:cubicBezTo>
                  <a:cubicBezTo>
                    <a:pt x="884135" y="1893641"/>
                    <a:pt x="760566" y="1992601"/>
                    <a:pt x="661711" y="2026619"/>
                  </a:cubicBezTo>
                  <a:cubicBezTo>
                    <a:pt x="569035" y="2057544"/>
                    <a:pt x="528875" y="1964769"/>
                    <a:pt x="488715" y="1896734"/>
                  </a:cubicBezTo>
                  <a:cubicBezTo>
                    <a:pt x="426931" y="1788496"/>
                    <a:pt x="377503" y="1674073"/>
                    <a:pt x="321897" y="1559651"/>
                  </a:cubicBezTo>
                  <a:cubicBezTo>
                    <a:pt x="294094" y="1568928"/>
                    <a:pt x="263202" y="1572021"/>
                    <a:pt x="238488" y="1565835"/>
                  </a:cubicBezTo>
                  <a:cubicBezTo>
                    <a:pt x="148901" y="1538003"/>
                    <a:pt x="77849" y="1380285"/>
                    <a:pt x="46957" y="1302972"/>
                  </a:cubicBezTo>
                  <a:cubicBezTo>
                    <a:pt x="16065" y="1219475"/>
                    <a:pt x="-39541" y="1061757"/>
                    <a:pt x="43868" y="990629"/>
                  </a:cubicBezTo>
                  <a:cubicBezTo>
                    <a:pt x="90206" y="947334"/>
                    <a:pt x="167436" y="934964"/>
                    <a:pt x="226132" y="916409"/>
                  </a:cubicBezTo>
                  <a:cubicBezTo>
                    <a:pt x="315719" y="885484"/>
                    <a:pt x="405306" y="857651"/>
                    <a:pt x="494894" y="829819"/>
                  </a:cubicBezTo>
                  <a:cubicBezTo>
                    <a:pt x="497983" y="829818"/>
                    <a:pt x="497983" y="826726"/>
                    <a:pt x="501072" y="823634"/>
                  </a:cubicBezTo>
                  <a:cubicBezTo>
                    <a:pt x="822351" y="656638"/>
                    <a:pt x="1038596" y="381405"/>
                    <a:pt x="1276466" y="118542"/>
                  </a:cubicBezTo>
                  <a:cubicBezTo>
                    <a:pt x="1318170" y="72154"/>
                    <a:pt x="1384202" y="4892"/>
                    <a:pt x="1452406" y="253"/>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cxnSp>
          <p:nvCxnSpPr>
            <p:cNvPr id="21" name="ExtraShape"/>
            <p:cNvCxnSpPr/>
            <p:nvPr/>
          </p:nvCxnSpPr>
          <p:spPr>
            <a:xfrm>
              <a:off x="5747574" y="1885445"/>
              <a:ext cx="0" cy="3087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ExtraShape31"/>
            <p:cNvCxnSpPr/>
            <p:nvPr/>
          </p:nvCxnSpPr>
          <p:spPr>
            <a:xfrm>
              <a:off x="3144672" y="4525630"/>
              <a:ext cx="2316402"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3" name="CustomText1"/>
            <p:cNvSpPr/>
            <p:nvPr/>
          </p:nvSpPr>
          <p:spPr>
            <a:xfrm>
              <a:off x="3144672" y="4555852"/>
              <a:ext cx="2316402" cy="355644"/>
            </a:xfrm>
            <a:prstGeom prst="rect">
              <a:avLst/>
            </a:prstGeom>
            <a:noFill/>
          </p:spPr>
          <p:txBody>
            <a:bodyPr wrap="none" lIns="90000" tIns="46800" rIns="90000" bIns="46800">
              <a:normAutofit lnSpcReduction="10000"/>
            </a:bodyPr>
            <a:lstStyle/>
            <a:p>
              <a:pPr marL="0" marR="0" lvl="0" indent="0" algn="ctr" defTabSz="914400" rtl="0" eaLnBrk="1" fontAlgn="auto" latinLnBrk="0" hangingPunct="1">
                <a:spcBef>
                  <a:spcPts val="0"/>
                </a:spcBef>
                <a:spcAft>
                  <a:spcPts val="0"/>
                </a:spcAft>
                <a:buClrTx/>
                <a:buSzTx/>
                <a:buFontTx/>
                <a:buNone/>
                <a:defRPr/>
              </a:pPr>
              <a:r>
                <a:rPr kumimoji="0" lang="en-US" altLang="zh-CN" b="0" i="0" u="none" strike="noStrike" kern="1200" cap="none" spc="0" normalizeH="0" baseline="0" noProof="0" dirty="0">
                  <a:ln>
                    <a:noFill/>
                  </a:ln>
                  <a:effectLst/>
                  <a:uLnTx/>
                  <a:uFillTx/>
                </a:rPr>
                <a:t>Supporting text here</a:t>
              </a:r>
              <a:endParaRPr kumimoji="0" lang="en-US" altLang="zh-CN" b="0" i="0" u="none" strike="noStrike" kern="1200" cap="none" spc="0" normalizeH="0" baseline="0" noProof="0" dirty="0">
                <a:ln>
                  <a:noFill/>
                </a:ln>
                <a:effectLst/>
                <a:uLnTx/>
                <a:uFillTx/>
              </a:endParaRPr>
            </a:p>
          </p:txBody>
        </p:sp>
        <p:sp>
          <p:nvSpPr>
            <p:cNvPr id="24" name="CustomText2"/>
            <p:cNvSpPr/>
            <p:nvPr/>
          </p:nvSpPr>
          <p:spPr>
            <a:xfrm>
              <a:off x="3144672" y="4106653"/>
              <a:ext cx="2316400" cy="418977"/>
            </a:xfrm>
            <a:prstGeom prst="rect">
              <a:avLst/>
            </a:prstGeom>
            <a:noFill/>
          </p:spPr>
          <p:txBody>
            <a:bodyPr wrap="none" lIns="90000" tIns="46800" rIns="90000" bIns="46800" anchor="ctr">
              <a:normAutofit fontScale="85000" lnSpcReduction="20000"/>
            </a:bodyPr>
            <a:lstStyle/>
            <a:p>
              <a:pPr marL="0" marR="0" lvl="0" indent="0" algn="ctr" defTabSz="914400" rtl="0" eaLnBrk="1" fontAlgn="auto" latinLnBrk="0" hangingPunct="1">
                <a:spcBef>
                  <a:spcPts val="0"/>
                </a:spcBef>
                <a:spcAft>
                  <a:spcPts val="0"/>
                </a:spcAft>
                <a:buClrTx/>
                <a:buSzTx/>
                <a:buFontTx/>
                <a:buNone/>
                <a:defRPr/>
              </a:pPr>
              <a:r>
                <a:rPr kumimoji="0" lang="en-US" altLang="zh-CN" sz="2800" b="1" i="0" u="none" strike="noStrike" kern="1200" cap="none" spc="0" normalizeH="0" baseline="0" noProof="0" dirty="0">
                  <a:ln>
                    <a:noFill/>
                  </a:ln>
                  <a:effectLst/>
                  <a:uLnTx/>
                  <a:uFillTx/>
                </a:rPr>
                <a:t>TEXT HERE</a:t>
              </a:r>
              <a:endParaRPr kumimoji="0" lang="en-US" altLang="zh-CN" sz="2800" b="1" i="0" u="none" strike="noStrike" kern="1200" cap="none" spc="0" normalizeH="0" baseline="0" noProof="0" dirty="0">
                <a:ln>
                  <a:noFill/>
                </a:ln>
                <a:effectLst/>
                <a:uLnTx/>
                <a:uFillTx/>
              </a:endParaRPr>
            </a:p>
          </p:txBody>
        </p:sp>
        <p:sp>
          <p:nvSpPr>
            <p:cNvPr id="25" name="ValueText1"/>
            <p:cNvSpPr txBox="1"/>
            <p:nvPr/>
          </p:nvSpPr>
          <p:spPr>
            <a:xfrm>
              <a:off x="6159309" y="2004314"/>
              <a:ext cx="569656" cy="220720"/>
            </a:xfrm>
            <a:prstGeom prst="rect">
              <a:avLst/>
            </a:prstGeom>
            <a:noFill/>
          </p:spPr>
          <p:txBody>
            <a:bodyPr wrap="square" numCol="1" rtlCol="0" anchor="ctr" anchorCtr="1">
              <a:prstTxWarp prst="textPlain">
                <a:avLst/>
              </a:prstTxWarp>
              <a:normAutofit fontScale="40000" lnSpcReduction="20000"/>
            </a:bodyPr>
            <a:lstStyle>
              <a:defPPr>
                <a:defRPr lang="zh-CN"/>
              </a:defPPr>
              <a:lvl1pPr>
                <a:defRPr sz="2400">
                  <a:solidFill>
                    <a:schemeClr val="accent1"/>
                  </a:solidFill>
                  <a:latin typeface="Impact" panose="020B0806030902050204" pitchFamily="34" charset="0"/>
                </a:defRPr>
              </a:lvl1pPr>
            </a:lstStyle>
            <a:p>
              <a:r>
                <a:rPr lang="en-US">
                  <a:solidFill>
                    <a:schemeClr val="accent1">
                      <a:lumMod val="100000"/>
                    </a:schemeClr>
                  </a:solidFill>
                </a:rPr>
                <a:t>45%</a:t>
              </a:r>
              <a:endParaRPr lang="en-US" dirty="0">
                <a:solidFill>
                  <a:schemeClr val="accent1">
                    <a:lumMod val="100000"/>
                  </a:schemeClr>
                </a:solidFill>
              </a:endParaRPr>
            </a:p>
          </p:txBody>
        </p:sp>
        <p:sp>
          <p:nvSpPr>
            <p:cNvPr id="26" name="RelativeShape1"/>
            <p:cNvSpPr/>
            <p:nvPr/>
          </p:nvSpPr>
          <p:spPr>
            <a:xfrm>
              <a:off x="6159309" y="2294236"/>
              <a:ext cx="2255669" cy="271090"/>
            </a:xfrm>
            <a:prstGeom prst="rect">
              <a:avLst/>
            </a:prstGeom>
            <a:pattFill prst="dkDnDiag">
              <a:fgClr>
                <a:schemeClr val="accent6"/>
              </a:fgClr>
              <a:bgClr>
                <a:schemeClr val="tx2">
                  <a:lumMod val="20000"/>
                  <a:lumOff val="80000"/>
                </a:schemeClr>
              </a:bgClr>
            </a:patt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ctr"/>
              <a:endParaRPr sz="1335">
                <a:solidFill>
                  <a:srgbClr val="FFFFFF"/>
                </a:solidFill>
                <a:latin typeface="Impact" panose="020B0806030902050204" pitchFamily="34" charset="0"/>
              </a:endParaRPr>
            </a:p>
          </p:txBody>
        </p:sp>
        <p:sp>
          <p:nvSpPr>
            <p:cNvPr id="27" name="ValueShape1"/>
            <p:cNvSpPr/>
            <p:nvPr/>
          </p:nvSpPr>
          <p:spPr>
            <a:xfrm>
              <a:off x="6159309" y="2294236"/>
              <a:ext cx="1015051" cy="271090"/>
            </a:xfrm>
            <a:prstGeom prst="rect">
              <a:avLst/>
            </a:prstGeom>
            <a:solidFill>
              <a:schemeClr val="accent1">
                <a:lumMod val="100000"/>
              </a:schemeClr>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algn="ctr"/>
              <a:endParaRPr sz="1350" dirty="0">
                <a:solidFill>
                  <a:schemeClr val="lt1"/>
                </a:solidFill>
                <a:latin typeface="Impact" panose="020B0806030902050204" pitchFamily="34" charset="0"/>
              </a:endParaRPr>
            </a:p>
          </p:txBody>
        </p:sp>
        <p:sp>
          <p:nvSpPr>
            <p:cNvPr id="28" name="ValueBack1"/>
            <p:cNvSpPr/>
            <p:nvPr/>
          </p:nvSpPr>
          <p:spPr>
            <a:xfrm>
              <a:off x="8521679" y="1991353"/>
              <a:ext cx="525649" cy="445108"/>
            </a:xfrm>
            <a:custGeom>
              <a:avLst/>
              <a:gdLst>
                <a:gd name="connsiteX0" fmla="*/ 263713 w 525649"/>
                <a:gd name="connsiteY0" fmla="*/ 1 h 445108"/>
                <a:gd name="connsiteX1" fmla="*/ 343992 w 525649"/>
                <a:gd name="connsiteY1" fmla="*/ 9692 h 445108"/>
                <a:gd name="connsiteX2" fmla="*/ 507130 w 525649"/>
                <a:gd name="connsiteY2" fmla="*/ 270614 h 445108"/>
                <a:gd name="connsiteX3" fmla="*/ 228801 w 525649"/>
                <a:gd name="connsiteY3" fmla="*/ 393990 h 445108"/>
                <a:gd name="connsiteX4" fmla="*/ 153320 w 525649"/>
                <a:gd name="connsiteY4" fmla="*/ 445108 h 445108"/>
                <a:gd name="connsiteX5" fmla="*/ 133673 w 525649"/>
                <a:gd name="connsiteY5" fmla="*/ 370118 h 445108"/>
                <a:gd name="connsiteX6" fmla="*/ 54597 w 525649"/>
                <a:gd name="connsiteY6" fmla="*/ 77155 h 445108"/>
                <a:gd name="connsiteX7" fmla="*/ 263713 w 525649"/>
                <a:gd name="connsiteY7" fmla="*/ 1 h 445108"/>
                <a:gd name="connsiteX8" fmla="*/ 162460 w 525649"/>
                <a:gd name="connsiteY8" fmla="*/ 179084 h 445108"/>
                <a:gd name="connsiteX9" fmla="*/ 125590 w 525649"/>
                <a:gd name="connsiteY9" fmla="*/ 215954 h 445108"/>
                <a:gd name="connsiteX10" fmla="*/ 162460 w 525649"/>
                <a:gd name="connsiteY10" fmla="*/ 252824 h 445108"/>
                <a:gd name="connsiteX11" fmla="*/ 199330 w 525649"/>
                <a:gd name="connsiteY11" fmla="*/ 215954 h 445108"/>
                <a:gd name="connsiteX12" fmla="*/ 162460 w 525649"/>
                <a:gd name="connsiteY12" fmla="*/ 179084 h 445108"/>
                <a:gd name="connsiteX13" fmla="*/ 265470 w 525649"/>
                <a:gd name="connsiteY13" fmla="*/ 179084 h 445108"/>
                <a:gd name="connsiteX14" fmla="*/ 228600 w 525649"/>
                <a:gd name="connsiteY14" fmla="*/ 215954 h 445108"/>
                <a:gd name="connsiteX15" fmla="*/ 265470 w 525649"/>
                <a:gd name="connsiteY15" fmla="*/ 252824 h 445108"/>
                <a:gd name="connsiteX16" fmla="*/ 302340 w 525649"/>
                <a:gd name="connsiteY16" fmla="*/ 215954 h 445108"/>
                <a:gd name="connsiteX17" fmla="*/ 265470 w 525649"/>
                <a:gd name="connsiteY17" fmla="*/ 179084 h 445108"/>
                <a:gd name="connsiteX18" fmla="*/ 368479 w 525649"/>
                <a:gd name="connsiteY18" fmla="*/ 179084 h 445108"/>
                <a:gd name="connsiteX19" fmla="*/ 331609 w 525649"/>
                <a:gd name="connsiteY19" fmla="*/ 215954 h 445108"/>
                <a:gd name="connsiteX20" fmla="*/ 368479 w 525649"/>
                <a:gd name="connsiteY20" fmla="*/ 252824 h 445108"/>
                <a:gd name="connsiteX21" fmla="*/ 405349 w 525649"/>
                <a:gd name="connsiteY21" fmla="*/ 215954 h 445108"/>
                <a:gd name="connsiteX22" fmla="*/ 368479 w 525649"/>
                <a:gd name="connsiteY22" fmla="*/ 179084 h 44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5649" h="445108">
                  <a:moveTo>
                    <a:pt x="263713" y="1"/>
                  </a:moveTo>
                  <a:cubicBezTo>
                    <a:pt x="290502" y="68"/>
                    <a:pt x="317565" y="3228"/>
                    <a:pt x="343992" y="9692"/>
                  </a:cubicBezTo>
                  <a:cubicBezTo>
                    <a:pt x="488161" y="44956"/>
                    <a:pt x="562901" y="164495"/>
                    <a:pt x="507130" y="270614"/>
                  </a:cubicBezTo>
                  <a:cubicBezTo>
                    <a:pt x="462843" y="354882"/>
                    <a:pt x="348162" y="405717"/>
                    <a:pt x="228801" y="393990"/>
                  </a:cubicBezTo>
                  <a:lnTo>
                    <a:pt x="153320" y="445108"/>
                  </a:lnTo>
                  <a:lnTo>
                    <a:pt x="133673" y="370118"/>
                  </a:lnTo>
                  <a:cubicBezTo>
                    <a:pt x="-5632" y="310939"/>
                    <a:pt x="-42979" y="172574"/>
                    <a:pt x="54597" y="77155"/>
                  </a:cubicBezTo>
                  <a:cubicBezTo>
                    <a:pt x="105450" y="27426"/>
                    <a:pt x="183348" y="-202"/>
                    <a:pt x="263713" y="1"/>
                  </a:cubicBezTo>
                  <a:close/>
                  <a:moveTo>
                    <a:pt x="162460" y="179084"/>
                  </a:moveTo>
                  <a:cubicBezTo>
                    <a:pt x="142097" y="179084"/>
                    <a:pt x="125590" y="195591"/>
                    <a:pt x="125590" y="215954"/>
                  </a:cubicBezTo>
                  <a:cubicBezTo>
                    <a:pt x="125590" y="236317"/>
                    <a:pt x="142097" y="252824"/>
                    <a:pt x="162460" y="252824"/>
                  </a:cubicBezTo>
                  <a:cubicBezTo>
                    <a:pt x="182823" y="252824"/>
                    <a:pt x="199330" y="236317"/>
                    <a:pt x="199330" y="215954"/>
                  </a:cubicBezTo>
                  <a:cubicBezTo>
                    <a:pt x="199330" y="195591"/>
                    <a:pt x="182823" y="179084"/>
                    <a:pt x="162460" y="179084"/>
                  </a:cubicBezTo>
                  <a:close/>
                  <a:moveTo>
                    <a:pt x="265470" y="179084"/>
                  </a:moveTo>
                  <a:cubicBezTo>
                    <a:pt x="245107" y="179084"/>
                    <a:pt x="228600" y="195591"/>
                    <a:pt x="228600" y="215954"/>
                  </a:cubicBezTo>
                  <a:cubicBezTo>
                    <a:pt x="228600" y="236317"/>
                    <a:pt x="245107" y="252824"/>
                    <a:pt x="265470" y="252824"/>
                  </a:cubicBezTo>
                  <a:cubicBezTo>
                    <a:pt x="285833" y="252824"/>
                    <a:pt x="302340" y="236317"/>
                    <a:pt x="302340" y="215954"/>
                  </a:cubicBezTo>
                  <a:cubicBezTo>
                    <a:pt x="302340" y="195591"/>
                    <a:pt x="285833" y="179084"/>
                    <a:pt x="265470" y="179084"/>
                  </a:cubicBezTo>
                  <a:close/>
                  <a:moveTo>
                    <a:pt x="368479" y="179084"/>
                  </a:moveTo>
                  <a:cubicBezTo>
                    <a:pt x="348116" y="179084"/>
                    <a:pt x="331609" y="195591"/>
                    <a:pt x="331609" y="215954"/>
                  </a:cubicBezTo>
                  <a:cubicBezTo>
                    <a:pt x="331609" y="236317"/>
                    <a:pt x="348116" y="252824"/>
                    <a:pt x="368479" y="252824"/>
                  </a:cubicBezTo>
                  <a:cubicBezTo>
                    <a:pt x="388842" y="252824"/>
                    <a:pt x="405349" y="236317"/>
                    <a:pt x="405349" y="215954"/>
                  </a:cubicBezTo>
                  <a:cubicBezTo>
                    <a:pt x="405349" y="195591"/>
                    <a:pt x="388842" y="179084"/>
                    <a:pt x="368479" y="179084"/>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9" name="ValueText2"/>
            <p:cNvSpPr txBox="1"/>
            <p:nvPr/>
          </p:nvSpPr>
          <p:spPr>
            <a:xfrm>
              <a:off x="6159309" y="2754563"/>
              <a:ext cx="569656" cy="220720"/>
            </a:xfrm>
            <a:prstGeom prst="rect">
              <a:avLst/>
            </a:prstGeom>
            <a:noFill/>
          </p:spPr>
          <p:txBody>
            <a:bodyPr wrap="square" numCol="1" rtlCol="0" anchor="ctr" anchorCtr="1">
              <a:prstTxWarp prst="textPlain">
                <a:avLst/>
              </a:prstTxWarp>
              <a:normAutofit fontScale="40000" lnSpcReduction="20000"/>
            </a:bodyPr>
            <a:lstStyle>
              <a:defPPr>
                <a:defRPr lang="zh-CN"/>
              </a:defPPr>
              <a:lvl1pPr>
                <a:defRPr sz="2400">
                  <a:solidFill>
                    <a:schemeClr val="accent1"/>
                  </a:solidFill>
                  <a:latin typeface="Impact" panose="020B0806030902050204" pitchFamily="34" charset="0"/>
                </a:defRPr>
              </a:lvl1pPr>
            </a:lstStyle>
            <a:p>
              <a:r>
                <a:rPr lang="en-US">
                  <a:solidFill>
                    <a:schemeClr val="accent2">
                      <a:lumMod val="100000"/>
                    </a:schemeClr>
                  </a:solidFill>
                </a:rPr>
                <a:t>57%</a:t>
              </a:r>
              <a:endParaRPr lang="en-US" dirty="0">
                <a:solidFill>
                  <a:schemeClr val="accent2">
                    <a:lumMod val="100000"/>
                  </a:schemeClr>
                </a:solidFill>
              </a:endParaRPr>
            </a:p>
          </p:txBody>
        </p:sp>
        <p:sp>
          <p:nvSpPr>
            <p:cNvPr id="30" name="RelativeShape2"/>
            <p:cNvSpPr/>
            <p:nvPr/>
          </p:nvSpPr>
          <p:spPr>
            <a:xfrm>
              <a:off x="6159309" y="3053634"/>
              <a:ext cx="2255669" cy="271090"/>
            </a:xfrm>
            <a:prstGeom prst="rect">
              <a:avLst/>
            </a:prstGeom>
            <a:pattFill prst="dkDnDiag">
              <a:fgClr>
                <a:schemeClr val="accent6"/>
              </a:fgClr>
              <a:bgClr>
                <a:schemeClr val="tx2">
                  <a:lumMod val="20000"/>
                  <a:lumOff val="80000"/>
                </a:schemeClr>
              </a:bgClr>
            </a:patt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ctr"/>
              <a:endParaRPr sz="1335">
                <a:solidFill>
                  <a:srgbClr val="FFFFFF"/>
                </a:solidFill>
                <a:latin typeface="Impact" panose="020B0806030902050204" pitchFamily="34" charset="0"/>
              </a:endParaRPr>
            </a:p>
          </p:txBody>
        </p:sp>
        <p:sp>
          <p:nvSpPr>
            <p:cNvPr id="31" name="ValueShape2"/>
            <p:cNvSpPr/>
            <p:nvPr/>
          </p:nvSpPr>
          <p:spPr>
            <a:xfrm>
              <a:off x="6159309" y="3053634"/>
              <a:ext cx="1285731" cy="271090"/>
            </a:xfrm>
            <a:prstGeom prst="rect">
              <a:avLst/>
            </a:prstGeom>
            <a:solidFill>
              <a:schemeClr val="accent2">
                <a:lumMod val="100000"/>
              </a:schemeClr>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algn="ctr"/>
              <a:endParaRPr sz="1350" dirty="0">
                <a:solidFill>
                  <a:schemeClr val="lt1"/>
                </a:solidFill>
                <a:latin typeface="Impact" panose="020B0806030902050204" pitchFamily="34" charset="0"/>
              </a:endParaRPr>
            </a:p>
          </p:txBody>
        </p:sp>
        <p:sp>
          <p:nvSpPr>
            <p:cNvPr id="32" name="ValueBack2"/>
            <p:cNvSpPr/>
            <p:nvPr/>
          </p:nvSpPr>
          <p:spPr>
            <a:xfrm>
              <a:off x="8521679" y="2744071"/>
              <a:ext cx="525649" cy="445108"/>
            </a:xfrm>
            <a:custGeom>
              <a:avLst/>
              <a:gdLst>
                <a:gd name="connsiteX0" fmla="*/ 263713 w 525649"/>
                <a:gd name="connsiteY0" fmla="*/ 1 h 445108"/>
                <a:gd name="connsiteX1" fmla="*/ 343992 w 525649"/>
                <a:gd name="connsiteY1" fmla="*/ 9692 h 445108"/>
                <a:gd name="connsiteX2" fmla="*/ 507130 w 525649"/>
                <a:gd name="connsiteY2" fmla="*/ 270614 h 445108"/>
                <a:gd name="connsiteX3" fmla="*/ 228801 w 525649"/>
                <a:gd name="connsiteY3" fmla="*/ 393990 h 445108"/>
                <a:gd name="connsiteX4" fmla="*/ 153320 w 525649"/>
                <a:gd name="connsiteY4" fmla="*/ 445108 h 445108"/>
                <a:gd name="connsiteX5" fmla="*/ 133673 w 525649"/>
                <a:gd name="connsiteY5" fmla="*/ 370118 h 445108"/>
                <a:gd name="connsiteX6" fmla="*/ 54597 w 525649"/>
                <a:gd name="connsiteY6" fmla="*/ 77155 h 445108"/>
                <a:gd name="connsiteX7" fmla="*/ 263713 w 525649"/>
                <a:gd name="connsiteY7" fmla="*/ 1 h 445108"/>
                <a:gd name="connsiteX8" fmla="*/ 162460 w 525649"/>
                <a:gd name="connsiteY8" fmla="*/ 179084 h 445108"/>
                <a:gd name="connsiteX9" fmla="*/ 125590 w 525649"/>
                <a:gd name="connsiteY9" fmla="*/ 215954 h 445108"/>
                <a:gd name="connsiteX10" fmla="*/ 162460 w 525649"/>
                <a:gd name="connsiteY10" fmla="*/ 252824 h 445108"/>
                <a:gd name="connsiteX11" fmla="*/ 199330 w 525649"/>
                <a:gd name="connsiteY11" fmla="*/ 215954 h 445108"/>
                <a:gd name="connsiteX12" fmla="*/ 162460 w 525649"/>
                <a:gd name="connsiteY12" fmla="*/ 179084 h 445108"/>
                <a:gd name="connsiteX13" fmla="*/ 265470 w 525649"/>
                <a:gd name="connsiteY13" fmla="*/ 179084 h 445108"/>
                <a:gd name="connsiteX14" fmla="*/ 228600 w 525649"/>
                <a:gd name="connsiteY14" fmla="*/ 215954 h 445108"/>
                <a:gd name="connsiteX15" fmla="*/ 265470 w 525649"/>
                <a:gd name="connsiteY15" fmla="*/ 252824 h 445108"/>
                <a:gd name="connsiteX16" fmla="*/ 302340 w 525649"/>
                <a:gd name="connsiteY16" fmla="*/ 215954 h 445108"/>
                <a:gd name="connsiteX17" fmla="*/ 265470 w 525649"/>
                <a:gd name="connsiteY17" fmla="*/ 179084 h 445108"/>
                <a:gd name="connsiteX18" fmla="*/ 368479 w 525649"/>
                <a:gd name="connsiteY18" fmla="*/ 179084 h 445108"/>
                <a:gd name="connsiteX19" fmla="*/ 331609 w 525649"/>
                <a:gd name="connsiteY19" fmla="*/ 215954 h 445108"/>
                <a:gd name="connsiteX20" fmla="*/ 368479 w 525649"/>
                <a:gd name="connsiteY20" fmla="*/ 252824 h 445108"/>
                <a:gd name="connsiteX21" fmla="*/ 405349 w 525649"/>
                <a:gd name="connsiteY21" fmla="*/ 215954 h 445108"/>
                <a:gd name="connsiteX22" fmla="*/ 368479 w 525649"/>
                <a:gd name="connsiteY22" fmla="*/ 179084 h 44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5649" h="445108">
                  <a:moveTo>
                    <a:pt x="263713" y="1"/>
                  </a:moveTo>
                  <a:cubicBezTo>
                    <a:pt x="290502" y="68"/>
                    <a:pt x="317565" y="3228"/>
                    <a:pt x="343992" y="9692"/>
                  </a:cubicBezTo>
                  <a:cubicBezTo>
                    <a:pt x="488161" y="44956"/>
                    <a:pt x="562901" y="164495"/>
                    <a:pt x="507130" y="270614"/>
                  </a:cubicBezTo>
                  <a:cubicBezTo>
                    <a:pt x="462843" y="354882"/>
                    <a:pt x="348162" y="405717"/>
                    <a:pt x="228801" y="393990"/>
                  </a:cubicBezTo>
                  <a:lnTo>
                    <a:pt x="153320" y="445108"/>
                  </a:lnTo>
                  <a:lnTo>
                    <a:pt x="133673" y="370118"/>
                  </a:lnTo>
                  <a:cubicBezTo>
                    <a:pt x="-5632" y="310939"/>
                    <a:pt x="-42979" y="172574"/>
                    <a:pt x="54597" y="77155"/>
                  </a:cubicBezTo>
                  <a:cubicBezTo>
                    <a:pt x="105450" y="27426"/>
                    <a:pt x="183348" y="-202"/>
                    <a:pt x="263713" y="1"/>
                  </a:cubicBezTo>
                  <a:close/>
                  <a:moveTo>
                    <a:pt x="162460" y="179084"/>
                  </a:moveTo>
                  <a:cubicBezTo>
                    <a:pt x="142097" y="179084"/>
                    <a:pt x="125590" y="195591"/>
                    <a:pt x="125590" y="215954"/>
                  </a:cubicBezTo>
                  <a:cubicBezTo>
                    <a:pt x="125590" y="236317"/>
                    <a:pt x="142097" y="252824"/>
                    <a:pt x="162460" y="252824"/>
                  </a:cubicBezTo>
                  <a:cubicBezTo>
                    <a:pt x="182823" y="252824"/>
                    <a:pt x="199330" y="236317"/>
                    <a:pt x="199330" y="215954"/>
                  </a:cubicBezTo>
                  <a:cubicBezTo>
                    <a:pt x="199330" y="195591"/>
                    <a:pt x="182823" y="179084"/>
                    <a:pt x="162460" y="179084"/>
                  </a:cubicBezTo>
                  <a:close/>
                  <a:moveTo>
                    <a:pt x="265470" y="179084"/>
                  </a:moveTo>
                  <a:cubicBezTo>
                    <a:pt x="245107" y="179084"/>
                    <a:pt x="228600" y="195591"/>
                    <a:pt x="228600" y="215954"/>
                  </a:cubicBezTo>
                  <a:cubicBezTo>
                    <a:pt x="228600" y="236317"/>
                    <a:pt x="245107" y="252824"/>
                    <a:pt x="265470" y="252824"/>
                  </a:cubicBezTo>
                  <a:cubicBezTo>
                    <a:pt x="285833" y="252824"/>
                    <a:pt x="302340" y="236317"/>
                    <a:pt x="302340" y="215954"/>
                  </a:cubicBezTo>
                  <a:cubicBezTo>
                    <a:pt x="302340" y="195591"/>
                    <a:pt x="285833" y="179084"/>
                    <a:pt x="265470" y="179084"/>
                  </a:cubicBezTo>
                  <a:close/>
                  <a:moveTo>
                    <a:pt x="368479" y="179084"/>
                  </a:moveTo>
                  <a:cubicBezTo>
                    <a:pt x="348116" y="179084"/>
                    <a:pt x="331609" y="195591"/>
                    <a:pt x="331609" y="215954"/>
                  </a:cubicBezTo>
                  <a:cubicBezTo>
                    <a:pt x="331609" y="236317"/>
                    <a:pt x="348116" y="252824"/>
                    <a:pt x="368479" y="252824"/>
                  </a:cubicBezTo>
                  <a:cubicBezTo>
                    <a:pt x="388842" y="252824"/>
                    <a:pt x="405349" y="236317"/>
                    <a:pt x="405349" y="215954"/>
                  </a:cubicBezTo>
                  <a:cubicBezTo>
                    <a:pt x="405349" y="195591"/>
                    <a:pt x="388842" y="179084"/>
                    <a:pt x="368479" y="179084"/>
                  </a:cubicBezTo>
                  <a:close/>
                </a:path>
              </a:pathLst>
            </a:cu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33" name="ValueText3"/>
            <p:cNvSpPr txBox="1"/>
            <p:nvPr/>
          </p:nvSpPr>
          <p:spPr>
            <a:xfrm>
              <a:off x="6159309" y="3541746"/>
              <a:ext cx="569656" cy="220720"/>
            </a:xfrm>
            <a:prstGeom prst="rect">
              <a:avLst/>
            </a:prstGeom>
            <a:noFill/>
          </p:spPr>
          <p:txBody>
            <a:bodyPr wrap="square" numCol="1" rtlCol="0" anchor="ctr" anchorCtr="1">
              <a:prstTxWarp prst="textPlain">
                <a:avLst/>
              </a:prstTxWarp>
              <a:normAutofit fontScale="40000" lnSpcReduction="20000"/>
            </a:bodyPr>
            <a:lstStyle>
              <a:defPPr>
                <a:defRPr lang="zh-CN"/>
              </a:defPPr>
              <a:lvl1pPr>
                <a:defRPr sz="2400">
                  <a:solidFill>
                    <a:schemeClr val="accent1"/>
                  </a:solidFill>
                  <a:latin typeface="Impact" panose="020B0806030902050204" pitchFamily="34" charset="0"/>
                </a:defRPr>
              </a:lvl1pPr>
            </a:lstStyle>
            <a:p>
              <a:r>
                <a:rPr lang="en-US">
                  <a:solidFill>
                    <a:schemeClr val="accent3">
                      <a:lumMod val="100000"/>
                    </a:schemeClr>
                  </a:solidFill>
                </a:rPr>
                <a:t>64%</a:t>
              </a:r>
              <a:endParaRPr lang="en-US" dirty="0">
                <a:solidFill>
                  <a:schemeClr val="accent3">
                    <a:lumMod val="100000"/>
                  </a:schemeClr>
                </a:solidFill>
              </a:endParaRPr>
            </a:p>
          </p:txBody>
        </p:sp>
        <p:sp>
          <p:nvSpPr>
            <p:cNvPr id="48" name="RelativeShape3"/>
            <p:cNvSpPr/>
            <p:nvPr/>
          </p:nvSpPr>
          <p:spPr>
            <a:xfrm>
              <a:off x="6159309" y="3847020"/>
              <a:ext cx="2255669" cy="271090"/>
            </a:xfrm>
            <a:prstGeom prst="rect">
              <a:avLst/>
            </a:prstGeom>
            <a:pattFill prst="dkDnDiag">
              <a:fgClr>
                <a:schemeClr val="accent6"/>
              </a:fgClr>
              <a:bgClr>
                <a:schemeClr val="tx2">
                  <a:lumMod val="20000"/>
                  <a:lumOff val="80000"/>
                </a:schemeClr>
              </a:bgClr>
            </a:patt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ctr"/>
              <a:endParaRPr sz="1335">
                <a:solidFill>
                  <a:srgbClr val="FFFFFF"/>
                </a:solidFill>
                <a:latin typeface="Impact" panose="020B0806030902050204" pitchFamily="34" charset="0"/>
              </a:endParaRPr>
            </a:p>
          </p:txBody>
        </p:sp>
        <p:sp>
          <p:nvSpPr>
            <p:cNvPr id="49" name="ValueShape3"/>
            <p:cNvSpPr/>
            <p:nvPr/>
          </p:nvSpPr>
          <p:spPr>
            <a:xfrm>
              <a:off x="6159309" y="3847020"/>
              <a:ext cx="1443628" cy="271090"/>
            </a:xfrm>
            <a:prstGeom prst="rect">
              <a:avLst/>
            </a:prstGeom>
            <a:solidFill>
              <a:schemeClr val="accent3">
                <a:lumMod val="100000"/>
              </a:schemeClr>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algn="ctr"/>
              <a:endParaRPr sz="1350" dirty="0">
                <a:solidFill>
                  <a:schemeClr val="lt1"/>
                </a:solidFill>
                <a:latin typeface="Impact" panose="020B0806030902050204" pitchFamily="34" charset="0"/>
              </a:endParaRPr>
            </a:p>
          </p:txBody>
        </p:sp>
        <p:sp>
          <p:nvSpPr>
            <p:cNvPr id="50" name="ValueBack3"/>
            <p:cNvSpPr/>
            <p:nvPr/>
          </p:nvSpPr>
          <p:spPr>
            <a:xfrm>
              <a:off x="8521679" y="3528721"/>
              <a:ext cx="525649" cy="445108"/>
            </a:xfrm>
            <a:custGeom>
              <a:avLst/>
              <a:gdLst>
                <a:gd name="connsiteX0" fmla="*/ 263713 w 525649"/>
                <a:gd name="connsiteY0" fmla="*/ 1 h 445108"/>
                <a:gd name="connsiteX1" fmla="*/ 343992 w 525649"/>
                <a:gd name="connsiteY1" fmla="*/ 9692 h 445108"/>
                <a:gd name="connsiteX2" fmla="*/ 507130 w 525649"/>
                <a:gd name="connsiteY2" fmla="*/ 270614 h 445108"/>
                <a:gd name="connsiteX3" fmla="*/ 228801 w 525649"/>
                <a:gd name="connsiteY3" fmla="*/ 393990 h 445108"/>
                <a:gd name="connsiteX4" fmla="*/ 153320 w 525649"/>
                <a:gd name="connsiteY4" fmla="*/ 445108 h 445108"/>
                <a:gd name="connsiteX5" fmla="*/ 133673 w 525649"/>
                <a:gd name="connsiteY5" fmla="*/ 370118 h 445108"/>
                <a:gd name="connsiteX6" fmla="*/ 54597 w 525649"/>
                <a:gd name="connsiteY6" fmla="*/ 77155 h 445108"/>
                <a:gd name="connsiteX7" fmla="*/ 263713 w 525649"/>
                <a:gd name="connsiteY7" fmla="*/ 1 h 445108"/>
                <a:gd name="connsiteX8" fmla="*/ 162460 w 525649"/>
                <a:gd name="connsiteY8" fmla="*/ 179084 h 445108"/>
                <a:gd name="connsiteX9" fmla="*/ 125590 w 525649"/>
                <a:gd name="connsiteY9" fmla="*/ 215954 h 445108"/>
                <a:gd name="connsiteX10" fmla="*/ 162460 w 525649"/>
                <a:gd name="connsiteY10" fmla="*/ 252824 h 445108"/>
                <a:gd name="connsiteX11" fmla="*/ 199330 w 525649"/>
                <a:gd name="connsiteY11" fmla="*/ 215954 h 445108"/>
                <a:gd name="connsiteX12" fmla="*/ 162460 w 525649"/>
                <a:gd name="connsiteY12" fmla="*/ 179084 h 445108"/>
                <a:gd name="connsiteX13" fmla="*/ 265470 w 525649"/>
                <a:gd name="connsiteY13" fmla="*/ 179084 h 445108"/>
                <a:gd name="connsiteX14" fmla="*/ 228600 w 525649"/>
                <a:gd name="connsiteY14" fmla="*/ 215954 h 445108"/>
                <a:gd name="connsiteX15" fmla="*/ 265470 w 525649"/>
                <a:gd name="connsiteY15" fmla="*/ 252824 h 445108"/>
                <a:gd name="connsiteX16" fmla="*/ 302340 w 525649"/>
                <a:gd name="connsiteY16" fmla="*/ 215954 h 445108"/>
                <a:gd name="connsiteX17" fmla="*/ 265470 w 525649"/>
                <a:gd name="connsiteY17" fmla="*/ 179084 h 445108"/>
                <a:gd name="connsiteX18" fmla="*/ 368479 w 525649"/>
                <a:gd name="connsiteY18" fmla="*/ 179084 h 445108"/>
                <a:gd name="connsiteX19" fmla="*/ 331609 w 525649"/>
                <a:gd name="connsiteY19" fmla="*/ 215954 h 445108"/>
                <a:gd name="connsiteX20" fmla="*/ 368479 w 525649"/>
                <a:gd name="connsiteY20" fmla="*/ 252824 h 445108"/>
                <a:gd name="connsiteX21" fmla="*/ 405349 w 525649"/>
                <a:gd name="connsiteY21" fmla="*/ 215954 h 445108"/>
                <a:gd name="connsiteX22" fmla="*/ 368479 w 525649"/>
                <a:gd name="connsiteY22" fmla="*/ 179084 h 44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5649" h="445108">
                  <a:moveTo>
                    <a:pt x="263713" y="1"/>
                  </a:moveTo>
                  <a:cubicBezTo>
                    <a:pt x="290502" y="68"/>
                    <a:pt x="317565" y="3228"/>
                    <a:pt x="343992" y="9692"/>
                  </a:cubicBezTo>
                  <a:cubicBezTo>
                    <a:pt x="488161" y="44956"/>
                    <a:pt x="562901" y="164495"/>
                    <a:pt x="507130" y="270614"/>
                  </a:cubicBezTo>
                  <a:cubicBezTo>
                    <a:pt x="462843" y="354882"/>
                    <a:pt x="348162" y="405717"/>
                    <a:pt x="228801" y="393990"/>
                  </a:cubicBezTo>
                  <a:lnTo>
                    <a:pt x="153320" y="445108"/>
                  </a:lnTo>
                  <a:lnTo>
                    <a:pt x="133673" y="370118"/>
                  </a:lnTo>
                  <a:cubicBezTo>
                    <a:pt x="-5632" y="310939"/>
                    <a:pt x="-42979" y="172574"/>
                    <a:pt x="54597" y="77155"/>
                  </a:cubicBezTo>
                  <a:cubicBezTo>
                    <a:pt x="105450" y="27426"/>
                    <a:pt x="183348" y="-202"/>
                    <a:pt x="263713" y="1"/>
                  </a:cubicBezTo>
                  <a:close/>
                  <a:moveTo>
                    <a:pt x="162460" y="179084"/>
                  </a:moveTo>
                  <a:cubicBezTo>
                    <a:pt x="142097" y="179084"/>
                    <a:pt x="125590" y="195591"/>
                    <a:pt x="125590" y="215954"/>
                  </a:cubicBezTo>
                  <a:cubicBezTo>
                    <a:pt x="125590" y="236317"/>
                    <a:pt x="142097" y="252824"/>
                    <a:pt x="162460" y="252824"/>
                  </a:cubicBezTo>
                  <a:cubicBezTo>
                    <a:pt x="182823" y="252824"/>
                    <a:pt x="199330" y="236317"/>
                    <a:pt x="199330" y="215954"/>
                  </a:cubicBezTo>
                  <a:cubicBezTo>
                    <a:pt x="199330" y="195591"/>
                    <a:pt x="182823" y="179084"/>
                    <a:pt x="162460" y="179084"/>
                  </a:cubicBezTo>
                  <a:close/>
                  <a:moveTo>
                    <a:pt x="265470" y="179084"/>
                  </a:moveTo>
                  <a:cubicBezTo>
                    <a:pt x="245107" y="179084"/>
                    <a:pt x="228600" y="195591"/>
                    <a:pt x="228600" y="215954"/>
                  </a:cubicBezTo>
                  <a:cubicBezTo>
                    <a:pt x="228600" y="236317"/>
                    <a:pt x="245107" y="252824"/>
                    <a:pt x="265470" y="252824"/>
                  </a:cubicBezTo>
                  <a:cubicBezTo>
                    <a:pt x="285833" y="252824"/>
                    <a:pt x="302340" y="236317"/>
                    <a:pt x="302340" y="215954"/>
                  </a:cubicBezTo>
                  <a:cubicBezTo>
                    <a:pt x="302340" y="195591"/>
                    <a:pt x="285833" y="179084"/>
                    <a:pt x="265470" y="179084"/>
                  </a:cubicBezTo>
                  <a:close/>
                  <a:moveTo>
                    <a:pt x="368479" y="179084"/>
                  </a:moveTo>
                  <a:cubicBezTo>
                    <a:pt x="348116" y="179084"/>
                    <a:pt x="331609" y="195591"/>
                    <a:pt x="331609" y="215954"/>
                  </a:cubicBezTo>
                  <a:cubicBezTo>
                    <a:pt x="331609" y="236317"/>
                    <a:pt x="348116" y="252824"/>
                    <a:pt x="368479" y="252824"/>
                  </a:cubicBezTo>
                  <a:cubicBezTo>
                    <a:pt x="388842" y="252824"/>
                    <a:pt x="405349" y="236317"/>
                    <a:pt x="405349" y="215954"/>
                  </a:cubicBezTo>
                  <a:cubicBezTo>
                    <a:pt x="405349" y="195591"/>
                    <a:pt x="388842" y="179084"/>
                    <a:pt x="368479" y="179084"/>
                  </a:cubicBezTo>
                  <a:close/>
                </a:path>
              </a:pathLst>
            </a:cu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51" name="ValueText4"/>
            <p:cNvSpPr txBox="1"/>
            <p:nvPr/>
          </p:nvSpPr>
          <p:spPr>
            <a:xfrm>
              <a:off x="6159309" y="4335132"/>
              <a:ext cx="569656" cy="220720"/>
            </a:xfrm>
            <a:prstGeom prst="rect">
              <a:avLst/>
            </a:prstGeom>
            <a:noFill/>
          </p:spPr>
          <p:txBody>
            <a:bodyPr wrap="square" numCol="1" rtlCol="0" anchor="ctr" anchorCtr="1">
              <a:prstTxWarp prst="textPlain">
                <a:avLst/>
              </a:prstTxWarp>
              <a:normAutofit fontScale="40000" lnSpcReduction="20000"/>
            </a:bodyPr>
            <a:lstStyle>
              <a:defPPr>
                <a:defRPr lang="zh-CN"/>
              </a:defPPr>
              <a:lvl1pPr>
                <a:defRPr sz="2400">
                  <a:solidFill>
                    <a:schemeClr val="accent1"/>
                  </a:solidFill>
                  <a:latin typeface="Impact" panose="020B0806030902050204" pitchFamily="34" charset="0"/>
                </a:defRPr>
              </a:lvl1pPr>
            </a:lstStyle>
            <a:p>
              <a:r>
                <a:rPr lang="en-US">
                  <a:solidFill>
                    <a:schemeClr val="accent4">
                      <a:lumMod val="100000"/>
                    </a:schemeClr>
                  </a:solidFill>
                </a:rPr>
                <a:t>54%</a:t>
              </a:r>
              <a:endParaRPr lang="en-US" dirty="0">
                <a:solidFill>
                  <a:schemeClr val="accent4">
                    <a:lumMod val="100000"/>
                  </a:schemeClr>
                </a:solidFill>
              </a:endParaRPr>
            </a:p>
          </p:txBody>
        </p:sp>
        <p:sp>
          <p:nvSpPr>
            <p:cNvPr id="52" name="RelativeShape4"/>
            <p:cNvSpPr/>
            <p:nvPr/>
          </p:nvSpPr>
          <p:spPr>
            <a:xfrm>
              <a:off x="6159309" y="4640406"/>
              <a:ext cx="2255669" cy="271090"/>
            </a:xfrm>
            <a:prstGeom prst="rect">
              <a:avLst/>
            </a:prstGeom>
            <a:pattFill prst="dkDnDiag">
              <a:fgClr>
                <a:schemeClr val="accent6"/>
              </a:fgClr>
              <a:bgClr>
                <a:schemeClr val="tx2">
                  <a:lumMod val="20000"/>
                  <a:lumOff val="80000"/>
                </a:schemeClr>
              </a:bgClr>
            </a:patt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ctr"/>
              <a:endParaRPr sz="1335">
                <a:solidFill>
                  <a:srgbClr val="FFFFFF"/>
                </a:solidFill>
                <a:latin typeface="Impact" panose="020B0806030902050204" pitchFamily="34" charset="0"/>
              </a:endParaRPr>
            </a:p>
          </p:txBody>
        </p:sp>
        <p:sp>
          <p:nvSpPr>
            <p:cNvPr id="53" name="ValueShape4"/>
            <p:cNvSpPr/>
            <p:nvPr/>
          </p:nvSpPr>
          <p:spPr>
            <a:xfrm>
              <a:off x="6159309" y="4640406"/>
              <a:ext cx="1218061" cy="271090"/>
            </a:xfrm>
            <a:prstGeom prst="rect">
              <a:avLst/>
            </a:prstGeom>
            <a:solidFill>
              <a:schemeClr val="accent4">
                <a:lumMod val="100000"/>
              </a:schemeClr>
            </a:solidFill>
            <a:ln w="12700" cap="flat" cmpd="sng">
              <a:solidFill>
                <a:schemeClr val="lt1"/>
              </a:solidFill>
              <a:prstDash val="solid"/>
              <a:miter/>
              <a:headEnd type="none" w="med" len="med"/>
              <a:tailEnd type="none" w="med" len="med"/>
            </a:ln>
          </p:spPr>
          <p:txBody>
            <a:bodyPr lIns="91425" tIns="45700" rIns="91425" bIns="45700" anchor="ctr" anchorCtr="0">
              <a:noAutofit/>
            </a:bodyPr>
            <a:lstStyle/>
            <a:p>
              <a:pPr algn="ctr"/>
              <a:endParaRPr sz="1350" dirty="0">
                <a:solidFill>
                  <a:schemeClr val="lt1"/>
                </a:solidFill>
                <a:latin typeface="Impact" panose="020B0806030902050204" pitchFamily="34" charset="0"/>
              </a:endParaRPr>
            </a:p>
          </p:txBody>
        </p:sp>
        <p:sp>
          <p:nvSpPr>
            <p:cNvPr id="54" name="ValueBack4"/>
            <p:cNvSpPr/>
            <p:nvPr/>
          </p:nvSpPr>
          <p:spPr>
            <a:xfrm>
              <a:off x="8521679" y="4398272"/>
              <a:ext cx="525649" cy="445108"/>
            </a:xfrm>
            <a:custGeom>
              <a:avLst/>
              <a:gdLst>
                <a:gd name="connsiteX0" fmla="*/ 263713 w 525649"/>
                <a:gd name="connsiteY0" fmla="*/ 1 h 445108"/>
                <a:gd name="connsiteX1" fmla="*/ 343992 w 525649"/>
                <a:gd name="connsiteY1" fmla="*/ 9692 h 445108"/>
                <a:gd name="connsiteX2" fmla="*/ 507130 w 525649"/>
                <a:gd name="connsiteY2" fmla="*/ 270614 h 445108"/>
                <a:gd name="connsiteX3" fmla="*/ 228801 w 525649"/>
                <a:gd name="connsiteY3" fmla="*/ 393990 h 445108"/>
                <a:gd name="connsiteX4" fmla="*/ 153320 w 525649"/>
                <a:gd name="connsiteY4" fmla="*/ 445108 h 445108"/>
                <a:gd name="connsiteX5" fmla="*/ 133673 w 525649"/>
                <a:gd name="connsiteY5" fmla="*/ 370118 h 445108"/>
                <a:gd name="connsiteX6" fmla="*/ 54597 w 525649"/>
                <a:gd name="connsiteY6" fmla="*/ 77155 h 445108"/>
                <a:gd name="connsiteX7" fmla="*/ 263713 w 525649"/>
                <a:gd name="connsiteY7" fmla="*/ 1 h 445108"/>
                <a:gd name="connsiteX8" fmla="*/ 162460 w 525649"/>
                <a:gd name="connsiteY8" fmla="*/ 179084 h 445108"/>
                <a:gd name="connsiteX9" fmla="*/ 125590 w 525649"/>
                <a:gd name="connsiteY9" fmla="*/ 215954 h 445108"/>
                <a:gd name="connsiteX10" fmla="*/ 162460 w 525649"/>
                <a:gd name="connsiteY10" fmla="*/ 252824 h 445108"/>
                <a:gd name="connsiteX11" fmla="*/ 199330 w 525649"/>
                <a:gd name="connsiteY11" fmla="*/ 215954 h 445108"/>
                <a:gd name="connsiteX12" fmla="*/ 162460 w 525649"/>
                <a:gd name="connsiteY12" fmla="*/ 179084 h 445108"/>
                <a:gd name="connsiteX13" fmla="*/ 265470 w 525649"/>
                <a:gd name="connsiteY13" fmla="*/ 179084 h 445108"/>
                <a:gd name="connsiteX14" fmla="*/ 228600 w 525649"/>
                <a:gd name="connsiteY14" fmla="*/ 215954 h 445108"/>
                <a:gd name="connsiteX15" fmla="*/ 265470 w 525649"/>
                <a:gd name="connsiteY15" fmla="*/ 252824 h 445108"/>
                <a:gd name="connsiteX16" fmla="*/ 302340 w 525649"/>
                <a:gd name="connsiteY16" fmla="*/ 215954 h 445108"/>
                <a:gd name="connsiteX17" fmla="*/ 265470 w 525649"/>
                <a:gd name="connsiteY17" fmla="*/ 179084 h 445108"/>
                <a:gd name="connsiteX18" fmla="*/ 368479 w 525649"/>
                <a:gd name="connsiteY18" fmla="*/ 179084 h 445108"/>
                <a:gd name="connsiteX19" fmla="*/ 331609 w 525649"/>
                <a:gd name="connsiteY19" fmla="*/ 215954 h 445108"/>
                <a:gd name="connsiteX20" fmla="*/ 368479 w 525649"/>
                <a:gd name="connsiteY20" fmla="*/ 252824 h 445108"/>
                <a:gd name="connsiteX21" fmla="*/ 405349 w 525649"/>
                <a:gd name="connsiteY21" fmla="*/ 215954 h 445108"/>
                <a:gd name="connsiteX22" fmla="*/ 368479 w 525649"/>
                <a:gd name="connsiteY22" fmla="*/ 179084 h 445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5649" h="445108">
                  <a:moveTo>
                    <a:pt x="263713" y="1"/>
                  </a:moveTo>
                  <a:cubicBezTo>
                    <a:pt x="290502" y="68"/>
                    <a:pt x="317565" y="3228"/>
                    <a:pt x="343992" y="9692"/>
                  </a:cubicBezTo>
                  <a:cubicBezTo>
                    <a:pt x="488161" y="44956"/>
                    <a:pt x="562901" y="164495"/>
                    <a:pt x="507130" y="270614"/>
                  </a:cubicBezTo>
                  <a:cubicBezTo>
                    <a:pt x="462843" y="354882"/>
                    <a:pt x="348162" y="405717"/>
                    <a:pt x="228801" y="393990"/>
                  </a:cubicBezTo>
                  <a:lnTo>
                    <a:pt x="153320" y="445108"/>
                  </a:lnTo>
                  <a:lnTo>
                    <a:pt x="133673" y="370118"/>
                  </a:lnTo>
                  <a:cubicBezTo>
                    <a:pt x="-5632" y="310939"/>
                    <a:pt x="-42979" y="172574"/>
                    <a:pt x="54597" y="77155"/>
                  </a:cubicBezTo>
                  <a:cubicBezTo>
                    <a:pt x="105450" y="27426"/>
                    <a:pt x="183348" y="-202"/>
                    <a:pt x="263713" y="1"/>
                  </a:cubicBezTo>
                  <a:close/>
                  <a:moveTo>
                    <a:pt x="162460" y="179084"/>
                  </a:moveTo>
                  <a:cubicBezTo>
                    <a:pt x="142097" y="179084"/>
                    <a:pt x="125590" y="195591"/>
                    <a:pt x="125590" y="215954"/>
                  </a:cubicBezTo>
                  <a:cubicBezTo>
                    <a:pt x="125590" y="236317"/>
                    <a:pt x="142097" y="252824"/>
                    <a:pt x="162460" y="252824"/>
                  </a:cubicBezTo>
                  <a:cubicBezTo>
                    <a:pt x="182823" y="252824"/>
                    <a:pt x="199330" y="236317"/>
                    <a:pt x="199330" y="215954"/>
                  </a:cubicBezTo>
                  <a:cubicBezTo>
                    <a:pt x="199330" y="195591"/>
                    <a:pt x="182823" y="179084"/>
                    <a:pt x="162460" y="179084"/>
                  </a:cubicBezTo>
                  <a:close/>
                  <a:moveTo>
                    <a:pt x="265470" y="179084"/>
                  </a:moveTo>
                  <a:cubicBezTo>
                    <a:pt x="245107" y="179084"/>
                    <a:pt x="228600" y="195591"/>
                    <a:pt x="228600" y="215954"/>
                  </a:cubicBezTo>
                  <a:cubicBezTo>
                    <a:pt x="228600" y="236317"/>
                    <a:pt x="245107" y="252824"/>
                    <a:pt x="265470" y="252824"/>
                  </a:cubicBezTo>
                  <a:cubicBezTo>
                    <a:pt x="285833" y="252824"/>
                    <a:pt x="302340" y="236317"/>
                    <a:pt x="302340" y="215954"/>
                  </a:cubicBezTo>
                  <a:cubicBezTo>
                    <a:pt x="302340" y="195591"/>
                    <a:pt x="285833" y="179084"/>
                    <a:pt x="265470" y="179084"/>
                  </a:cubicBezTo>
                  <a:close/>
                  <a:moveTo>
                    <a:pt x="368479" y="179084"/>
                  </a:moveTo>
                  <a:cubicBezTo>
                    <a:pt x="348116" y="179084"/>
                    <a:pt x="331609" y="195591"/>
                    <a:pt x="331609" y="215954"/>
                  </a:cubicBezTo>
                  <a:cubicBezTo>
                    <a:pt x="331609" y="236317"/>
                    <a:pt x="348116" y="252824"/>
                    <a:pt x="368479" y="252824"/>
                  </a:cubicBezTo>
                  <a:cubicBezTo>
                    <a:pt x="388842" y="252824"/>
                    <a:pt x="405349" y="236317"/>
                    <a:pt x="405349" y="215954"/>
                  </a:cubicBezTo>
                  <a:cubicBezTo>
                    <a:pt x="405349" y="195591"/>
                    <a:pt x="388842" y="179084"/>
                    <a:pt x="368479" y="179084"/>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f5a3406f-ac59-45ff-8c20-2f566312124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1100" y="1314000"/>
            <a:ext cx="10792588" cy="4630036"/>
            <a:chOff x="721100" y="1314000"/>
            <a:chExt cx="10792588" cy="4630036"/>
          </a:xfrm>
        </p:grpSpPr>
        <p:grpSp>
          <p:nvGrpSpPr>
            <p:cNvPr id="6" name="íś1ïḋê"/>
            <p:cNvGrpSpPr/>
            <p:nvPr/>
          </p:nvGrpSpPr>
          <p:grpSpPr>
            <a:xfrm>
              <a:off x="4353928" y="1314000"/>
              <a:ext cx="2976100" cy="2016224"/>
              <a:chOff x="1720275" y="1314000"/>
              <a:chExt cx="2976100" cy="2016224"/>
            </a:xfrm>
          </p:grpSpPr>
          <p:grpSp>
            <p:nvGrpSpPr>
              <p:cNvPr id="111" name="îṩḻîḍe"/>
              <p:cNvGrpSpPr/>
              <p:nvPr/>
            </p:nvGrpSpPr>
            <p:grpSpPr>
              <a:xfrm>
                <a:off x="1720275" y="1314000"/>
                <a:ext cx="2976100" cy="2016224"/>
                <a:chOff x="156613" y="1872171"/>
                <a:chExt cx="3996756" cy="2212723"/>
              </a:xfrm>
            </p:grpSpPr>
            <p:sp>
              <p:nvSpPr>
                <p:cNvPr id="113" name="íšliḍe"/>
                <p:cNvSpPr/>
                <p:nvPr/>
              </p:nvSpPr>
              <p:spPr>
                <a:xfrm>
                  <a:off x="156613" y="2118223"/>
                  <a:ext cx="3996756" cy="1966671"/>
                </a:xfrm>
                <a:prstGeom prst="roundRect">
                  <a:avLst>
                    <a:gd name="adj" fmla="val 2415"/>
                  </a:avLst>
                </a:prstGeom>
                <a:solidFill>
                  <a:schemeClr val="bg1">
                    <a:lumMod val="95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lvl="0">
                    <a:lnSpc>
                      <a:spcPct val="120000"/>
                    </a:lnSpc>
                    <a:defRPr/>
                  </a:pPr>
                  <a:br>
                    <a:rPr lang="zh-CN" altLang="en-US" sz="1000" dirty="0">
                      <a:solidFill>
                        <a:srgbClr val="333639"/>
                      </a:solidFill>
                    </a:rPr>
                  </a:br>
                  <a:br>
                    <a:rPr lang="zh-CN" altLang="en-US" sz="1000" dirty="0">
                      <a:solidFill>
                        <a:srgbClr val="333639"/>
                      </a:solidFill>
                    </a:rPr>
                  </a:br>
                  <a:endParaRPr lang="zh-CN" altLang="en-US" sz="1000" dirty="0">
                    <a:solidFill>
                      <a:srgbClr val="333639"/>
                    </a:solidFill>
                  </a:endParaRPr>
                </a:p>
              </p:txBody>
            </p:sp>
            <p:sp>
              <p:nvSpPr>
                <p:cNvPr id="114" name="ïṥļîdê"/>
                <p:cNvSpPr/>
                <p:nvPr/>
              </p:nvSpPr>
              <p:spPr>
                <a:xfrm>
                  <a:off x="507407" y="1872171"/>
                  <a:ext cx="3295169" cy="422826"/>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sz="1600" b="1" dirty="0">
                      <a:solidFill>
                        <a:schemeClr val="bg1"/>
                      </a:solidFill>
                    </a:rPr>
                    <a:t>Text here</a:t>
                  </a:r>
                  <a:r>
                    <a:rPr lang="zh-CN" altLang="en-US" sz="1600" b="1" dirty="0">
                      <a:solidFill>
                        <a:schemeClr val="bg1"/>
                      </a:solidFill>
                    </a:rPr>
                    <a:t> </a:t>
                  </a:r>
                  <a:endParaRPr lang="zh-CN" altLang="en-US" sz="1600" b="1" dirty="0">
                    <a:solidFill>
                      <a:schemeClr val="bg1"/>
                    </a:solidFill>
                  </a:endParaRPr>
                </a:p>
              </p:txBody>
            </p:sp>
            <p:sp>
              <p:nvSpPr>
                <p:cNvPr id="115" name="i$lîḑê"/>
                <p:cNvSpPr txBox="1"/>
                <p:nvPr/>
              </p:nvSpPr>
              <p:spPr bwMode="auto">
                <a:xfrm>
                  <a:off x="1163367" y="1979291"/>
                  <a:ext cx="107" cy="243196"/>
                </a:xfrm>
                <a:prstGeom prst="rect">
                  <a:avLst/>
                </a:prstGeom>
                <a:noFill/>
                <a:scene3d>
                  <a:camera prst="orthographicFront">
                    <a:rot lat="0" lon="0" rev="0"/>
                  </a:camera>
                  <a:lightRig rig="threePt" dir="t"/>
                </a:scene3d>
                <a:sp3d prstMaterial="matte">
                  <a:bevelT w="1270" h="1270"/>
                </a:sp3d>
              </p:spPr>
              <p:txBody>
                <a:bodyPr anchor="ctr"/>
                <a:lstStyle/>
                <a:p>
                  <a:pPr algn="ctr"/>
                </a:p>
              </p:txBody>
            </p:sp>
          </p:grpSp>
          <p:sp>
            <p:nvSpPr>
              <p:cNvPr id="112" name="îSḻiḓé"/>
              <p:cNvSpPr/>
              <p:nvPr/>
            </p:nvSpPr>
            <p:spPr bwMode="auto">
              <a:xfrm>
                <a:off x="1888373" y="1915500"/>
                <a:ext cx="2632628" cy="804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30000"/>
                  </a:lnSpc>
                  <a:spcBef>
                    <a:spcPct val="0"/>
                  </a:spcBef>
                  <a:buFont typeface="Arial" panose="020B0604020202020204" pitchFamily="34" charset="0"/>
                  <a:buChar char="•"/>
                </a:pPr>
                <a:r>
                  <a:rPr lang="en-US" altLang="zh-CN" sz="900" dirty="0"/>
                  <a:t>Supporting text here.</a:t>
                </a:r>
                <a:endParaRPr lang="en-US" altLang="zh-CN" sz="900" dirty="0"/>
              </a:p>
              <a:p>
                <a:pPr marL="171450" indent="-171450">
                  <a:lnSpc>
                    <a:spcPct val="130000"/>
                  </a:lnSpc>
                  <a:spcBef>
                    <a:spcPct val="0"/>
                  </a:spcBef>
                  <a:buFont typeface="Arial" panose="020B0604020202020204" pitchFamily="34" charset="0"/>
                  <a:buChar char="•"/>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en-US" altLang="zh-CN" sz="900" dirty="0"/>
              </a:p>
            </p:txBody>
          </p:sp>
        </p:grpSp>
        <p:grpSp>
          <p:nvGrpSpPr>
            <p:cNvPr id="7" name="íṡḷíḓê"/>
            <p:cNvGrpSpPr/>
            <p:nvPr/>
          </p:nvGrpSpPr>
          <p:grpSpPr>
            <a:xfrm>
              <a:off x="4353928" y="3927812"/>
              <a:ext cx="2976100" cy="2016224"/>
              <a:chOff x="1720275" y="3953059"/>
              <a:chExt cx="2976100" cy="2016224"/>
            </a:xfrm>
          </p:grpSpPr>
          <p:grpSp>
            <p:nvGrpSpPr>
              <p:cNvPr id="107" name="iṡḻiḓé"/>
              <p:cNvGrpSpPr/>
              <p:nvPr/>
            </p:nvGrpSpPr>
            <p:grpSpPr>
              <a:xfrm>
                <a:off x="1720275" y="3953059"/>
                <a:ext cx="2976100" cy="2016224"/>
                <a:chOff x="156613" y="1872171"/>
                <a:chExt cx="3996756" cy="2212723"/>
              </a:xfrm>
            </p:grpSpPr>
            <p:sp>
              <p:nvSpPr>
                <p:cNvPr id="109" name="îṩļîḋê"/>
                <p:cNvSpPr/>
                <p:nvPr/>
              </p:nvSpPr>
              <p:spPr>
                <a:xfrm>
                  <a:off x="156613" y="2118223"/>
                  <a:ext cx="3996756" cy="1966671"/>
                </a:xfrm>
                <a:prstGeom prst="roundRect">
                  <a:avLst>
                    <a:gd name="adj" fmla="val 2415"/>
                  </a:avLst>
                </a:prstGeom>
                <a:solidFill>
                  <a:schemeClr val="bg1">
                    <a:lumMod val="95000"/>
                    <a:alpha val="40000"/>
                  </a:schemeClr>
                </a:soli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tIns="46800" anchor="t">
                  <a:normAutofit/>
                </a:bodyPr>
                <a:lstStyle/>
                <a:p>
                  <a:pPr lvl="0">
                    <a:lnSpc>
                      <a:spcPct val="120000"/>
                    </a:lnSpc>
                    <a:defRPr/>
                  </a:pPr>
                  <a:br>
                    <a:rPr lang="zh-CN" altLang="en-US" sz="1000" dirty="0">
                      <a:solidFill>
                        <a:srgbClr val="333639"/>
                      </a:solidFill>
                    </a:rPr>
                  </a:br>
                  <a:endParaRPr lang="zh-CN" altLang="en-US" sz="1000" dirty="0">
                    <a:solidFill>
                      <a:srgbClr val="333639"/>
                    </a:solidFill>
                  </a:endParaRPr>
                </a:p>
              </p:txBody>
            </p:sp>
            <p:sp>
              <p:nvSpPr>
                <p:cNvPr id="110" name="ïṩ1iḋe"/>
                <p:cNvSpPr/>
                <p:nvPr/>
              </p:nvSpPr>
              <p:spPr>
                <a:xfrm>
                  <a:off x="507407" y="1872171"/>
                  <a:ext cx="3295169" cy="422826"/>
                </a:xfrm>
                <a:prstGeom prst="roundRect">
                  <a:avLst>
                    <a:gd name="adj" fmla="val 50000"/>
                  </a:avLst>
                </a:pr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85000" lnSpcReduction="20000"/>
                </a:bodyPr>
                <a:lstStyle/>
                <a:p>
                  <a:pPr algn="ctr"/>
                  <a:r>
                    <a:rPr lang="en-US" altLang="zh-CN" sz="1600" b="1" dirty="0">
                      <a:solidFill>
                        <a:schemeClr val="bg1"/>
                      </a:solidFill>
                    </a:rPr>
                    <a:t>Text here</a:t>
                  </a:r>
                  <a:r>
                    <a:rPr lang="zh-CN" altLang="en-US" sz="1600" b="1" dirty="0">
                      <a:solidFill>
                        <a:schemeClr val="bg1"/>
                      </a:solidFill>
                    </a:rPr>
                    <a:t> </a:t>
                  </a:r>
                  <a:endParaRPr lang="zh-CN" altLang="en-US" sz="1600" b="1" dirty="0">
                    <a:solidFill>
                      <a:schemeClr val="bg1"/>
                    </a:solidFill>
                  </a:endParaRPr>
                </a:p>
              </p:txBody>
            </p:sp>
          </p:grpSp>
          <p:sp>
            <p:nvSpPr>
              <p:cNvPr id="108" name="ïśļïďe"/>
              <p:cNvSpPr/>
              <p:nvPr/>
            </p:nvSpPr>
            <p:spPr bwMode="auto">
              <a:xfrm>
                <a:off x="1892011" y="4474022"/>
                <a:ext cx="2632628" cy="790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30000"/>
                  </a:lnSpc>
                  <a:spcBef>
                    <a:spcPct val="0"/>
                  </a:spcBef>
                  <a:buFont typeface="Arial" panose="020B0604020202020204" pitchFamily="34" charset="0"/>
                  <a:buChar char="•"/>
                </a:pPr>
                <a:r>
                  <a:rPr lang="en-US" altLang="zh-CN" sz="900" dirty="0"/>
                  <a:t>Supporting text here.</a:t>
                </a:r>
                <a:endParaRPr lang="en-US" altLang="zh-CN" sz="900" dirty="0"/>
              </a:p>
              <a:p>
                <a:pPr marL="171450" indent="-171450">
                  <a:lnSpc>
                    <a:spcPct val="130000"/>
                  </a:lnSpc>
                  <a:spcBef>
                    <a:spcPct val="0"/>
                  </a:spcBef>
                  <a:buFont typeface="Arial" panose="020B0604020202020204" pitchFamily="34" charset="0"/>
                  <a:buChar char="•"/>
                </a:pPr>
                <a:r>
                  <a:rPr lang="en-US" altLang="zh-CN" sz="900" dirty="0"/>
                  <a:t>You can use the icon library in </a:t>
                </a:r>
                <a:r>
                  <a:rPr lang="en-US" altLang="zh-CN" sz="900" dirty="0" err="1"/>
                  <a:t>iSlide</a:t>
                </a:r>
                <a:r>
                  <a:rPr lang="en-US" altLang="zh-CN" sz="900" dirty="0"/>
                  <a:t>  (www.islide.cc) to filter and replace existing icon elements with one click.</a:t>
                </a:r>
                <a:endParaRPr lang="en-US" altLang="zh-CN" sz="900" dirty="0"/>
              </a:p>
            </p:txBody>
          </p:sp>
        </p:grpSp>
        <p:grpSp>
          <p:nvGrpSpPr>
            <p:cNvPr id="8" name="ïṩḻíďé"/>
            <p:cNvGrpSpPr/>
            <p:nvPr/>
          </p:nvGrpSpPr>
          <p:grpSpPr>
            <a:xfrm>
              <a:off x="7777901" y="2040717"/>
              <a:ext cx="3735787" cy="3390884"/>
              <a:chOff x="7704633" y="1991998"/>
              <a:chExt cx="3735787" cy="3390884"/>
            </a:xfrm>
          </p:grpSpPr>
          <p:sp>
            <p:nvSpPr>
              <p:cNvPr id="12" name="ïSḻîḍe"/>
              <p:cNvSpPr/>
              <p:nvPr/>
            </p:nvSpPr>
            <p:spPr>
              <a:xfrm>
                <a:off x="8317808" y="2344925"/>
                <a:ext cx="2843065" cy="2845549"/>
              </a:xfrm>
              <a:prstGeom prst="ellipse">
                <a:avLst/>
              </a:prstGeom>
              <a:solidFill>
                <a:schemeClr val="bg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3" name="ïSḷïḍé"/>
              <p:cNvSpPr/>
              <p:nvPr/>
            </p:nvSpPr>
            <p:spPr bwMode="auto">
              <a:xfrm>
                <a:off x="10489270" y="2875902"/>
                <a:ext cx="398543" cy="973445"/>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4" name="ïṡ1îḍê"/>
              <p:cNvSpPr/>
              <p:nvPr/>
            </p:nvSpPr>
            <p:spPr bwMode="auto">
              <a:xfrm>
                <a:off x="9410287" y="2066318"/>
                <a:ext cx="1210905" cy="2830073"/>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5" name="îslîḓé"/>
              <p:cNvSpPr/>
              <p:nvPr/>
            </p:nvSpPr>
            <p:spPr bwMode="auto">
              <a:xfrm flipH="1">
                <a:off x="8893708" y="2655107"/>
                <a:ext cx="852633" cy="5887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6" name="ïşḻiḓe"/>
              <p:cNvSpPr/>
              <p:nvPr/>
            </p:nvSpPr>
            <p:spPr bwMode="auto">
              <a:xfrm>
                <a:off x="8077180" y="2092702"/>
                <a:ext cx="3238339" cy="3164739"/>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7" name="íŝ1ïḋé"/>
              <p:cNvSpPr/>
              <p:nvPr/>
            </p:nvSpPr>
            <p:spPr bwMode="auto">
              <a:xfrm>
                <a:off x="8384072" y="2445420"/>
                <a:ext cx="2996713" cy="2812021"/>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8" name="îs1íḓe"/>
              <p:cNvSpPr/>
              <p:nvPr/>
            </p:nvSpPr>
            <p:spPr bwMode="auto">
              <a:xfrm>
                <a:off x="8384072" y="2096868"/>
                <a:ext cx="2424588" cy="3196678"/>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19" name="isḻíḋê"/>
              <p:cNvSpPr/>
              <p:nvPr/>
            </p:nvSpPr>
            <p:spPr bwMode="auto">
              <a:xfrm>
                <a:off x="8103564" y="3082812"/>
                <a:ext cx="566570" cy="592954"/>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0" name="isḻîḋê"/>
              <p:cNvSpPr/>
              <p:nvPr/>
            </p:nvSpPr>
            <p:spPr bwMode="auto">
              <a:xfrm>
                <a:off x="8670135" y="2092702"/>
                <a:ext cx="2217678" cy="990109"/>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1" name="ïsľíḓè"/>
              <p:cNvSpPr/>
              <p:nvPr/>
            </p:nvSpPr>
            <p:spPr bwMode="auto">
              <a:xfrm>
                <a:off x="8692354" y="3142523"/>
                <a:ext cx="1053987" cy="1365045"/>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2" name="íšlîḍé"/>
              <p:cNvSpPr/>
              <p:nvPr/>
            </p:nvSpPr>
            <p:spPr bwMode="auto">
              <a:xfrm>
                <a:off x="10140718" y="3695207"/>
                <a:ext cx="644335" cy="404097"/>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3" name="îs1ídè"/>
              <p:cNvSpPr/>
              <p:nvPr/>
            </p:nvSpPr>
            <p:spPr bwMode="auto">
              <a:xfrm>
                <a:off x="8192438" y="3728535"/>
                <a:ext cx="987332" cy="1591395"/>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4" name="ïṡľiḑé"/>
              <p:cNvSpPr/>
              <p:nvPr/>
            </p:nvSpPr>
            <p:spPr bwMode="auto">
              <a:xfrm flipH="1" flipV="1">
                <a:off x="8735402" y="3728535"/>
                <a:ext cx="1010939" cy="624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5" name="îṣḷiďé"/>
              <p:cNvSpPr/>
              <p:nvPr/>
            </p:nvSpPr>
            <p:spPr bwMode="auto">
              <a:xfrm flipH="1">
                <a:off x="10851709" y="3243895"/>
                <a:ext cx="411041" cy="66655"/>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6" name="íŝļíďe"/>
              <p:cNvSpPr/>
              <p:nvPr/>
            </p:nvSpPr>
            <p:spPr bwMode="auto">
              <a:xfrm>
                <a:off x="10647576" y="3849347"/>
                <a:ext cx="240237" cy="1047043"/>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7" name="íṡľîdê"/>
              <p:cNvSpPr/>
              <p:nvPr/>
            </p:nvSpPr>
            <p:spPr bwMode="auto">
              <a:xfrm flipH="1" flipV="1">
                <a:off x="10887813" y="4277052"/>
                <a:ext cx="374937" cy="230516"/>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8" name="ïṣļíḓe"/>
              <p:cNvSpPr/>
              <p:nvPr/>
            </p:nvSpPr>
            <p:spPr bwMode="auto">
              <a:xfrm>
                <a:off x="10561480" y="4122912"/>
                <a:ext cx="59712" cy="77347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29" name="îṣ1îḑê"/>
              <p:cNvSpPr/>
              <p:nvPr/>
            </p:nvSpPr>
            <p:spPr bwMode="auto">
              <a:xfrm flipH="1">
                <a:off x="9028407" y="4896391"/>
                <a:ext cx="697104" cy="42353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30" name="íŝļïḑe"/>
              <p:cNvSpPr/>
              <p:nvPr/>
            </p:nvSpPr>
            <p:spPr bwMode="auto">
              <a:xfrm flipH="1">
                <a:off x="9660244" y="3159187"/>
                <a:ext cx="377714"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31" name="î$ḻîdê"/>
              <p:cNvSpPr/>
              <p:nvPr/>
            </p:nvSpPr>
            <p:spPr bwMode="auto">
              <a:xfrm flipH="1">
                <a:off x="9778279" y="3675766"/>
                <a:ext cx="259678" cy="8193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anchor="ctr"/>
              <a:lstStyle/>
              <a:p>
                <a:pPr algn="ctr"/>
              </a:p>
            </p:txBody>
          </p:sp>
          <p:sp>
            <p:nvSpPr>
              <p:cNvPr id="32" name="i$1idé"/>
              <p:cNvSpPr/>
              <p:nvPr/>
            </p:nvSpPr>
            <p:spPr bwMode="auto">
              <a:xfrm>
                <a:off x="10084177" y="2428110"/>
                <a:ext cx="112481" cy="112481"/>
              </a:xfrm>
              <a:prstGeom prst="ellipse">
                <a:avLst/>
              </a:prstGeom>
              <a:solidFill>
                <a:schemeClr val="accent1">
                  <a:lumMod val="100000"/>
                </a:schemeClr>
              </a:solidFill>
              <a:ln w="9525">
                <a:solidFill>
                  <a:schemeClr val="accent6"/>
                </a:solidFill>
                <a:round/>
              </a:ln>
            </p:spPr>
            <p:txBody>
              <a:bodyPr anchor="ctr"/>
              <a:lstStyle/>
              <a:p>
                <a:pPr algn="ctr"/>
              </a:p>
            </p:txBody>
          </p:sp>
          <p:sp>
            <p:nvSpPr>
              <p:cNvPr id="33" name="ïślíḋê"/>
              <p:cNvSpPr/>
              <p:nvPr/>
            </p:nvSpPr>
            <p:spPr bwMode="auto">
              <a:xfrm>
                <a:off x="10835438" y="3247415"/>
                <a:ext cx="111093" cy="112481"/>
              </a:xfrm>
              <a:prstGeom prst="ellipse">
                <a:avLst/>
              </a:prstGeom>
              <a:solidFill>
                <a:schemeClr val="accent1">
                  <a:lumMod val="100000"/>
                </a:schemeClr>
              </a:solidFill>
              <a:ln w="9525">
                <a:solidFill>
                  <a:schemeClr val="accent6"/>
                </a:solidFill>
                <a:round/>
              </a:ln>
            </p:spPr>
            <p:txBody>
              <a:bodyPr anchor="ctr"/>
              <a:lstStyle/>
              <a:p>
                <a:pPr algn="ctr"/>
              </a:p>
            </p:txBody>
          </p:sp>
          <p:sp>
            <p:nvSpPr>
              <p:cNvPr id="34" name="ïṡḻîḍè"/>
              <p:cNvSpPr/>
              <p:nvPr/>
            </p:nvSpPr>
            <p:spPr bwMode="auto">
              <a:xfrm>
                <a:off x="10436895" y="3396000"/>
                <a:ext cx="111093"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35" name="îṧ1ïďe"/>
              <p:cNvSpPr/>
              <p:nvPr/>
            </p:nvSpPr>
            <p:spPr bwMode="auto">
              <a:xfrm>
                <a:off x="9985583" y="3119659"/>
                <a:ext cx="112481"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36" name="îṥḷíďê"/>
              <p:cNvSpPr/>
              <p:nvPr/>
            </p:nvSpPr>
            <p:spPr bwMode="auto">
              <a:xfrm>
                <a:off x="9394016" y="3809819"/>
                <a:ext cx="111093" cy="112481"/>
              </a:xfrm>
              <a:prstGeom prst="ellipse">
                <a:avLst/>
              </a:prstGeom>
              <a:solidFill>
                <a:schemeClr val="accent1">
                  <a:lumMod val="100000"/>
                </a:schemeClr>
              </a:solidFill>
              <a:ln w="9525">
                <a:solidFill>
                  <a:schemeClr val="accent6"/>
                </a:solidFill>
                <a:round/>
              </a:ln>
            </p:spPr>
            <p:txBody>
              <a:bodyPr anchor="ctr"/>
              <a:lstStyle/>
              <a:p>
                <a:pPr algn="ctr"/>
              </a:p>
            </p:txBody>
          </p:sp>
          <p:sp>
            <p:nvSpPr>
              <p:cNvPr id="37" name="i$ļïdè"/>
              <p:cNvSpPr/>
              <p:nvPr/>
            </p:nvSpPr>
            <p:spPr bwMode="auto">
              <a:xfrm>
                <a:off x="8841333" y="3184925"/>
                <a:ext cx="111093" cy="112481"/>
              </a:xfrm>
              <a:prstGeom prst="ellipse">
                <a:avLst/>
              </a:prstGeom>
              <a:solidFill>
                <a:schemeClr val="accent1">
                  <a:lumMod val="100000"/>
                </a:schemeClr>
              </a:solidFill>
              <a:ln w="9525">
                <a:solidFill>
                  <a:schemeClr val="accent6"/>
                </a:solidFill>
                <a:round/>
              </a:ln>
            </p:spPr>
            <p:txBody>
              <a:bodyPr anchor="ctr"/>
              <a:lstStyle/>
              <a:p>
                <a:pPr algn="ctr"/>
              </a:p>
            </p:txBody>
          </p:sp>
          <p:sp>
            <p:nvSpPr>
              <p:cNvPr id="38" name="iŝļíḓè"/>
              <p:cNvSpPr/>
              <p:nvPr/>
            </p:nvSpPr>
            <p:spPr bwMode="auto">
              <a:xfrm>
                <a:off x="8548327" y="4095882"/>
                <a:ext cx="111093" cy="112481"/>
              </a:xfrm>
              <a:prstGeom prst="ellipse">
                <a:avLst/>
              </a:prstGeom>
              <a:solidFill>
                <a:schemeClr val="accent1">
                  <a:lumMod val="100000"/>
                </a:schemeClr>
              </a:solidFill>
              <a:ln w="9525">
                <a:solidFill>
                  <a:schemeClr val="accent6"/>
                </a:solidFill>
                <a:round/>
              </a:ln>
            </p:spPr>
            <p:txBody>
              <a:bodyPr anchor="ctr"/>
              <a:lstStyle/>
              <a:p>
                <a:pPr algn="ctr"/>
              </a:p>
            </p:txBody>
          </p:sp>
          <p:sp>
            <p:nvSpPr>
              <p:cNvPr id="39" name="íšļîďè"/>
              <p:cNvSpPr/>
              <p:nvPr/>
            </p:nvSpPr>
            <p:spPr bwMode="auto">
              <a:xfrm>
                <a:off x="9113509" y="4606905"/>
                <a:ext cx="112481"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40" name="isḷîdè"/>
              <p:cNvSpPr/>
              <p:nvPr/>
            </p:nvSpPr>
            <p:spPr bwMode="auto">
              <a:xfrm>
                <a:off x="10041129" y="4225026"/>
                <a:ext cx="112481"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41" name="îṡlïḍé"/>
              <p:cNvSpPr/>
              <p:nvPr/>
            </p:nvSpPr>
            <p:spPr bwMode="auto">
              <a:xfrm>
                <a:off x="10492441" y="4063943"/>
                <a:ext cx="112481"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42" name="ïṩľíḍe"/>
              <p:cNvSpPr/>
              <p:nvPr/>
            </p:nvSpPr>
            <p:spPr bwMode="auto">
              <a:xfrm>
                <a:off x="10835438" y="4225026"/>
                <a:ext cx="111093" cy="111092"/>
              </a:xfrm>
              <a:prstGeom prst="ellipse">
                <a:avLst/>
              </a:prstGeom>
              <a:solidFill>
                <a:schemeClr val="accent1">
                  <a:lumMod val="100000"/>
                </a:schemeClr>
              </a:solidFill>
              <a:ln w="9525">
                <a:solidFill>
                  <a:schemeClr val="accent6"/>
                </a:solidFill>
                <a:round/>
              </a:ln>
            </p:spPr>
            <p:txBody>
              <a:bodyPr anchor="ctr"/>
              <a:lstStyle/>
              <a:p>
                <a:pPr algn="ctr"/>
              </a:p>
            </p:txBody>
          </p:sp>
          <p:sp>
            <p:nvSpPr>
              <p:cNvPr id="43" name="íşlíḑé"/>
              <p:cNvSpPr/>
              <p:nvPr/>
            </p:nvSpPr>
            <p:spPr bwMode="auto">
              <a:xfrm>
                <a:off x="9689405" y="4839456"/>
                <a:ext cx="112481" cy="112481"/>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anchor="ctr"/>
              <a:lstStyle/>
              <a:p>
                <a:pPr algn="ctr"/>
              </a:p>
            </p:txBody>
          </p:sp>
          <p:grpSp>
            <p:nvGrpSpPr>
              <p:cNvPr id="44" name="î$liḑê"/>
              <p:cNvGrpSpPr/>
              <p:nvPr/>
            </p:nvGrpSpPr>
            <p:grpSpPr>
              <a:xfrm>
                <a:off x="8577077" y="2557054"/>
                <a:ext cx="1992389" cy="2081876"/>
                <a:chOff x="4707152" y="2248023"/>
                <a:chExt cx="2414023" cy="2522443"/>
              </a:xfrm>
            </p:grpSpPr>
            <p:grpSp>
              <p:nvGrpSpPr>
                <p:cNvPr id="92" name="ïŝ1íďe"/>
                <p:cNvGrpSpPr/>
                <p:nvPr/>
              </p:nvGrpSpPr>
              <p:grpSpPr>
                <a:xfrm>
                  <a:off x="6792726" y="2408141"/>
                  <a:ext cx="328449" cy="330554"/>
                  <a:chOff x="4149281" y="1887719"/>
                  <a:chExt cx="224837" cy="226650"/>
                </a:xfrm>
              </p:grpSpPr>
              <p:sp>
                <p:nvSpPr>
                  <p:cNvPr id="105" name="ï$1ïḋe"/>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6" name="îşļíḋê"/>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93" name="íṩḻîḍe"/>
                <p:cNvGrpSpPr/>
                <p:nvPr/>
              </p:nvGrpSpPr>
              <p:grpSpPr>
                <a:xfrm>
                  <a:off x="5832354" y="2796766"/>
                  <a:ext cx="328449" cy="330554"/>
                  <a:chOff x="4149281" y="1887719"/>
                  <a:chExt cx="224837" cy="226650"/>
                </a:xfrm>
              </p:grpSpPr>
              <p:sp>
                <p:nvSpPr>
                  <p:cNvPr id="103" name="iṩ1iḋê"/>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4" name="íSlïḍè"/>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94" name="íṡľiḓê"/>
                <p:cNvGrpSpPr/>
                <p:nvPr/>
              </p:nvGrpSpPr>
              <p:grpSpPr>
                <a:xfrm>
                  <a:off x="4707152" y="3462362"/>
                  <a:ext cx="328449" cy="330554"/>
                  <a:chOff x="4149281" y="1887719"/>
                  <a:chExt cx="224837" cy="226650"/>
                </a:xfrm>
              </p:grpSpPr>
              <p:sp>
                <p:nvSpPr>
                  <p:cNvPr id="101" name="ïSľîḋê"/>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2" name="iṧļiḓê"/>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95" name="íśļíďê"/>
                <p:cNvGrpSpPr/>
                <p:nvPr/>
              </p:nvGrpSpPr>
              <p:grpSpPr>
                <a:xfrm>
                  <a:off x="5940643" y="4439912"/>
                  <a:ext cx="328449" cy="330554"/>
                  <a:chOff x="4149281" y="1887719"/>
                  <a:chExt cx="224837" cy="226650"/>
                </a:xfrm>
              </p:grpSpPr>
              <p:sp>
                <p:nvSpPr>
                  <p:cNvPr id="99" name="íṧ1iḋè"/>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0" name="ïṥlîḍe"/>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96" name="ï$ľíde"/>
                <p:cNvGrpSpPr/>
                <p:nvPr/>
              </p:nvGrpSpPr>
              <p:grpSpPr>
                <a:xfrm>
                  <a:off x="5995533" y="2248023"/>
                  <a:ext cx="206943" cy="208270"/>
                  <a:chOff x="4149281" y="1887719"/>
                  <a:chExt cx="224837" cy="226650"/>
                </a:xfrm>
              </p:grpSpPr>
              <p:sp>
                <p:nvSpPr>
                  <p:cNvPr id="97" name="ïśḷídé"/>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98" name="íṧḷïďè"/>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45" name="ï$ḷïḑe"/>
              <p:cNvGrpSpPr/>
              <p:nvPr/>
            </p:nvGrpSpPr>
            <p:grpSpPr>
              <a:xfrm>
                <a:off x="9960748" y="3515891"/>
                <a:ext cx="271082" cy="272819"/>
                <a:chOff x="4149281" y="1887719"/>
                <a:chExt cx="224837" cy="226650"/>
              </a:xfrm>
            </p:grpSpPr>
            <p:sp>
              <p:nvSpPr>
                <p:cNvPr id="90" name="îsḷîḍè"/>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91" name="íşļiďè"/>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46" name="ïṧľîḑè"/>
              <p:cNvGrpSpPr/>
              <p:nvPr/>
            </p:nvGrpSpPr>
            <p:grpSpPr>
              <a:xfrm>
                <a:off x="9630783" y="3693124"/>
                <a:ext cx="170798" cy="171893"/>
                <a:chOff x="4149281" y="1887719"/>
                <a:chExt cx="224837" cy="226650"/>
              </a:xfrm>
            </p:grpSpPr>
            <p:sp>
              <p:nvSpPr>
                <p:cNvPr id="88" name="îsḷïdê"/>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9" name="ïṡļíḑê"/>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47" name="îśḻïďé"/>
              <p:cNvGrpSpPr/>
              <p:nvPr/>
            </p:nvGrpSpPr>
            <p:grpSpPr>
              <a:xfrm>
                <a:off x="10720278" y="3714243"/>
                <a:ext cx="187879" cy="189083"/>
                <a:chOff x="4149281" y="1887719"/>
                <a:chExt cx="224837" cy="226650"/>
              </a:xfrm>
            </p:grpSpPr>
            <p:sp>
              <p:nvSpPr>
                <p:cNvPr id="86" name="íṥḷiḑê"/>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7" name="iṥḻïḑe"/>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48" name="íṣľîḓè"/>
              <p:cNvGrpSpPr/>
              <p:nvPr/>
            </p:nvGrpSpPr>
            <p:grpSpPr>
              <a:xfrm>
                <a:off x="8064407" y="4282751"/>
                <a:ext cx="206666" cy="207992"/>
                <a:chOff x="4149281" y="1887719"/>
                <a:chExt cx="224837" cy="226650"/>
              </a:xfrm>
            </p:grpSpPr>
            <p:sp>
              <p:nvSpPr>
                <p:cNvPr id="84" name="îś1ïḋ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5" name="íšľíḓê"/>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49" name="íṥḻiḍê"/>
              <p:cNvGrpSpPr/>
              <p:nvPr/>
            </p:nvGrpSpPr>
            <p:grpSpPr>
              <a:xfrm>
                <a:off x="8955070" y="5174890"/>
                <a:ext cx="206666" cy="207992"/>
                <a:chOff x="4149281" y="1887719"/>
                <a:chExt cx="224837" cy="226650"/>
              </a:xfrm>
            </p:grpSpPr>
            <p:sp>
              <p:nvSpPr>
                <p:cNvPr id="82" name="îṣḷïḓé"/>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3" name="î$ľïḍê"/>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0" name="ïsľïďe"/>
              <p:cNvGrpSpPr/>
              <p:nvPr/>
            </p:nvGrpSpPr>
            <p:grpSpPr>
              <a:xfrm>
                <a:off x="10292880" y="5137384"/>
                <a:ext cx="206666" cy="207992"/>
                <a:chOff x="4149281" y="1887719"/>
                <a:chExt cx="224837" cy="226650"/>
              </a:xfrm>
            </p:grpSpPr>
            <p:sp>
              <p:nvSpPr>
                <p:cNvPr id="80" name="î$lîď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1" name="îšļîdé"/>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1" name="íṥḻíḋê"/>
              <p:cNvGrpSpPr/>
              <p:nvPr/>
            </p:nvGrpSpPr>
            <p:grpSpPr>
              <a:xfrm>
                <a:off x="11174118" y="4385234"/>
                <a:ext cx="206666" cy="207992"/>
                <a:chOff x="4149281" y="1887719"/>
                <a:chExt cx="224837" cy="226650"/>
              </a:xfrm>
            </p:grpSpPr>
            <p:sp>
              <p:nvSpPr>
                <p:cNvPr id="78" name="ïS1idé"/>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9" name="îşḷîḋe"/>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52" name="iṡḷíḋè"/>
              <p:cNvSpPr/>
              <p:nvPr/>
            </p:nvSpPr>
            <p:spPr>
              <a:xfrm>
                <a:off x="11213087" y="3145365"/>
                <a:ext cx="227333" cy="22879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3" name="íṣļíḓé"/>
              <p:cNvGrpSpPr/>
              <p:nvPr/>
            </p:nvGrpSpPr>
            <p:grpSpPr>
              <a:xfrm>
                <a:off x="10849339" y="2499297"/>
                <a:ext cx="170798" cy="171894"/>
                <a:chOff x="4149281" y="1887719"/>
                <a:chExt cx="224837" cy="226650"/>
              </a:xfrm>
            </p:grpSpPr>
            <p:sp>
              <p:nvSpPr>
                <p:cNvPr id="76" name="îšḻíḋe"/>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7" name="iŝḻiḓê"/>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4" name="ïslïďè"/>
              <p:cNvGrpSpPr/>
              <p:nvPr/>
            </p:nvGrpSpPr>
            <p:grpSpPr>
              <a:xfrm>
                <a:off x="10199623" y="2101555"/>
                <a:ext cx="170798" cy="171894"/>
                <a:chOff x="4149281" y="1887719"/>
                <a:chExt cx="224837" cy="226650"/>
              </a:xfrm>
            </p:grpSpPr>
            <p:sp>
              <p:nvSpPr>
                <p:cNvPr id="74" name="í$ļiďé"/>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5" name="îṩlîḋè"/>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5" name="îśľíḑê"/>
              <p:cNvGrpSpPr/>
              <p:nvPr/>
            </p:nvGrpSpPr>
            <p:grpSpPr>
              <a:xfrm>
                <a:off x="9344445" y="1991998"/>
                <a:ext cx="170798" cy="171894"/>
                <a:chOff x="4149281" y="1887719"/>
                <a:chExt cx="224837" cy="226650"/>
              </a:xfrm>
            </p:grpSpPr>
            <p:sp>
              <p:nvSpPr>
                <p:cNvPr id="72" name="işḻíḑé"/>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3" name="îsḷíďe"/>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6" name="iṣľîďé"/>
              <p:cNvGrpSpPr/>
              <p:nvPr/>
            </p:nvGrpSpPr>
            <p:grpSpPr>
              <a:xfrm>
                <a:off x="8284829" y="2625930"/>
                <a:ext cx="181307" cy="182470"/>
                <a:chOff x="4149281" y="1887719"/>
                <a:chExt cx="224837" cy="226650"/>
              </a:xfrm>
            </p:grpSpPr>
            <p:sp>
              <p:nvSpPr>
                <p:cNvPr id="70" name="ïṥḷïd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1" name="ïṩlîḋe"/>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57" name="íSľiďé"/>
              <p:cNvSpPr/>
              <p:nvPr/>
            </p:nvSpPr>
            <p:spPr>
              <a:xfrm>
                <a:off x="7704633" y="3049669"/>
                <a:ext cx="744042" cy="748810"/>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r>
                  <a:rPr lang="en-US" sz="1200" b="1" dirty="0"/>
                  <a:t>T</a:t>
                </a:r>
                <a:r>
                  <a:rPr lang="en-US" altLang="zh-CN" sz="1200" b="1" dirty="0"/>
                  <a:t>ext here</a:t>
                </a:r>
                <a:endParaRPr sz="1200" b="1" dirty="0"/>
              </a:p>
            </p:txBody>
          </p:sp>
          <p:grpSp>
            <p:nvGrpSpPr>
              <p:cNvPr id="58" name="ïṧľîḑè"/>
              <p:cNvGrpSpPr/>
              <p:nvPr/>
            </p:nvGrpSpPr>
            <p:grpSpPr>
              <a:xfrm>
                <a:off x="8575520" y="3036395"/>
                <a:ext cx="164825" cy="165880"/>
                <a:chOff x="4149281" y="1887719"/>
                <a:chExt cx="224837" cy="226650"/>
              </a:xfrm>
            </p:grpSpPr>
            <p:sp>
              <p:nvSpPr>
                <p:cNvPr id="68" name="işļíḋ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9" name="iṧlíḑé"/>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59" name="îSľîde"/>
              <p:cNvGrpSpPr/>
              <p:nvPr/>
            </p:nvGrpSpPr>
            <p:grpSpPr>
              <a:xfrm>
                <a:off x="8709469" y="4330439"/>
                <a:ext cx="271082" cy="272820"/>
                <a:chOff x="4149281" y="1887719"/>
                <a:chExt cx="224837" cy="226650"/>
              </a:xfrm>
            </p:grpSpPr>
            <p:sp>
              <p:nvSpPr>
                <p:cNvPr id="66" name="íSlíḋè"/>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7" name="ïṣľïďê"/>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60" name="îSḷíḋè"/>
              <p:cNvGrpSpPr/>
              <p:nvPr/>
            </p:nvGrpSpPr>
            <p:grpSpPr>
              <a:xfrm>
                <a:off x="9215633" y="2351279"/>
                <a:ext cx="170798" cy="171894"/>
                <a:chOff x="4149281" y="1887719"/>
                <a:chExt cx="224837" cy="226650"/>
              </a:xfrm>
            </p:grpSpPr>
            <p:sp>
              <p:nvSpPr>
                <p:cNvPr id="64" name="iṡḷïḓ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5" name="iṩlïḋê"/>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61" name="îšlïdé"/>
              <p:cNvGrpSpPr/>
              <p:nvPr/>
            </p:nvGrpSpPr>
            <p:grpSpPr>
              <a:xfrm>
                <a:off x="10526093" y="4752957"/>
                <a:ext cx="206667" cy="207992"/>
                <a:chOff x="4149281" y="1887719"/>
                <a:chExt cx="224837" cy="226650"/>
              </a:xfrm>
            </p:grpSpPr>
            <p:sp>
              <p:nvSpPr>
                <p:cNvPr id="62" name="îṡlîḓè"/>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3" name="iṡḻîḍè"/>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cxnSp>
          <p:nvCxnSpPr>
            <p:cNvPr id="9" name="肘形连接符 5"/>
            <p:cNvCxnSpPr>
              <a:stCxn id="113" idx="3"/>
              <a:endCxn id="57" idx="2"/>
            </p:cNvCxnSpPr>
            <p:nvPr/>
          </p:nvCxnSpPr>
          <p:spPr>
            <a:xfrm>
              <a:off x="7330028" y="2434213"/>
              <a:ext cx="447873" cy="1038580"/>
            </a:xfrm>
            <a:prstGeom prst="bentConnector3">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肘形连接符 6"/>
            <p:cNvCxnSpPr>
              <a:stCxn id="57" idx="2"/>
              <a:endCxn id="109" idx="3"/>
            </p:cNvCxnSpPr>
            <p:nvPr/>
          </p:nvCxnSpPr>
          <p:spPr>
            <a:xfrm rot="10800000" flipV="1">
              <a:off x="7330029" y="3472793"/>
              <a:ext cx="447873" cy="1575232"/>
            </a:xfrm>
            <a:prstGeom prst="bentConnector3">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1" name="ïsḻïde"/>
            <p:cNvSpPr txBox="1"/>
            <p:nvPr/>
          </p:nvSpPr>
          <p:spPr>
            <a:xfrm>
              <a:off x="721100" y="2351552"/>
              <a:ext cx="3458736" cy="2426116"/>
            </a:xfrm>
            <a:prstGeom prst="rect">
              <a:avLst/>
            </a:prstGeom>
            <a:noFill/>
          </p:spPr>
          <p:txBody>
            <a:bodyPr wrap="square" lIns="90000" tIns="46800" rIns="90000" bIns="46800" rtlCol="0">
              <a:noAutofit/>
            </a:bodyPr>
            <a:lstStyle/>
            <a:p>
              <a:pPr>
                <a:lnSpc>
                  <a:spcPct val="150000"/>
                </a:lnSpc>
              </a:pPr>
              <a:r>
                <a:rPr lang="en-US" altLang="zh-CN" sz="1400" dirty="0"/>
                <a:t>Unified fonts make reading more fluent.</a:t>
              </a:r>
              <a:endParaRPr lang="en-US" altLang="zh-CN" sz="1400" dirty="0"/>
            </a:p>
            <a:p>
              <a:pPr>
                <a:lnSpc>
                  <a:spcPct val="150000"/>
                </a:lnSpc>
              </a:pPr>
              <a:r>
                <a:rPr lang="en-US" altLang="zh-CN" sz="1600" b="1" dirty="0"/>
                <a:t>Theme color makes PPT more convenient to change.</a:t>
              </a:r>
              <a:endParaRPr lang="en-US" altLang="zh-CN" sz="1600" b="1" dirty="0"/>
            </a:p>
            <a:p>
              <a:pPr>
                <a:lnSpc>
                  <a:spcPct val="150000"/>
                </a:lnSpc>
              </a:pPr>
              <a:r>
                <a:rPr lang="en-US" altLang="zh-CN" sz="1400" dirty="0"/>
                <a:t>Adjust the spacing to adapt to Chinese typesetting, use the reference line in PPT.</a:t>
              </a:r>
              <a:endParaRPr lang="en-US" sz="1400" b="1" dirty="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fd8bebb-7a96-4533-9b50-1fdcac53c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0324" y="1286190"/>
            <a:ext cx="10491352" cy="4446957"/>
            <a:chOff x="850324" y="1286190"/>
            <a:chExt cx="10491352" cy="4446957"/>
          </a:xfrm>
        </p:grpSpPr>
        <p:sp>
          <p:nvSpPr>
            <p:cNvPr id="6" name="ïş1ïdé"/>
            <p:cNvSpPr/>
            <p:nvPr/>
          </p:nvSpPr>
          <p:spPr bwMode="auto">
            <a:xfrm>
              <a:off x="4120793" y="4603850"/>
              <a:ext cx="928540" cy="940334"/>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01</a:t>
              </a:r>
              <a:endParaRPr lang="en-US" altLang="zh-CN" sz="2800" dirty="0">
                <a:solidFill>
                  <a:srgbClr val="FFFFFF"/>
                </a:solidFill>
                <a:latin typeface="Impact" panose="020B0806030902050204" pitchFamily="34" charset="0"/>
              </a:endParaRPr>
            </a:p>
          </p:txBody>
        </p:sp>
        <p:sp>
          <p:nvSpPr>
            <p:cNvPr id="7" name="îṧḷiḍê"/>
            <p:cNvSpPr/>
            <p:nvPr/>
          </p:nvSpPr>
          <p:spPr bwMode="auto">
            <a:xfrm>
              <a:off x="2837326" y="2852524"/>
              <a:ext cx="1174447" cy="1189365"/>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rPr>
                <a:t>02</a:t>
              </a:r>
              <a:endPar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8" name="i$ļïḋê"/>
            <p:cNvSpPr/>
            <p:nvPr/>
          </p:nvSpPr>
          <p:spPr bwMode="auto">
            <a:xfrm>
              <a:off x="4612929" y="2503777"/>
              <a:ext cx="1064965" cy="1080508"/>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03</a:t>
              </a:r>
              <a:endParaRPr lang="en-US" altLang="zh-CN" sz="2800" dirty="0">
                <a:solidFill>
                  <a:srgbClr val="FFFFFF"/>
                </a:solidFill>
                <a:latin typeface="Impact" panose="020B0806030902050204" pitchFamily="34" charset="0"/>
              </a:endParaRPr>
            </a:p>
          </p:txBody>
        </p:sp>
        <p:sp>
          <p:nvSpPr>
            <p:cNvPr id="9" name="islíḓè"/>
            <p:cNvSpPr/>
            <p:nvPr/>
          </p:nvSpPr>
          <p:spPr bwMode="auto">
            <a:xfrm>
              <a:off x="7782143" y="3025578"/>
              <a:ext cx="1362704" cy="1380014"/>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05</a:t>
              </a:r>
              <a:endParaRPr lang="en-US" altLang="zh-CN" sz="2800" dirty="0">
                <a:solidFill>
                  <a:srgbClr val="FFFFFF"/>
                </a:solidFill>
                <a:latin typeface="Impact" panose="020B0806030902050204" pitchFamily="34" charset="0"/>
              </a:endParaRPr>
            </a:p>
          </p:txBody>
        </p:sp>
        <p:sp>
          <p:nvSpPr>
            <p:cNvPr id="10" name="iṧľide"/>
            <p:cNvSpPr/>
            <p:nvPr/>
          </p:nvSpPr>
          <p:spPr bwMode="auto">
            <a:xfrm>
              <a:off x="6122030" y="1286190"/>
              <a:ext cx="1672093" cy="1693333"/>
            </a:xfrm>
            <a:prstGeom prst="ellipse">
              <a:avLst/>
            </a:prstGeom>
            <a:solidFill>
              <a:schemeClr val="accent3"/>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4000" dirty="0">
                  <a:solidFill>
                    <a:srgbClr val="FFFFFF"/>
                  </a:solidFill>
                  <a:latin typeface="Impact" panose="020B0806030902050204" pitchFamily="34" charset="0"/>
                </a:rPr>
                <a:t>04</a:t>
              </a:r>
              <a:endParaRPr lang="en-US" altLang="zh-CN" sz="4000" dirty="0">
                <a:solidFill>
                  <a:srgbClr val="FFFFFF"/>
                </a:solidFill>
                <a:latin typeface="Impact" panose="020B0806030902050204" pitchFamily="34" charset="0"/>
              </a:endParaRPr>
            </a:p>
          </p:txBody>
        </p:sp>
        <p:cxnSp>
          <p:nvCxnSpPr>
            <p:cNvPr id="11" name="直接连接符 10"/>
            <p:cNvCxnSpPr>
              <a:stCxn id="6" idx="1"/>
              <a:endCxn id="7" idx="5"/>
            </p:cNvCxnSpPr>
            <p:nvPr/>
          </p:nvCxnSpPr>
          <p:spPr>
            <a:xfrm flipH="1" flipV="1">
              <a:off x="3839779" y="3867711"/>
              <a:ext cx="416996" cy="873848"/>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6"/>
              <a:endCxn id="8" idx="2"/>
            </p:cNvCxnSpPr>
            <p:nvPr/>
          </p:nvCxnSpPr>
          <p:spPr>
            <a:xfrm flipV="1">
              <a:off x="4011773" y="3044031"/>
              <a:ext cx="601156" cy="403176"/>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7"/>
              <a:endCxn id="10" idx="2"/>
            </p:cNvCxnSpPr>
            <p:nvPr/>
          </p:nvCxnSpPr>
          <p:spPr>
            <a:xfrm flipV="1">
              <a:off x="5521933" y="2132857"/>
              <a:ext cx="600097" cy="529157"/>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a:endCxn id="9" idx="0"/>
            </p:cNvCxnSpPr>
            <p:nvPr/>
          </p:nvCxnSpPr>
          <p:spPr>
            <a:xfrm>
              <a:off x="7794123" y="2132857"/>
              <a:ext cx="669372" cy="892721"/>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2"/>
            </p:cNvCxnSpPr>
            <p:nvPr/>
          </p:nvCxnSpPr>
          <p:spPr>
            <a:xfrm flipH="1">
              <a:off x="3089979" y="5074017"/>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6" name="íşḷïďé"/>
            <p:cNvSpPr/>
            <p:nvPr/>
          </p:nvSpPr>
          <p:spPr bwMode="auto">
            <a:xfrm>
              <a:off x="850324" y="495983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17" name="íṧḻïďè"/>
            <p:cNvSpPr txBox="1"/>
            <p:nvPr/>
          </p:nvSpPr>
          <p:spPr bwMode="auto">
            <a:xfrm>
              <a:off x="850324" y="4608694"/>
              <a:ext cx="2195910" cy="351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18" name="íṣļïḋe"/>
            <p:cNvSpPr/>
            <p:nvPr/>
          </p:nvSpPr>
          <p:spPr bwMode="auto">
            <a:xfrm>
              <a:off x="9145766" y="3545221"/>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19" name="îṣļíďê"/>
            <p:cNvSpPr txBox="1"/>
            <p:nvPr/>
          </p:nvSpPr>
          <p:spPr bwMode="auto">
            <a:xfrm>
              <a:off x="9145766" y="3194082"/>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20" name="íṡlîḑè"/>
            <p:cNvSpPr/>
            <p:nvPr/>
          </p:nvSpPr>
          <p:spPr bwMode="auto">
            <a:xfrm>
              <a:off x="850324" y="289513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21" name="íṩļîḓè"/>
            <p:cNvSpPr txBox="1"/>
            <p:nvPr/>
          </p:nvSpPr>
          <p:spPr bwMode="auto">
            <a:xfrm>
              <a:off x="850324" y="254399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22" name="í$liḑè"/>
            <p:cNvSpPr/>
            <p:nvPr/>
          </p:nvSpPr>
          <p:spPr bwMode="auto">
            <a:xfrm>
              <a:off x="2931645" y="2011723"/>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23" name="i$lïde"/>
            <p:cNvSpPr txBox="1"/>
            <p:nvPr/>
          </p:nvSpPr>
          <p:spPr bwMode="auto">
            <a:xfrm>
              <a:off x="2931645" y="1660584"/>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24" name="ïṩļíḍé"/>
            <p:cNvSpPr/>
            <p:nvPr/>
          </p:nvSpPr>
          <p:spPr bwMode="auto">
            <a:xfrm>
              <a:off x="7830921" y="1707636"/>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25" name="ísḻîḑé"/>
            <p:cNvSpPr txBox="1"/>
            <p:nvPr/>
          </p:nvSpPr>
          <p:spPr bwMode="auto">
            <a:xfrm>
              <a:off x="7830921" y="135649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sp>
          <p:nvSpPr>
            <p:cNvPr id="26" name="íŝ1îḑé"/>
            <p:cNvSpPr/>
            <p:nvPr/>
          </p:nvSpPr>
          <p:spPr bwMode="auto">
            <a:xfrm>
              <a:off x="6486856" y="4615760"/>
              <a:ext cx="1103372" cy="1117387"/>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06</a:t>
              </a:r>
              <a:endParaRPr lang="en-US" altLang="zh-CN" sz="2800" dirty="0">
                <a:solidFill>
                  <a:srgbClr val="FFFFFF"/>
                </a:solidFill>
                <a:latin typeface="Impact" panose="020B0806030902050204" pitchFamily="34" charset="0"/>
              </a:endParaRPr>
            </a:p>
          </p:txBody>
        </p:sp>
        <p:cxnSp>
          <p:nvCxnSpPr>
            <p:cNvPr id="27" name="直接连接符 26"/>
            <p:cNvCxnSpPr>
              <a:stCxn id="9" idx="4"/>
              <a:endCxn id="26" idx="6"/>
            </p:cNvCxnSpPr>
            <p:nvPr/>
          </p:nvCxnSpPr>
          <p:spPr>
            <a:xfrm flipH="1">
              <a:off x="7590228" y="4405592"/>
              <a:ext cx="873267" cy="768862"/>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îŝḻiḍe"/>
            <p:cNvSpPr/>
            <p:nvPr/>
          </p:nvSpPr>
          <p:spPr bwMode="auto">
            <a:xfrm>
              <a:off x="8709819" y="5162476"/>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en-US" altLang="zh-CN" sz="1000" dirty="0"/>
                <a:t>Copy paste fonts. Choose the only option to retain text.</a:t>
              </a:r>
              <a:endParaRPr lang="en-US" altLang="zh-CN" sz="1000" dirty="0"/>
            </a:p>
          </p:txBody>
        </p:sp>
        <p:sp>
          <p:nvSpPr>
            <p:cNvPr id="29" name="ïṣḻiḋé"/>
            <p:cNvSpPr txBox="1"/>
            <p:nvPr/>
          </p:nvSpPr>
          <p:spPr bwMode="auto">
            <a:xfrm>
              <a:off x="8709819" y="481133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400" rtl="0" eaLnBrk="1" fontAlgn="auto" latinLnBrk="0" hangingPunct="1">
                <a:spcBef>
                  <a:spcPct val="0"/>
                </a:spcBef>
                <a:spcAft>
                  <a:spcPts val="0"/>
                </a:spcAft>
                <a:buClrTx/>
                <a:buSzTx/>
                <a:buFontTx/>
                <a:buNone/>
                <a:defRPr/>
              </a:pPr>
              <a:r>
                <a:rPr kumimoji="0" lang="en-US" altLang="zh-CN" sz="1800" b="1" i="0" u="none" strike="noStrike" kern="1200" cap="none" spc="0" normalizeH="0" baseline="0" noProof="0" dirty="0">
                  <a:ln>
                    <a:noFill/>
                  </a:ln>
                  <a:effectLst/>
                  <a:uLnTx/>
                  <a:uFillTx/>
                </a:rPr>
                <a:t>Text here</a:t>
              </a:r>
              <a:endParaRPr kumimoji="0" lang="zh-CN" altLang="en-US" sz="1800" b="1" i="0" u="none" strike="noStrike" kern="1200" cap="none" spc="0" normalizeH="0" baseline="0" noProof="0" dirty="0">
                <a:ln>
                  <a:noFill/>
                </a:ln>
                <a:effectLst/>
                <a:uLnTx/>
                <a:uFillTx/>
              </a:endParaRPr>
            </a:p>
          </p:txBody>
        </p:sp>
        <p:cxnSp>
          <p:nvCxnSpPr>
            <p:cNvPr id="30" name="直接连接符 29"/>
            <p:cNvCxnSpPr>
              <a:stCxn id="26" idx="6"/>
            </p:cNvCxnSpPr>
            <p:nvPr/>
          </p:nvCxnSpPr>
          <p:spPr>
            <a:xfrm>
              <a:off x="7590228" y="5174454"/>
              <a:ext cx="1026052"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b8ec779-71a5-46ee-9724-6e90af8fa63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402952"/>
            <a:ext cx="10850564" cy="4076914"/>
            <a:chOff x="669925" y="1402952"/>
            <a:chExt cx="10850564" cy="4076914"/>
          </a:xfrm>
        </p:grpSpPr>
        <p:grpSp>
          <p:nvGrpSpPr>
            <p:cNvPr id="6" name="ïSļî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69925" y="1825642"/>
              <a:ext cx="10850563" cy="3649047"/>
              <a:chOff x="612520" y="1825642"/>
              <a:chExt cx="10850563" cy="3649047"/>
            </a:xfrm>
          </p:grpSpPr>
          <p:grpSp>
            <p:nvGrpSpPr>
              <p:cNvPr id="25" name="ïsļîďé"/>
              <p:cNvGrpSpPr/>
              <p:nvPr/>
            </p:nvGrpSpPr>
            <p:grpSpPr>
              <a:xfrm>
                <a:off x="3737560" y="1825642"/>
                <a:ext cx="4469255" cy="3649047"/>
                <a:chOff x="6559293" y="2348765"/>
                <a:chExt cx="3255131" cy="2657742"/>
              </a:xfrm>
            </p:grpSpPr>
            <p:sp>
              <p:nvSpPr>
                <p:cNvPr id="32" name="îṣļîḋè"/>
                <p:cNvSpPr/>
                <p:nvPr/>
              </p:nvSpPr>
              <p:spPr>
                <a:xfrm rot="437842">
                  <a:off x="8095241" y="2354446"/>
                  <a:ext cx="1603144" cy="2033442"/>
                </a:xfrm>
                <a:prstGeom prst="foldedCorner">
                  <a:avLst>
                    <a:gd name="adj" fmla="val 16858"/>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33" name="íSḷiḑè"/>
                <p:cNvGrpSpPr/>
                <p:nvPr/>
              </p:nvGrpSpPr>
              <p:grpSpPr>
                <a:xfrm rot="437842">
                  <a:off x="8187889" y="2703794"/>
                  <a:ext cx="1366221" cy="1554869"/>
                  <a:chOff x="5929890" y="1372594"/>
                  <a:chExt cx="1366221" cy="1554869"/>
                </a:xfrm>
              </p:grpSpPr>
              <p:cxnSp>
                <p:nvCxnSpPr>
                  <p:cNvPr id="41" name="直接连接符 40"/>
                  <p:cNvCxnSpPr/>
                  <p:nvPr/>
                </p:nvCxnSpPr>
                <p:spPr>
                  <a:xfrm>
                    <a:off x="5929890" y="1623537"/>
                    <a:ext cx="1299243" cy="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ïS1íḍè"/>
                  <p:cNvSpPr txBox="1"/>
                  <p:nvPr/>
                </p:nvSpPr>
                <p:spPr>
                  <a:xfrm>
                    <a:off x="6661909" y="1372594"/>
                    <a:ext cx="634202" cy="224166"/>
                  </a:xfrm>
                  <a:prstGeom prst="rect">
                    <a:avLst/>
                  </a:prstGeom>
                  <a:noFill/>
                </p:spPr>
                <p:txBody>
                  <a:bodyPr wrap="none">
                    <a:normAutofit/>
                  </a:bodyPr>
                  <a:lstStyle/>
                  <a:p>
                    <a:pPr algn="r"/>
                    <a:r>
                      <a:rPr lang="en-US" sz="1400" b="1">
                        <a:solidFill>
                          <a:schemeClr val="tx1">
                            <a:lumMod val="75000"/>
                            <a:lumOff val="25000"/>
                          </a:schemeClr>
                        </a:solidFill>
                      </a:rPr>
                      <a:t>January</a:t>
                    </a:r>
                    <a:endParaRPr lang="en-US" sz="1400" b="1">
                      <a:solidFill>
                        <a:schemeClr val="tx1">
                          <a:lumMod val="75000"/>
                          <a:lumOff val="25000"/>
                        </a:schemeClr>
                      </a:solidFill>
                    </a:endParaRPr>
                  </a:p>
                </p:txBody>
              </p:sp>
              <p:sp>
                <p:nvSpPr>
                  <p:cNvPr id="43" name="ï$lîḓé"/>
                  <p:cNvSpPr txBox="1"/>
                  <p:nvPr/>
                </p:nvSpPr>
                <p:spPr>
                  <a:xfrm>
                    <a:off x="6096624" y="1703654"/>
                    <a:ext cx="965780" cy="963911"/>
                  </a:xfrm>
                  <a:prstGeom prst="rect">
                    <a:avLst/>
                  </a:prstGeom>
                  <a:noFill/>
                </p:spPr>
                <p:txBody>
                  <a:bodyPr wrap="none">
                    <a:normAutofit/>
                  </a:bodyPr>
                  <a:lstStyle/>
                  <a:p>
                    <a:pPr algn="ctr"/>
                    <a:r>
                      <a:rPr lang="en-US" sz="8000">
                        <a:solidFill>
                          <a:schemeClr val="tx1">
                            <a:lumMod val="75000"/>
                            <a:lumOff val="25000"/>
                          </a:schemeClr>
                        </a:solidFill>
                      </a:rPr>
                      <a:t>20</a:t>
                    </a:r>
                    <a:endParaRPr lang="en-US" sz="8000">
                      <a:solidFill>
                        <a:schemeClr val="tx1">
                          <a:lumMod val="75000"/>
                          <a:lumOff val="25000"/>
                        </a:schemeClr>
                      </a:solidFill>
                    </a:endParaRPr>
                  </a:p>
                </p:txBody>
              </p:sp>
              <p:sp>
                <p:nvSpPr>
                  <p:cNvPr id="44" name="ísḻïďe"/>
                  <p:cNvSpPr txBox="1"/>
                  <p:nvPr/>
                </p:nvSpPr>
                <p:spPr>
                  <a:xfrm>
                    <a:off x="6020660" y="2636048"/>
                    <a:ext cx="1117699" cy="291415"/>
                  </a:xfrm>
                  <a:prstGeom prst="rect">
                    <a:avLst/>
                  </a:prstGeom>
                  <a:noFill/>
                </p:spPr>
                <p:txBody>
                  <a:bodyPr wrap="none">
                    <a:normAutofit/>
                  </a:bodyPr>
                  <a:lstStyle/>
                  <a:p>
                    <a:pPr algn="ctr"/>
                    <a:r>
                      <a:rPr lang="en-US" sz="2000">
                        <a:solidFill>
                          <a:schemeClr val="tx1">
                            <a:lumMod val="75000"/>
                            <a:lumOff val="25000"/>
                          </a:schemeClr>
                        </a:solidFill>
                      </a:rPr>
                      <a:t>Wednesday</a:t>
                    </a:r>
                    <a:endParaRPr lang="en-US" sz="2000">
                      <a:solidFill>
                        <a:schemeClr val="tx1">
                          <a:lumMod val="75000"/>
                          <a:lumOff val="25000"/>
                        </a:schemeClr>
                      </a:solidFill>
                    </a:endParaRPr>
                  </a:p>
                </p:txBody>
              </p:sp>
            </p:grpSp>
            <p:sp>
              <p:nvSpPr>
                <p:cNvPr id="34" name="ï$1îḑé"/>
                <p:cNvSpPr/>
                <p:nvPr/>
              </p:nvSpPr>
              <p:spPr>
                <a:xfrm rot="437842">
                  <a:off x="8215195" y="2348765"/>
                  <a:ext cx="1599229" cy="201930"/>
                </a:xfrm>
                <a:prstGeom prst="rect">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5" name="ïśḷïḍè"/>
                <p:cNvSpPr/>
                <p:nvPr/>
              </p:nvSpPr>
              <p:spPr>
                <a:xfrm rot="1071278">
                  <a:off x="6559293" y="3194047"/>
                  <a:ext cx="1603145" cy="1812460"/>
                </a:xfrm>
                <a:prstGeom prst="foldedCorner">
                  <a:avLst>
                    <a:gd name="adj" fmla="val 16858"/>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36" name="ïşḻídé"/>
                <p:cNvGrpSpPr/>
                <p:nvPr/>
              </p:nvGrpSpPr>
              <p:grpSpPr>
                <a:xfrm rot="1071278">
                  <a:off x="6666056" y="3321361"/>
                  <a:ext cx="1367645" cy="1554871"/>
                  <a:chOff x="5929890" y="1372593"/>
                  <a:chExt cx="1367644" cy="1554871"/>
                </a:xfrm>
              </p:grpSpPr>
              <p:cxnSp>
                <p:nvCxnSpPr>
                  <p:cNvPr id="37" name="直接连接符 36"/>
                  <p:cNvCxnSpPr/>
                  <p:nvPr/>
                </p:nvCxnSpPr>
                <p:spPr>
                  <a:xfrm>
                    <a:off x="5929890" y="1623537"/>
                    <a:ext cx="1299243" cy="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íṡľiḋé"/>
                  <p:cNvSpPr txBox="1"/>
                  <p:nvPr/>
                </p:nvSpPr>
                <p:spPr>
                  <a:xfrm>
                    <a:off x="6604957" y="1372593"/>
                    <a:ext cx="692577" cy="224166"/>
                  </a:xfrm>
                  <a:prstGeom prst="rect">
                    <a:avLst/>
                  </a:prstGeom>
                  <a:noFill/>
                </p:spPr>
                <p:txBody>
                  <a:bodyPr wrap="none">
                    <a:normAutofit/>
                  </a:bodyPr>
                  <a:lstStyle/>
                  <a:p>
                    <a:pPr algn="r"/>
                    <a:r>
                      <a:rPr lang="en-US" sz="1400" b="1">
                        <a:solidFill>
                          <a:schemeClr val="tx1">
                            <a:lumMod val="75000"/>
                            <a:lumOff val="25000"/>
                          </a:schemeClr>
                        </a:solidFill>
                      </a:rPr>
                      <a:t>February</a:t>
                    </a:r>
                    <a:endParaRPr lang="en-US" sz="1400" b="1">
                      <a:solidFill>
                        <a:schemeClr val="tx1">
                          <a:lumMod val="75000"/>
                          <a:lumOff val="25000"/>
                        </a:schemeClr>
                      </a:solidFill>
                    </a:endParaRPr>
                  </a:p>
                </p:txBody>
              </p:sp>
              <p:sp>
                <p:nvSpPr>
                  <p:cNvPr id="39" name="îŝ1ïḋê"/>
                  <p:cNvSpPr txBox="1"/>
                  <p:nvPr/>
                </p:nvSpPr>
                <p:spPr>
                  <a:xfrm>
                    <a:off x="6304443" y="1735316"/>
                    <a:ext cx="550139" cy="963912"/>
                  </a:xfrm>
                  <a:prstGeom prst="rect">
                    <a:avLst/>
                  </a:prstGeom>
                  <a:noFill/>
                </p:spPr>
                <p:txBody>
                  <a:bodyPr wrap="none">
                    <a:normAutofit/>
                  </a:bodyPr>
                  <a:lstStyle/>
                  <a:p>
                    <a:pPr algn="ctr"/>
                    <a:r>
                      <a:rPr lang="ar-SA" sz="8000">
                        <a:solidFill>
                          <a:schemeClr val="tx1">
                            <a:lumMod val="75000"/>
                            <a:lumOff val="25000"/>
                          </a:schemeClr>
                        </a:solidFill>
                      </a:rPr>
                      <a:t>1</a:t>
                    </a:r>
                    <a:endParaRPr lang="ar-SA" sz="8000">
                      <a:solidFill>
                        <a:schemeClr val="tx1">
                          <a:lumMod val="75000"/>
                          <a:lumOff val="25000"/>
                        </a:schemeClr>
                      </a:solidFill>
                    </a:endParaRPr>
                  </a:p>
                </p:txBody>
              </p:sp>
              <p:sp>
                <p:nvSpPr>
                  <p:cNvPr id="40" name="ïśļiḑè"/>
                  <p:cNvSpPr txBox="1"/>
                  <p:nvPr/>
                </p:nvSpPr>
                <p:spPr>
                  <a:xfrm>
                    <a:off x="6180104" y="2636048"/>
                    <a:ext cx="798823" cy="291416"/>
                  </a:xfrm>
                  <a:prstGeom prst="rect">
                    <a:avLst/>
                  </a:prstGeom>
                  <a:noFill/>
                </p:spPr>
                <p:txBody>
                  <a:bodyPr wrap="none">
                    <a:normAutofit/>
                  </a:bodyPr>
                  <a:lstStyle/>
                  <a:p>
                    <a:pPr algn="ctr"/>
                    <a:r>
                      <a:rPr lang="en-US" sz="2000">
                        <a:solidFill>
                          <a:schemeClr val="tx1">
                            <a:lumMod val="75000"/>
                            <a:lumOff val="25000"/>
                          </a:schemeClr>
                        </a:solidFill>
                      </a:rPr>
                      <a:t>Monday</a:t>
                    </a:r>
                    <a:endParaRPr lang="en-US" sz="2000">
                      <a:solidFill>
                        <a:schemeClr val="tx1">
                          <a:lumMod val="75000"/>
                          <a:lumOff val="25000"/>
                        </a:schemeClr>
                      </a:solidFill>
                    </a:endParaRPr>
                  </a:p>
                </p:txBody>
              </p:sp>
            </p:grpSp>
          </p:grpSp>
          <p:grpSp>
            <p:nvGrpSpPr>
              <p:cNvPr id="26" name="îSḷíḍê"/>
              <p:cNvGrpSpPr/>
              <p:nvPr/>
            </p:nvGrpSpPr>
            <p:grpSpPr>
              <a:xfrm>
                <a:off x="612520" y="2603441"/>
                <a:ext cx="2992406" cy="1338747"/>
                <a:chOff x="763334" y="2924944"/>
                <a:chExt cx="2992406" cy="1338747"/>
              </a:xfrm>
            </p:grpSpPr>
            <p:cxnSp>
              <p:nvCxnSpPr>
                <p:cNvPr id="30" name="直接连接符 29"/>
                <p:cNvCxnSpPr/>
                <p:nvPr/>
              </p:nvCxnSpPr>
              <p:spPr>
                <a:xfrm>
                  <a:off x="777075" y="2924944"/>
                  <a:ext cx="2978665"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63334" y="4263691"/>
                  <a:ext cx="2992406"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7" name="íšľidê"/>
              <p:cNvGrpSpPr/>
              <p:nvPr/>
            </p:nvGrpSpPr>
            <p:grpSpPr>
              <a:xfrm>
                <a:off x="9014811" y="2924944"/>
                <a:ext cx="2448272" cy="1338747"/>
                <a:chOff x="9014811" y="2924944"/>
                <a:chExt cx="2448272" cy="1338747"/>
              </a:xfrm>
            </p:grpSpPr>
            <p:cxnSp>
              <p:nvCxnSpPr>
                <p:cNvPr id="28" name="直接连接符 27"/>
                <p:cNvCxnSpPr/>
                <p:nvPr/>
              </p:nvCxnSpPr>
              <p:spPr>
                <a:xfrm>
                  <a:off x="9014811"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014811"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7" name="ïšľíḑe"/>
            <p:cNvGrpSpPr/>
            <p:nvPr/>
          </p:nvGrpSpPr>
          <p:grpSpPr>
            <a:xfrm>
              <a:off x="683666" y="1402952"/>
              <a:ext cx="2512576" cy="939176"/>
              <a:chOff x="669925" y="1488958"/>
              <a:chExt cx="2878046" cy="939176"/>
            </a:xfrm>
          </p:grpSpPr>
          <p:sp>
            <p:nvSpPr>
              <p:cNvPr id="23" name="ïṧḷíďe"/>
              <p:cNvSpPr/>
              <p:nvPr/>
            </p:nvSpPr>
            <p:spPr bwMode="auto">
              <a:xfrm>
                <a:off x="669925" y="1930764"/>
                <a:ext cx="2878046" cy="49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a:t>
                </a:r>
                <a:endParaRPr lang="en-US" altLang="zh-CN" sz="1100" dirty="0"/>
              </a:p>
              <a:p>
                <a:pPr algn="r">
                  <a:lnSpc>
                    <a:spcPct val="120000"/>
                  </a:lnSpc>
                </a:pPr>
                <a:r>
                  <a:rPr lang="en-US" altLang="zh-CN" sz="1100" dirty="0"/>
                  <a:t>option to retain text.</a:t>
                </a:r>
                <a:endParaRPr lang="en-US" altLang="zh-CN" sz="1100" dirty="0"/>
              </a:p>
            </p:txBody>
          </p:sp>
          <p:sp>
            <p:nvSpPr>
              <p:cNvPr id="24" name="í$ľíḍe"/>
              <p:cNvSpPr txBox="1"/>
              <p:nvPr/>
            </p:nvSpPr>
            <p:spPr bwMode="auto">
              <a:xfrm>
                <a:off x="669925" y="1488958"/>
                <a:ext cx="2878045" cy="4323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endParaRPr lang="en-US" altLang="zh-CN" sz="2000" b="1" dirty="0"/>
              </a:p>
            </p:txBody>
          </p:sp>
        </p:grpSp>
        <p:grpSp>
          <p:nvGrpSpPr>
            <p:cNvPr id="8" name="îṣlïḓè"/>
            <p:cNvGrpSpPr/>
            <p:nvPr/>
          </p:nvGrpSpPr>
          <p:grpSpPr>
            <a:xfrm>
              <a:off x="683666" y="2797625"/>
              <a:ext cx="2512576" cy="939176"/>
              <a:chOff x="697408" y="2889472"/>
              <a:chExt cx="2878046" cy="939176"/>
            </a:xfrm>
          </p:grpSpPr>
          <p:sp>
            <p:nvSpPr>
              <p:cNvPr id="21" name="îšḷïḋè"/>
              <p:cNvSpPr/>
              <p:nvPr/>
            </p:nvSpPr>
            <p:spPr bwMode="auto">
              <a:xfrm>
                <a:off x="697408" y="3331278"/>
                <a:ext cx="2878046" cy="49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a:t>
                </a:r>
                <a:endParaRPr lang="en-US" altLang="zh-CN" sz="1100" dirty="0"/>
              </a:p>
              <a:p>
                <a:pPr algn="r">
                  <a:lnSpc>
                    <a:spcPct val="120000"/>
                  </a:lnSpc>
                </a:pPr>
                <a:r>
                  <a:rPr lang="en-US" altLang="zh-CN" sz="1100" dirty="0"/>
                  <a:t>option to retain text.</a:t>
                </a:r>
                <a:endParaRPr lang="en-US" altLang="zh-CN" sz="1100" dirty="0"/>
              </a:p>
            </p:txBody>
          </p:sp>
          <p:sp>
            <p:nvSpPr>
              <p:cNvPr id="22" name="íśḻíḋe"/>
              <p:cNvSpPr txBox="1"/>
              <p:nvPr/>
            </p:nvSpPr>
            <p:spPr bwMode="auto">
              <a:xfrm>
                <a:off x="697408" y="2889472"/>
                <a:ext cx="2878045" cy="4323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endParaRPr lang="en-US" altLang="zh-CN" sz="2000" b="1" dirty="0"/>
              </a:p>
            </p:txBody>
          </p:sp>
        </p:grpSp>
        <p:grpSp>
          <p:nvGrpSpPr>
            <p:cNvPr id="9" name="iṡḷîḋè"/>
            <p:cNvGrpSpPr/>
            <p:nvPr/>
          </p:nvGrpSpPr>
          <p:grpSpPr>
            <a:xfrm>
              <a:off x="683666" y="4192298"/>
              <a:ext cx="2512576" cy="939176"/>
              <a:chOff x="670523" y="4278304"/>
              <a:chExt cx="2878046" cy="939176"/>
            </a:xfrm>
          </p:grpSpPr>
          <p:sp>
            <p:nvSpPr>
              <p:cNvPr id="19" name="iṧḻiḓè"/>
              <p:cNvSpPr/>
              <p:nvPr/>
            </p:nvSpPr>
            <p:spPr bwMode="auto">
              <a:xfrm>
                <a:off x="670523" y="4720110"/>
                <a:ext cx="2878046" cy="49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a:t>
                </a:r>
                <a:endParaRPr lang="en-US" altLang="zh-CN" sz="1100" dirty="0"/>
              </a:p>
              <a:p>
                <a:pPr algn="r">
                  <a:lnSpc>
                    <a:spcPct val="120000"/>
                  </a:lnSpc>
                </a:pPr>
                <a:r>
                  <a:rPr lang="en-US" altLang="zh-CN" sz="1100" dirty="0"/>
                  <a:t>option to retain text.</a:t>
                </a:r>
                <a:endParaRPr lang="en-US" altLang="zh-CN" sz="1100" dirty="0"/>
              </a:p>
            </p:txBody>
          </p:sp>
          <p:sp>
            <p:nvSpPr>
              <p:cNvPr id="20" name="iṣļíďé"/>
              <p:cNvSpPr txBox="1"/>
              <p:nvPr/>
            </p:nvSpPr>
            <p:spPr bwMode="auto">
              <a:xfrm>
                <a:off x="670523" y="4278304"/>
                <a:ext cx="2878045" cy="4323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endParaRPr lang="en-US" altLang="zh-CN" sz="2000" b="1" dirty="0"/>
              </a:p>
            </p:txBody>
          </p:sp>
        </p:grpSp>
        <p:grpSp>
          <p:nvGrpSpPr>
            <p:cNvPr id="10" name="iṩ1ïde"/>
            <p:cNvGrpSpPr/>
            <p:nvPr/>
          </p:nvGrpSpPr>
          <p:grpSpPr>
            <a:xfrm>
              <a:off x="8918079" y="1740414"/>
              <a:ext cx="2602410" cy="939176"/>
              <a:chOff x="669925" y="1488958"/>
              <a:chExt cx="2980947" cy="939176"/>
            </a:xfrm>
          </p:grpSpPr>
          <p:sp>
            <p:nvSpPr>
              <p:cNvPr id="17" name="îsļiḓe"/>
              <p:cNvSpPr/>
              <p:nvPr/>
            </p:nvSpPr>
            <p:spPr bwMode="auto">
              <a:xfrm>
                <a:off x="669925" y="1930764"/>
                <a:ext cx="2980947" cy="49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a:t>
                </a:r>
                <a:endParaRPr lang="en-US" altLang="zh-CN" sz="1100" dirty="0"/>
              </a:p>
              <a:p>
                <a:pPr>
                  <a:lnSpc>
                    <a:spcPct val="120000"/>
                  </a:lnSpc>
                </a:pPr>
                <a:r>
                  <a:rPr lang="en-US" altLang="zh-CN" sz="1100" dirty="0"/>
                  <a:t>option to retain text.</a:t>
                </a:r>
                <a:endParaRPr lang="en-US" altLang="zh-CN" sz="1100" dirty="0"/>
              </a:p>
            </p:txBody>
          </p:sp>
          <p:sp>
            <p:nvSpPr>
              <p:cNvPr id="18" name="iSlïḋè"/>
              <p:cNvSpPr txBox="1"/>
              <p:nvPr/>
            </p:nvSpPr>
            <p:spPr bwMode="auto">
              <a:xfrm>
                <a:off x="669925" y="1488958"/>
                <a:ext cx="2980946" cy="4323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nvGrpSpPr>
            <p:cNvPr id="11" name="îṥļîḋe"/>
            <p:cNvGrpSpPr/>
            <p:nvPr/>
          </p:nvGrpSpPr>
          <p:grpSpPr>
            <a:xfrm>
              <a:off x="8918079" y="3135087"/>
              <a:ext cx="2602410" cy="939176"/>
              <a:chOff x="697408" y="2889472"/>
              <a:chExt cx="2980947" cy="939176"/>
            </a:xfrm>
          </p:grpSpPr>
          <p:sp>
            <p:nvSpPr>
              <p:cNvPr id="15" name="iş1iďè"/>
              <p:cNvSpPr/>
              <p:nvPr/>
            </p:nvSpPr>
            <p:spPr bwMode="auto">
              <a:xfrm>
                <a:off x="697408" y="3331278"/>
                <a:ext cx="2980947" cy="49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a:t>
                </a:r>
                <a:endParaRPr lang="en-US" altLang="zh-CN" sz="1100" dirty="0"/>
              </a:p>
              <a:p>
                <a:pPr>
                  <a:lnSpc>
                    <a:spcPct val="120000"/>
                  </a:lnSpc>
                </a:pPr>
                <a:r>
                  <a:rPr lang="en-US" altLang="zh-CN" sz="1100" dirty="0"/>
                  <a:t>option to retain text.</a:t>
                </a:r>
                <a:endParaRPr lang="en-US" altLang="zh-CN" sz="1100" dirty="0"/>
              </a:p>
            </p:txBody>
          </p:sp>
          <p:sp>
            <p:nvSpPr>
              <p:cNvPr id="16" name="îṣļîḋe"/>
              <p:cNvSpPr txBox="1"/>
              <p:nvPr/>
            </p:nvSpPr>
            <p:spPr bwMode="auto">
              <a:xfrm>
                <a:off x="697408" y="2889472"/>
                <a:ext cx="2980946" cy="4323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nvGrpSpPr>
            <p:cNvPr id="12" name="íśḻïḋé"/>
            <p:cNvGrpSpPr/>
            <p:nvPr/>
          </p:nvGrpSpPr>
          <p:grpSpPr>
            <a:xfrm>
              <a:off x="8918079" y="4529760"/>
              <a:ext cx="2602410" cy="950106"/>
              <a:chOff x="670523" y="4278304"/>
              <a:chExt cx="2980947" cy="950106"/>
            </a:xfrm>
          </p:grpSpPr>
          <p:sp>
            <p:nvSpPr>
              <p:cNvPr id="13" name="i$ļiḍê"/>
              <p:cNvSpPr/>
              <p:nvPr/>
            </p:nvSpPr>
            <p:spPr bwMode="auto">
              <a:xfrm>
                <a:off x="670523" y="4720110"/>
                <a:ext cx="2980947" cy="5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a:t>
                </a:r>
                <a:endParaRPr lang="en-US" altLang="zh-CN" sz="1100" dirty="0"/>
              </a:p>
              <a:p>
                <a:pPr>
                  <a:lnSpc>
                    <a:spcPct val="120000"/>
                  </a:lnSpc>
                </a:pPr>
                <a:r>
                  <a:rPr lang="en-US" altLang="zh-CN" sz="1100" dirty="0"/>
                  <a:t>option to retain text.</a:t>
                </a:r>
                <a:endParaRPr lang="en-US" altLang="zh-CN" sz="1100" dirty="0"/>
              </a:p>
            </p:txBody>
          </p:sp>
          <p:sp>
            <p:nvSpPr>
              <p:cNvPr id="14" name="îṩḻiḍe"/>
              <p:cNvSpPr txBox="1"/>
              <p:nvPr/>
            </p:nvSpPr>
            <p:spPr bwMode="auto">
              <a:xfrm>
                <a:off x="670523" y="4278304"/>
                <a:ext cx="2980946"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d9f6fab-57a2-4cc7-9e3e-68c975a43ba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3099" y="1132493"/>
            <a:ext cx="10845799" cy="5012113"/>
            <a:chOff x="673099" y="1132493"/>
            <a:chExt cx="10845799" cy="5012113"/>
          </a:xfrm>
        </p:grpSpPr>
        <p:sp>
          <p:nvSpPr>
            <p:cNvPr id="6" name="ïṥľïďè"/>
            <p:cNvSpPr/>
            <p:nvPr/>
          </p:nvSpPr>
          <p:spPr>
            <a:xfrm>
              <a:off x="4348586" y="1891135"/>
              <a:ext cx="3494828" cy="3494828"/>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7" name="iṧlíḋe"/>
            <p:cNvSpPr/>
            <p:nvPr/>
          </p:nvSpPr>
          <p:spPr>
            <a:xfrm>
              <a:off x="7526761" y="3321896"/>
              <a:ext cx="633306" cy="633306"/>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8" name="iŝļïďé"/>
            <p:cNvSpPr/>
            <p:nvPr/>
          </p:nvSpPr>
          <p:spPr bwMode="auto">
            <a:xfrm>
              <a:off x="7659448" y="3483084"/>
              <a:ext cx="367935" cy="310931"/>
            </a:xfrm>
            <a:custGeom>
              <a:avLst/>
              <a:gdLst>
                <a:gd name="connsiteX0" fmla="*/ 46038 w 338137"/>
                <a:gd name="connsiteY0" fmla="*/ 261937 h 285750"/>
                <a:gd name="connsiteX1" fmla="*/ 38100 w 338137"/>
                <a:gd name="connsiteY1" fmla="*/ 269875 h 285750"/>
                <a:gd name="connsiteX2" fmla="*/ 46038 w 338137"/>
                <a:gd name="connsiteY2" fmla="*/ 277813 h 285750"/>
                <a:gd name="connsiteX3" fmla="*/ 53976 w 338137"/>
                <a:gd name="connsiteY3" fmla="*/ 269875 h 285750"/>
                <a:gd name="connsiteX4" fmla="*/ 46038 w 338137"/>
                <a:gd name="connsiteY4" fmla="*/ 261937 h 285750"/>
                <a:gd name="connsiteX5" fmla="*/ 288131 w 338137"/>
                <a:gd name="connsiteY5" fmla="*/ 184150 h 285750"/>
                <a:gd name="connsiteX6" fmla="*/ 277812 w 338137"/>
                <a:gd name="connsiteY6" fmla="*/ 194469 h 285750"/>
                <a:gd name="connsiteX7" fmla="*/ 288131 w 338137"/>
                <a:gd name="connsiteY7" fmla="*/ 204788 h 285750"/>
                <a:gd name="connsiteX8" fmla="*/ 298450 w 338137"/>
                <a:gd name="connsiteY8" fmla="*/ 194469 h 285750"/>
                <a:gd name="connsiteX9" fmla="*/ 288131 w 338137"/>
                <a:gd name="connsiteY9" fmla="*/ 184150 h 285750"/>
                <a:gd name="connsiteX10" fmla="*/ 19050 w 338137"/>
                <a:gd name="connsiteY10" fmla="*/ 163512 h 285750"/>
                <a:gd name="connsiteX11" fmla="*/ 19050 w 338137"/>
                <a:gd name="connsiteY11" fmla="*/ 242887 h 285750"/>
                <a:gd name="connsiteX12" fmla="*/ 73025 w 338137"/>
                <a:gd name="connsiteY12" fmla="*/ 242887 h 285750"/>
                <a:gd name="connsiteX13" fmla="*/ 73025 w 338137"/>
                <a:gd name="connsiteY13" fmla="*/ 163512 h 285750"/>
                <a:gd name="connsiteX14" fmla="*/ 12010 w 338137"/>
                <a:gd name="connsiteY14" fmla="*/ 139700 h 285750"/>
                <a:gd name="connsiteX15" fmla="*/ 81400 w 338137"/>
                <a:gd name="connsiteY15" fmla="*/ 139700 h 285750"/>
                <a:gd name="connsiteX16" fmla="*/ 92075 w 338137"/>
                <a:gd name="connsiteY16" fmla="*/ 151650 h 285750"/>
                <a:gd name="connsiteX17" fmla="*/ 92075 w 338137"/>
                <a:gd name="connsiteY17" fmla="*/ 273801 h 285750"/>
                <a:gd name="connsiteX18" fmla="*/ 81400 w 338137"/>
                <a:gd name="connsiteY18" fmla="*/ 285750 h 285750"/>
                <a:gd name="connsiteX19" fmla="*/ 12010 w 338137"/>
                <a:gd name="connsiteY19" fmla="*/ 285750 h 285750"/>
                <a:gd name="connsiteX20" fmla="*/ 0 w 338137"/>
                <a:gd name="connsiteY20" fmla="*/ 273801 h 285750"/>
                <a:gd name="connsiteX21" fmla="*/ 0 w 338137"/>
                <a:gd name="connsiteY21" fmla="*/ 151650 h 285750"/>
                <a:gd name="connsiteX22" fmla="*/ 12010 w 338137"/>
                <a:gd name="connsiteY22" fmla="*/ 139700 h 285750"/>
                <a:gd name="connsiteX23" fmla="*/ 177849 w 338137"/>
                <a:gd name="connsiteY23" fmla="*/ 131762 h 285750"/>
                <a:gd name="connsiteX24" fmla="*/ 179144 w 338137"/>
                <a:gd name="connsiteY24" fmla="*/ 134394 h 285750"/>
                <a:gd name="connsiteX25" fmla="*/ 192088 w 338137"/>
                <a:gd name="connsiteY25" fmla="*/ 142291 h 285750"/>
                <a:gd name="connsiteX26" fmla="*/ 192088 w 338137"/>
                <a:gd name="connsiteY26" fmla="*/ 268640 h 285750"/>
                <a:gd name="connsiteX27" fmla="*/ 173966 w 338137"/>
                <a:gd name="connsiteY27" fmla="*/ 285750 h 285750"/>
                <a:gd name="connsiteX28" fmla="*/ 107950 w 338137"/>
                <a:gd name="connsiteY28" fmla="*/ 285750 h 285750"/>
                <a:gd name="connsiteX29" fmla="*/ 109244 w 338137"/>
                <a:gd name="connsiteY29" fmla="*/ 276537 h 285750"/>
                <a:gd name="connsiteX30" fmla="*/ 109244 w 338137"/>
                <a:gd name="connsiteY30" fmla="*/ 273905 h 285750"/>
                <a:gd name="connsiteX31" fmla="*/ 115716 w 338137"/>
                <a:gd name="connsiteY31" fmla="*/ 275221 h 285750"/>
                <a:gd name="connsiteX32" fmla="*/ 124778 w 338137"/>
                <a:gd name="connsiteY32" fmla="*/ 264692 h 285750"/>
                <a:gd name="connsiteX33" fmla="*/ 115716 w 338137"/>
                <a:gd name="connsiteY33" fmla="*/ 254163 h 285750"/>
                <a:gd name="connsiteX34" fmla="*/ 109244 w 338137"/>
                <a:gd name="connsiteY34" fmla="*/ 256795 h 285750"/>
                <a:gd name="connsiteX35" fmla="*/ 109244 w 338137"/>
                <a:gd name="connsiteY35" fmla="*/ 235737 h 285750"/>
                <a:gd name="connsiteX36" fmla="*/ 167494 w 338137"/>
                <a:gd name="connsiteY36" fmla="*/ 235737 h 285750"/>
                <a:gd name="connsiteX37" fmla="*/ 167494 w 338137"/>
                <a:gd name="connsiteY37" fmla="*/ 142291 h 285750"/>
                <a:gd name="connsiteX38" fmla="*/ 177849 w 338137"/>
                <a:gd name="connsiteY38" fmla="*/ 131762 h 285750"/>
                <a:gd name="connsiteX39" fmla="*/ 54988 w 338137"/>
                <a:gd name="connsiteY39" fmla="*/ 82550 h 285750"/>
                <a:gd name="connsiteX40" fmla="*/ 136812 w 338137"/>
                <a:gd name="connsiteY40" fmla="*/ 82550 h 285750"/>
                <a:gd name="connsiteX41" fmla="*/ 143411 w 338137"/>
                <a:gd name="connsiteY41" fmla="*/ 96838 h 285750"/>
                <a:gd name="connsiteX42" fmla="*/ 146050 w 338137"/>
                <a:gd name="connsiteY42" fmla="*/ 98137 h 285750"/>
                <a:gd name="connsiteX43" fmla="*/ 134173 w 338137"/>
                <a:gd name="connsiteY43" fmla="*/ 109827 h 285750"/>
                <a:gd name="connsiteX44" fmla="*/ 61587 w 338137"/>
                <a:gd name="connsiteY44" fmla="*/ 109827 h 285750"/>
                <a:gd name="connsiteX45" fmla="*/ 61587 w 338137"/>
                <a:gd name="connsiteY45" fmla="*/ 125413 h 285750"/>
                <a:gd name="connsiteX46" fmla="*/ 36512 w 338137"/>
                <a:gd name="connsiteY46" fmla="*/ 125413 h 285750"/>
                <a:gd name="connsiteX47" fmla="*/ 36512 w 338137"/>
                <a:gd name="connsiteY47" fmla="*/ 99436 h 285750"/>
                <a:gd name="connsiteX48" fmla="*/ 54988 w 338137"/>
                <a:gd name="connsiteY48" fmla="*/ 82550 h 285750"/>
                <a:gd name="connsiteX49" fmla="*/ 208756 w 338137"/>
                <a:gd name="connsiteY49" fmla="*/ 63500 h 285750"/>
                <a:gd name="connsiteX50" fmla="*/ 210079 w 338137"/>
                <a:gd name="connsiteY50" fmla="*/ 63500 h 285750"/>
                <a:gd name="connsiteX51" fmla="*/ 212725 w 338137"/>
                <a:gd name="connsiteY51" fmla="*/ 64819 h 285750"/>
                <a:gd name="connsiteX52" fmla="*/ 212725 w 338137"/>
                <a:gd name="connsiteY52" fmla="*/ 67458 h 285750"/>
                <a:gd name="connsiteX53" fmla="*/ 195527 w 338137"/>
                <a:gd name="connsiteY53" fmla="*/ 126822 h 285750"/>
                <a:gd name="connsiteX54" fmla="*/ 192881 w 338137"/>
                <a:gd name="connsiteY54" fmla="*/ 129460 h 285750"/>
                <a:gd name="connsiteX55" fmla="*/ 188913 w 338137"/>
                <a:gd name="connsiteY55" fmla="*/ 128141 h 285750"/>
                <a:gd name="connsiteX56" fmla="*/ 180975 w 338137"/>
                <a:gd name="connsiteY56" fmla="*/ 112310 h 285750"/>
                <a:gd name="connsiteX57" fmla="*/ 137319 w 338137"/>
                <a:gd name="connsiteY57" fmla="*/ 154525 h 285750"/>
                <a:gd name="connsiteX58" fmla="*/ 129381 w 338137"/>
                <a:gd name="connsiteY58" fmla="*/ 157163 h 285750"/>
                <a:gd name="connsiteX59" fmla="*/ 121444 w 338137"/>
                <a:gd name="connsiteY59" fmla="*/ 154525 h 285750"/>
                <a:gd name="connsiteX60" fmla="*/ 121444 w 338137"/>
                <a:gd name="connsiteY60" fmla="*/ 138694 h 285750"/>
                <a:gd name="connsiteX61" fmla="*/ 165100 w 338137"/>
                <a:gd name="connsiteY61" fmla="*/ 95161 h 285750"/>
                <a:gd name="connsiteX62" fmla="*/ 147902 w 338137"/>
                <a:gd name="connsiteY62" fmla="*/ 87246 h 285750"/>
                <a:gd name="connsiteX63" fmla="*/ 146579 w 338137"/>
                <a:gd name="connsiteY63" fmla="*/ 83288 h 285750"/>
                <a:gd name="connsiteX64" fmla="*/ 149225 w 338137"/>
                <a:gd name="connsiteY64" fmla="*/ 80650 h 285750"/>
                <a:gd name="connsiteX65" fmla="*/ 208756 w 338137"/>
                <a:gd name="connsiteY65" fmla="*/ 63500 h 285750"/>
                <a:gd name="connsiteX66" fmla="*/ 101335 w 338137"/>
                <a:gd name="connsiteY66" fmla="*/ 0 h 285750"/>
                <a:gd name="connsiteX67" fmla="*/ 305064 w 338137"/>
                <a:gd name="connsiteY67" fmla="*/ 0 h 285750"/>
                <a:gd name="connsiteX68" fmla="*/ 338137 w 338137"/>
                <a:gd name="connsiteY68" fmla="*/ 34237 h 285750"/>
                <a:gd name="connsiteX69" fmla="*/ 338137 w 338137"/>
                <a:gd name="connsiteY69" fmla="*/ 188305 h 285750"/>
                <a:gd name="connsiteX70" fmla="*/ 305064 w 338137"/>
                <a:gd name="connsiteY70" fmla="*/ 221226 h 285750"/>
                <a:gd name="connsiteX71" fmla="*/ 233627 w 338137"/>
                <a:gd name="connsiteY71" fmla="*/ 221226 h 285750"/>
                <a:gd name="connsiteX72" fmla="*/ 233627 w 338137"/>
                <a:gd name="connsiteY72" fmla="*/ 243612 h 285750"/>
                <a:gd name="connsiteX73" fmla="*/ 265377 w 338137"/>
                <a:gd name="connsiteY73" fmla="*/ 243612 h 285750"/>
                <a:gd name="connsiteX74" fmla="*/ 277283 w 338137"/>
                <a:gd name="connsiteY74" fmla="*/ 256780 h 285750"/>
                <a:gd name="connsiteX75" fmla="*/ 277283 w 338137"/>
                <a:gd name="connsiteY75" fmla="*/ 272582 h 285750"/>
                <a:gd name="connsiteX76" fmla="*/ 265377 w 338137"/>
                <a:gd name="connsiteY76" fmla="*/ 285750 h 285750"/>
                <a:gd name="connsiteX77" fmla="*/ 204523 w 338137"/>
                <a:gd name="connsiteY77" fmla="*/ 285750 h 285750"/>
                <a:gd name="connsiteX78" fmla="*/ 209814 w 338137"/>
                <a:gd name="connsiteY78" fmla="*/ 269948 h 285750"/>
                <a:gd name="connsiteX79" fmla="*/ 209814 w 338137"/>
                <a:gd name="connsiteY79" fmla="*/ 213325 h 285750"/>
                <a:gd name="connsiteX80" fmla="*/ 209814 w 338137"/>
                <a:gd name="connsiteY80" fmla="*/ 172504 h 285750"/>
                <a:gd name="connsiteX81" fmla="*/ 295804 w 338137"/>
                <a:gd name="connsiteY81" fmla="*/ 172504 h 285750"/>
                <a:gd name="connsiteX82" fmla="*/ 309033 w 338137"/>
                <a:gd name="connsiteY82" fmla="*/ 159335 h 285750"/>
                <a:gd name="connsiteX83" fmla="*/ 309033 w 338137"/>
                <a:gd name="connsiteY83" fmla="*/ 39504 h 285750"/>
                <a:gd name="connsiteX84" fmla="*/ 295804 w 338137"/>
                <a:gd name="connsiteY84" fmla="*/ 27653 h 285750"/>
                <a:gd name="connsiteX85" fmla="*/ 109272 w 338137"/>
                <a:gd name="connsiteY85" fmla="*/ 27653 h 285750"/>
                <a:gd name="connsiteX86" fmla="*/ 97366 w 338137"/>
                <a:gd name="connsiteY86" fmla="*/ 39504 h 285750"/>
                <a:gd name="connsiteX87" fmla="*/ 97366 w 338137"/>
                <a:gd name="connsiteY87" fmla="*/ 65841 h 285750"/>
                <a:gd name="connsiteX88" fmla="*/ 68262 w 338137"/>
                <a:gd name="connsiteY88" fmla="*/ 65841 h 285750"/>
                <a:gd name="connsiteX89" fmla="*/ 68262 w 338137"/>
                <a:gd name="connsiteY89" fmla="*/ 34237 h 285750"/>
                <a:gd name="connsiteX90" fmla="*/ 101335 w 338137"/>
                <a:gd name="connsiteY9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38137" h="285750">
                  <a:moveTo>
                    <a:pt x="46038" y="261937"/>
                  </a:moveTo>
                  <a:cubicBezTo>
                    <a:pt x="41654" y="261937"/>
                    <a:pt x="38100" y="265491"/>
                    <a:pt x="38100" y="269875"/>
                  </a:cubicBezTo>
                  <a:cubicBezTo>
                    <a:pt x="38100" y="274259"/>
                    <a:pt x="41654" y="277813"/>
                    <a:pt x="46038" y="277813"/>
                  </a:cubicBezTo>
                  <a:cubicBezTo>
                    <a:pt x="50422" y="277813"/>
                    <a:pt x="53976" y="274259"/>
                    <a:pt x="53976" y="269875"/>
                  </a:cubicBezTo>
                  <a:cubicBezTo>
                    <a:pt x="53976" y="265491"/>
                    <a:pt x="50422" y="261937"/>
                    <a:pt x="46038" y="261937"/>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3512"/>
                  </a:moveTo>
                  <a:lnTo>
                    <a:pt x="19050" y="242887"/>
                  </a:lnTo>
                  <a:lnTo>
                    <a:pt x="73025" y="242887"/>
                  </a:lnTo>
                  <a:lnTo>
                    <a:pt x="73025" y="163512"/>
                  </a:lnTo>
                  <a:close/>
                  <a:moveTo>
                    <a:pt x="12010" y="139700"/>
                  </a:moveTo>
                  <a:cubicBezTo>
                    <a:pt x="12010" y="139700"/>
                    <a:pt x="12010" y="139700"/>
                    <a:pt x="81400" y="139700"/>
                  </a:cubicBezTo>
                  <a:cubicBezTo>
                    <a:pt x="86737" y="139700"/>
                    <a:pt x="92075" y="145011"/>
                    <a:pt x="92075" y="151650"/>
                  </a:cubicBezTo>
                  <a:cubicBezTo>
                    <a:pt x="92075" y="151650"/>
                    <a:pt x="92075" y="151650"/>
                    <a:pt x="92075" y="273801"/>
                  </a:cubicBezTo>
                  <a:cubicBezTo>
                    <a:pt x="92075" y="280439"/>
                    <a:pt x="86737" y="285750"/>
                    <a:pt x="81400" y="285750"/>
                  </a:cubicBezTo>
                  <a:cubicBezTo>
                    <a:pt x="81400" y="285750"/>
                    <a:pt x="81400" y="285750"/>
                    <a:pt x="12010" y="285750"/>
                  </a:cubicBezTo>
                  <a:cubicBezTo>
                    <a:pt x="5338" y="285750"/>
                    <a:pt x="0" y="280439"/>
                    <a:pt x="0" y="273801"/>
                  </a:cubicBezTo>
                  <a:cubicBezTo>
                    <a:pt x="0" y="273801"/>
                    <a:pt x="0" y="273801"/>
                    <a:pt x="0" y="151650"/>
                  </a:cubicBezTo>
                  <a:cubicBezTo>
                    <a:pt x="0" y="145011"/>
                    <a:pt x="5338" y="139700"/>
                    <a:pt x="12010" y="139700"/>
                  </a:cubicBezTo>
                  <a:close/>
                  <a:moveTo>
                    <a:pt x="177849" y="131762"/>
                  </a:moveTo>
                  <a:cubicBezTo>
                    <a:pt x="177849" y="131762"/>
                    <a:pt x="177849" y="131762"/>
                    <a:pt x="179144" y="134394"/>
                  </a:cubicBezTo>
                  <a:cubicBezTo>
                    <a:pt x="181733" y="138343"/>
                    <a:pt x="186910" y="142291"/>
                    <a:pt x="192088" y="142291"/>
                  </a:cubicBezTo>
                  <a:cubicBezTo>
                    <a:pt x="192088" y="142291"/>
                    <a:pt x="192088" y="142291"/>
                    <a:pt x="192088" y="268640"/>
                  </a:cubicBezTo>
                  <a:cubicBezTo>
                    <a:pt x="192088" y="277853"/>
                    <a:pt x="184322" y="285750"/>
                    <a:pt x="173966" y="285750"/>
                  </a:cubicBezTo>
                  <a:cubicBezTo>
                    <a:pt x="173966" y="285750"/>
                    <a:pt x="173966" y="285750"/>
                    <a:pt x="107950" y="285750"/>
                  </a:cubicBezTo>
                  <a:cubicBezTo>
                    <a:pt x="109244" y="283118"/>
                    <a:pt x="109244" y="279169"/>
                    <a:pt x="109244" y="276537"/>
                  </a:cubicBezTo>
                  <a:cubicBezTo>
                    <a:pt x="109244" y="276537"/>
                    <a:pt x="109244" y="276537"/>
                    <a:pt x="109244" y="273905"/>
                  </a:cubicBezTo>
                  <a:cubicBezTo>
                    <a:pt x="110539" y="273905"/>
                    <a:pt x="113128" y="275221"/>
                    <a:pt x="115716" y="275221"/>
                  </a:cubicBezTo>
                  <a:cubicBezTo>
                    <a:pt x="120894" y="275221"/>
                    <a:pt x="124778" y="271273"/>
                    <a:pt x="124778" y="264692"/>
                  </a:cubicBezTo>
                  <a:cubicBezTo>
                    <a:pt x="124778" y="259427"/>
                    <a:pt x="120894" y="254163"/>
                    <a:pt x="115716" y="254163"/>
                  </a:cubicBezTo>
                  <a:cubicBezTo>
                    <a:pt x="113128" y="254163"/>
                    <a:pt x="110539" y="255479"/>
                    <a:pt x="109244" y="256795"/>
                  </a:cubicBezTo>
                  <a:cubicBezTo>
                    <a:pt x="109244" y="256795"/>
                    <a:pt x="109244" y="256795"/>
                    <a:pt x="109244" y="235737"/>
                  </a:cubicBezTo>
                  <a:cubicBezTo>
                    <a:pt x="109244" y="235737"/>
                    <a:pt x="109244" y="235737"/>
                    <a:pt x="167494" y="235737"/>
                  </a:cubicBezTo>
                  <a:cubicBezTo>
                    <a:pt x="167494" y="235737"/>
                    <a:pt x="167494" y="235737"/>
                    <a:pt x="167494" y="142291"/>
                  </a:cubicBezTo>
                  <a:cubicBezTo>
                    <a:pt x="167494" y="142291"/>
                    <a:pt x="167494" y="142291"/>
                    <a:pt x="177849" y="131762"/>
                  </a:cubicBezTo>
                  <a:close/>
                  <a:moveTo>
                    <a:pt x="54988" y="82550"/>
                  </a:moveTo>
                  <a:cubicBezTo>
                    <a:pt x="54988" y="82550"/>
                    <a:pt x="54988" y="82550"/>
                    <a:pt x="136812" y="82550"/>
                  </a:cubicBezTo>
                  <a:cubicBezTo>
                    <a:pt x="135492" y="89045"/>
                    <a:pt x="138132" y="94240"/>
                    <a:pt x="143411" y="96838"/>
                  </a:cubicBezTo>
                  <a:cubicBezTo>
                    <a:pt x="143411" y="96838"/>
                    <a:pt x="143411" y="96838"/>
                    <a:pt x="146050" y="98137"/>
                  </a:cubicBezTo>
                  <a:cubicBezTo>
                    <a:pt x="146050" y="98137"/>
                    <a:pt x="146050" y="98137"/>
                    <a:pt x="134173" y="109827"/>
                  </a:cubicBezTo>
                  <a:cubicBezTo>
                    <a:pt x="134173" y="109827"/>
                    <a:pt x="134173" y="109827"/>
                    <a:pt x="61587" y="109827"/>
                  </a:cubicBezTo>
                  <a:lnTo>
                    <a:pt x="61587" y="125413"/>
                  </a:lnTo>
                  <a:cubicBezTo>
                    <a:pt x="61587" y="125413"/>
                    <a:pt x="61587" y="125413"/>
                    <a:pt x="36512" y="125413"/>
                  </a:cubicBezTo>
                  <a:cubicBezTo>
                    <a:pt x="36512" y="125413"/>
                    <a:pt x="36512" y="125413"/>
                    <a:pt x="36512" y="99436"/>
                  </a:cubicBezTo>
                  <a:cubicBezTo>
                    <a:pt x="36512" y="90343"/>
                    <a:pt x="45750" y="82550"/>
                    <a:pt x="54988" y="82550"/>
                  </a:cubicBezTo>
                  <a:close/>
                  <a:moveTo>
                    <a:pt x="208756" y="63500"/>
                  </a:moveTo>
                  <a:cubicBezTo>
                    <a:pt x="208756" y="63500"/>
                    <a:pt x="210079" y="63500"/>
                    <a:pt x="210079" y="63500"/>
                  </a:cubicBezTo>
                  <a:cubicBezTo>
                    <a:pt x="211402" y="63500"/>
                    <a:pt x="211402" y="63500"/>
                    <a:pt x="212725" y="64819"/>
                  </a:cubicBezTo>
                  <a:cubicBezTo>
                    <a:pt x="212725" y="64819"/>
                    <a:pt x="212725" y="66139"/>
                    <a:pt x="212725" y="67458"/>
                  </a:cubicBezTo>
                  <a:cubicBezTo>
                    <a:pt x="212725" y="67458"/>
                    <a:pt x="212725" y="67458"/>
                    <a:pt x="195527" y="126822"/>
                  </a:cubicBezTo>
                  <a:cubicBezTo>
                    <a:pt x="195527" y="128141"/>
                    <a:pt x="194204" y="129460"/>
                    <a:pt x="192881" y="129460"/>
                  </a:cubicBezTo>
                  <a:cubicBezTo>
                    <a:pt x="191558" y="129460"/>
                    <a:pt x="190236" y="129460"/>
                    <a:pt x="188913" y="128141"/>
                  </a:cubicBezTo>
                  <a:cubicBezTo>
                    <a:pt x="188913" y="128141"/>
                    <a:pt x="188913" y="128141"/>
                    <a:pt x="180975" y="112310"/>
                  </a:cubicBezTo>
                  <a:cubicBezTo>
                    <a:pt x="180975" y="112310"/>
                    <a:pt x="180975" y="112310"/>
                    <a:pt x="137319" y="154525"/>
                  </a:cubicBezTo>
                  <a:cubicBezTo>
                    <a:pt x="135996" y="157163"/>
                    <a:pt x="133350" y="157163"/>
                    <a:pt x="129381" y="157163"/>
                  </a:cubicBezTo>
                  <a:cubicBezTo>
                    <a:pt x="126736" y="157163"/>
                    <a:pt x="124090" y="157163"/>
                    <a:pt x="121444" y="154525"/>
                  </a:cubicBezTo>
                  <a:cubicBezTo>
                    <a:pt x="117475" y="150567"/>
                    <a:pt x="117475" y="142652"/>
                    <a:pt x="121444" y="138694"/>
                  </a:cubicBezTo>
                  <a:cubicBezTo>
                    <a:pt x="121444" y="138694"/>
                    <a:pt x="121444" y="138694"/>
                    <a:pt x="165100" y="95161"/>
                  </a:cubicBezTo>
                  <a:cubicBezTo>
                    <a:pt x="165100" y="95161"/>
                    <a:pt x="165100" y="95161"/>
                    <a:pt x="147902" y="87246"/>
                  </a:cubicBezTo>
                  <a:cubicBezTo>
                    <a:pt x="147902" y="85926"/>
                    <a:pt x="146579" y="84607"/>
                    <a:pt x="146579" y="83288"/>
                  </a:cubicBezTo>
                  <a:cubicBezTo>
                    <a:pt x="146579" y="81969"/>
                    <a:pt x="147902" y="81969"/>
                    <a:pt x="149225" y="80650"/>
                  </a:cubicBezTo>
                  <a:cubicBezTo>
                    <a:pt x="149225" y="80650"/>
                    <a:pt x="149225" y="80650"/>
                    <a:pt x="208756" y="63500"/>
                  </a:cubicBezTo>
                  <a:close/>
                  <a:moveTo>
                    <a:pt x="101335" y="0"/>
                  </a:moveTo>
                  <a:cubicBezTo>
                    <a:pt x="101335" y="0"/>
                    <a:pt x="101335" y="0"/>
                    <a:pt x="305064" y="0"/>
                  </a:cubicBezTo>
                  <a:cubicBezTo>
                    <a:pt x="323585" y="0"/>
                    <a:pt x="338137" y="15802"/>
                    <a:pt x="338137" y="34237"/>
                  </a:cubicBezTo>
                  <a:cubicBezTo>
                    <a:pt x="338137" y="34237"/>
                    <a:pt x="338137" y="34237"/>
                    <a:pt x="338137" y="188305"/>
                  </a:cubicBezTo>
                  <a:cubicBezTo>
                    <a:pt x="338137" y="206741"/>
                    <a:pt x="323585" y="221226"/>
                    <a:pt x="305064" y="221226"/>
                  </a:cubicBezTo>
                  <a:cubicBezTo>
                    <a:pt x="305064" y="221226"/>
                    <a:pt x="305064" y="221226"/>
                    <a:pt x="233627" y="221226"/>
                  </a:cubicBezTo>
                  <a:cubicBezTo>
                    <a:pt x="233627" y="221226"/>
                    <a:pt x="233627" y="221226"/>
                    <a:pt x="233627" y="243612"/>
                  </a:cubicBezTo>
                  <a:cubicBezTo>
                    <a:pt x="233627" y="243612"/>
                    <a:pt x="233627" y="243612"/>
                    <a:pt x="265377" y="243612"/>
                  </a:cubicBezTo>
                  <a:cubicBezTo>
                    <a:pt x="271991" y="243612"/>
                    <a:pt x="277283" y="250196"/>
                    <a:pt x="277283" y="256780"/>
                  </a:cubicBezTo>
                  <a:cubicBezTo>
                    <a:pt x="277283" y="256780"/>
                    <a:pt x="277283" y="256780"/>
                    <a:pt x="277283" y="272582"/>
                  </a:cubicBezTo>
                  <a:cubicBezTo>
                    <a:pt x="277283" y="280483"/>
                    <a:pt x="271991" y="285750"/>
                    <a:pt x="265377" y="285750"/>
                  </a:cubicBezTo>
                  <a:cubicBezTo>
                    <a:pt x="265377" y="285750"/>
                    <a:pt x="265377" y="285750"/>
                    <a:pt x="204523" y="285750"/>
                  </a:cubicBezTo>
                  <a:cubicBezTo>
                    <a:pt x="207168" y="280483"/>
                    <a:pt x="208491" y="275216"/>
                    <a:pt x="209814" y="269948"/>
                  </a:cubicBezTo>
                  <a:cubicBezTo>
                    <a:pt x="209814" y="268631"/>
                    <a:pt x="209814" y="213325"/>
                    <a:pt x="209814" y="213325"/>
                  </a:cubicBezTo>
                  <a:cubicBezTo>
                    <a:pt x="209814" y="213325"/>
                    <a:pt x="209814" y="213325"/>
                    <a:pt x="209814" y="172504"/>
                  </a:cubicBezTo>
                  <a:cubicBezTo>
                    <a:pt x="209814" y="172504"/>
                    <a:pt x="209814" y="172504"/>
                    <a:pt x="295804" y="172504"/>
                  </a:cubicBezTo>
                  <a:cubicBezTo>
                    <a:pt x="303741" y="172504"/>
                    <a:pt x="309033" y="165919"/>
                    <a:pt x="309033" y="159335"/>
                  </a:cubicBezTo>
                  <a:cubicBezTo>
                    <a:pt x="309033" y="159335"/>
                    <a:pt x="309033" y="159335"/>
                    <a:pt x="309033" y="39504"/>
                  </a:cubicBezTo>
                  <a:cubicBezTo>
                    <a:pt x="309033" y="32920"/>
                    <a:pt x="303741" y="27653"/>
                    <a:pt x="295804" y="27653"/>
                  </a:cubicBezTo>
                  <a:cubicBezTo>
                    <a:pt x="295804" y="27653"/>
                    <a:pt x="295804" y="27653"/>
                    <a:pt x="109272" y="27653"/>
                  </a:cubicBezTo>
                  <a:cubicBezTo>
                    <a:pt x="102658" y="27653"/>
                    <a:pt x="97366" y="32920"/>
                    <a:pt x="97366" y="39504"/>
                  </a:cubicBezTo>
                  <a:cubicBezTo>
                    <a:pt x="97366" y="39504"/>
                    <a:pt x="97366" y="39504"/>
                    <a:pt x="97366" y="65841"/>
                  </a:cubicBezTo>
                  <a:cubicBezTo>
                    <a:pt x="97366" y="65841"/>
                    <a:pt x="97366" y="65841"/>
                    <a:pt x="68262" y="65841"/>
                  </a:cubicBezTo>
                  <a:cubicBezTo>
                    <a:pt x="68262" y="65841"/>
                    <a:pt x="68262" y="65841"/>
                    <a:pt x="68262" y="34237"/>
                  </a:cubicBezTo>
                  <a:cubicBezTo>
                    <a:pt x="68262" y="15802"/>
                    <a:pt x="82814" y="0"/>
                    <a:pt x="101335" y="0"/>
                  </a:cubicBezTo>
                  <a:close/>
                </a:path>
              </a:pathLst>
            </a:custGeom>
            <a:solidFill>
              <a:schemeClr val="bg1"/>
            </a:solidFill>
            <a:ln>
              <a:noFill/>
            </a:ln>
          </p:spPr>
          <p:txBody>
            <a:bodyPr wrap="square" lIns="91440" tIns="45720" rIns="91440" bIns="45720" anchor="ctr">
              <a:normAutofit fontScale="92500" lnSpcReduction="20000"/>
            </a:bodyPr>
            <a:lstStyle/>
            <a:p>
              <a:pPr algn="ctr"/>
            </a:p>
          </p:txBody>
        </p:sp>
        <p:sp>
          <p:nvSpPr>
            <p:cNvPr id="9" name="ïšḷiďe"/>
            <p:cNvSpPr/>
            <p:nvPr/>
          </p:nvSpPr>
          <p:spPr>
            <a:xfrm>
              <a:off x="5385385" y="2927934"/>
              <a:ext cx="1421229" cy="1421229"/>
            </a:xfrm>
            <a:prstGeom prst="ellipse">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0" name="îšľíḑè"/>
            <p:cNvSpPr/>
            <p:nvPr/>
          </p:nvSpPr>
          <p:spPr bwMode="auto">
            <a:xfrm>
              <a:off x="5791781" y="3323943"/>
              <a:ext cx="608436" cy="629211"/>
            </a:xfrm>
            <a:custGeom>
              <a:avLst/>
              <a:gdLst>
                <a:gd name="connsiteX0" fmla="*/ 112713 w 325438"/>
                <a:gd name="connsiteY0" fmla="*/ 266700 h 336550"/>
                <a:gd name="connsiteX1" fmla="*/ 104775 w 325438"/>
                <a:gd name="connsiteY1" fmla="*/ 274638 h 336550"/>
                <a:gd name="connsiteX2" fmla="*/ 112713 w 325438"/>
                <a:gd name="connsiteY2" fmla="*/ 282576 h 336550"/>
                <a:gd name="connsiteX3" fmla="*/ 120651 w 325438"/>
                <a:gd name="connsiteY3" fmla="*/ 274638 h 336550"/>
                <a:gd name="connsiteX4" fmla="*/ 112713 w 325438"/>
                <a:gd name="connsiteY4" fmla="*/ 266700 h 336550"/>
                <a:gd name="connsiteX5" fmla="*/ 125413 w 325438"/>
                <a:gd name="connsiteY5" fmla="*/ 230187 h 336550"/>
                <a:gd name="connsiteX6" fmla="*/ 125413 w 325438"/>
                <a:gd name="connsiteY6" fmla="*/ 319087 h 336550"/>
                <a:gd name="connsiteX7" fmla="*/ 242085 w 325438"/>
                <a:gd name="connsiteY7" fmla="*/ 319087 h 336550"/>
                <a:gd name="connsiteX8" fmla="*/ 246063 w 325438"/>
                <a:gd name="connsiteY8" fmla="*/ 315165 h 336550"/>
                <a:gd name="connsiteX9" fmla="*/ 246063 w 325438"/>
                <a:gd name="connsiteY9" fmla="*/ 234109 h 336550"/>
                <a:gd name="connsiteX10" fmla="*/ 242085 w 325438"/>
                <a:gd name="connsiteY10" fmla="*/ 230187 h 336550"/>
                <a:gd name="connsiteX11" fmla="*/ 125413 w 325438"/>
                <a:gd name="connsiteY11" fmla="*/ 230187 h 336550"/>
                <a:gd name="connsiteX12" fmla="*/ 295031 w 325438"/>
                <a:gd name="connsiteY12" fmla="*/ 222250 h 336550"/>
                <a:gd name="connsiteX13" fmla="*/ 311150 w 325438"/>
                <a:gd name="connsiteY13" fmla="*/ 222250 h 336550"/>
                <a:gd name="connsiteX14" fmla="*/ 311150 w 325438"/>
                <a:gd name="connsiteY14" fmla="*/ 293922 h 336550"/>
                <a:gd name="connsiteX15" fmla="*/ 303091 w 325438"/>
                <a:gd name="connsiteY15" fmla="*/ 303213 h 336550"/>
                <a:gd name="connsiteX16" fmla="*/ 276225 w 325438"/>
                <a:gd name="connsiteY16" fmla="*/ 303213 h 336550"/>
                <a:gd name="connsiteX17" fmla="*/ 276225 w 325438"/>
                <a:gd name="connsiteY17" fmla="*/ 285959 h 336550"/>
                <a:gd name="connsiteX18" fmla="*/ 295031 w 325438"/>
                <a:gd name="connsiteY18" fmla="*/ 285959 h 336550"/>
                <a:gd name="connsiteX19" fmla="*/ 295031 w 325438"/>
                <a:gd name="connsiteY19" fmla="*/ 244814 h 336550"/>
                <a:gd name="connsiteX20" fmla="*/ 119523 w 325438"/>
                <a:gd name="connsiteY20" fmla="*/ 212725 h 336550"/>
                <a:gd name="connsiteX21" fmla="*/ 242158 w 325438"/>
                <a:gd name="connsiteY21" fmla="*/ 212725 h 336550"/>
                <a:gd name="connsiteX22" fmla="*/ 261938 w 325438"/>
                <a:gd name="connsiteY22" fmla="*/ 233802 h 336550"/>
                <a:gd name="connsiteX23" fmla="*/ 261938 w 325438"/>
                <a:gd name="connsiteY23" fmla="*/ 315474 h 336550"/>
                <a:gd name="connsiteX24" fmla="*/ 242158 w 325438"/>
                <a:gd name="connsiteY24" fmla="*/ 336550 h 336550"/>
                <a:gd name="connsiteX25" fmla="*/ 119523 w 325438"/>
                <a:gd name="connsiteY25" fmla="*/ 336550 h 336550"/>
                <a:gd name="connsiteX26" fmla="*/ 98425 w 325438"/>
                <a:gd name="connsiteY26" fmla="*/ 315474 h 336550"/>
                <a:gd name="connsiteX27" fmla="*/ 98425 w 325438"/>
                <a:gd name="connsiteY27" fmla="*/ 233802 h 336550"/>
                <a:gd name="connsiteX28" fmla="*/ 119523 w 325438"/>
                <a:gd name="connsiteY28" fmla="*/ 212725 h 336550"/>
                <a:gd name="connsiteX29" fmla="*/ 290514 w 325438"/>
                <a:gd name="connsiteY29" fmla="*/ 190500 h 336550"/>
                <a:gd name="connsiteX30" fmla="*/ 285750 w 325438"/>
                <a:gd name="connsiteY30" fmla="*/ 196056 h 336550"/>
                <a:gd name="connsiteX31" fmla="*/ 290514 w 325438"/>
                <a:gd name="connsiteY31" fmla="*/ 201613 h 336550"/>
                <a:gd name="connsiteX32" fmla="*/ 295277 w 325438"/>
                <a:gd name="connsiteY32" fmla="*/ 196056 h 336550"/>
                <a:gd name="connsiteX33" fmla="*/ 290514 w 325438"/>
                <a:gd name="connsiteY33" fmla="*/ 190500 h 336550"/>
                <a:gd name="connsiteX34" fmla="*/ 12700 w 325438"/>
                <a:gd name="connsiteY34" fmla="*/ 173037 h 336550"/>
                <a:gd name="connsiteX35" fmla="*/ 29968 w 325438"/>
                <a:gd name="connsiteY35" fmla="*/ 173037 h 336550"/>
                <a:gd name="connsiteX36" fmla="*/ 29968 w 325438"/>
                <a:gd name="connsiteY36" fmla="*/ 286118 h 336550"/>
                <a:gd name="connsiteX37" fmla="*/ 77788 w 325438"/>
                <a:gd name="connsiteY37" fmla="*/ 286118 h 336550"/>
                <a:gd name="connsiteX38" fmla="*/ 77788 w 325438"/>
                <a:gd name="connsiteY38" fmla="*/ 303212 h 336550"/>
                <a:gd name="connsiteX39" fmla="*/ 20670 w 325438"/>
                <a:gd name="connsiteY39" fmla="*/ 303212 h 336550"/>
                <a:gd name="connsiteX40" fmla="*/ 12700 w 325438"/>
                <a:gd name="connsiteY40" fmla="*/ 294008 h 336550"/>
                <a:gd name="connsiteX41" fmla="*/ 12700 w 325438"/>
                <a:gd name="connsiteY41" fmla="*/ 173037 h 336550"/>
                <a:gd name="connsiteX42" fmla="*/ 265113 w 325438"/>
                <a:gd name="connsiteY42" fmla="*/ 103187 h 336550"/>
                <a:gd name="connsiteX43" fmla="*/ 265113 w 325438"/>
                <a:gd name="connsiteY43" fmla="*/ 185737 h 336550"/>
                <a:gd name="connsiteX44" fmla="*/ 314326 w 325438"/>
                <a:gd name="connsiteY44" fmla="*/ 185737 h 336550"/>
                <a:gd name="connsiteX45" fmla="*/ 314326 w 325438"/>
                <a:gd name="connsiteY45" fmla="*/ 103187 h 336550"/>
                <a:gd name="connsiteX46" fmla="*/ 266131 w 325438"/>
                <a:gd name="connsiteY46" fmla="*/ 93662 h 336550"/>
                <a:gd name="connsiteX47" fmla="*/ 314895 w 325438"/>
                <a:gd name="connsiteY47" fmla="*/ 93662 h 336550"/>
                <a:gd name="connsiteX48" fmla="*/ 325438 w 325438"/>
                <a:gd name="connsiteY48" fmla="*/ 104147 h 336550"/>
                <a:gd name="connsiteX49" fmla="*/ 325438 w 325438"/>
                <a:gd name="connsiteY49" fmla="*/ 195890 h 336550"/>
                <a:gd name="connsiteX50" fmla="*/ 314895 w 325438"/>
                <a:gd name="connsiteY50" fmla="*/ 206375 h 336550"/>
                <a:gd name="connsiteX51" fmla="*/ 266131 w 325438"/>
                <a:gd name="connsiteY51" fmla="*/ 206375 h 336550"/>
                <a:gd name="connsiteX52" fmla="*/ 255588 w 325438"/>
                <a:gd name="connsiteY52" fmla="*/ 195890 h 336550"/>
                <a:gd name="connsiteX53" fmla="*/ 255588 w 325438"/>
                <a:gd name="connsiteY53" fmla="*/ 104147 h 336550"/>
                <a:gd name="connsiteX54" fmla="*/ 266131 w 325438"/>
                <a:gd name="connsiteY54" fmla="*/ 93662 h 336550"/>
                <a:gd name="connsiteX55" fmla="*/ 23813 w 325438"/>
                <a:gd name="connsiteY55" fmla="*/ 22225 h 336550"/>
                <a:gd name="connsiteX56" fmla="*/ 23813 w 325438"/>
                <a:gd name="connsiteY56" fmla="*/ 133350 h 336550"/>
                <a:gd name="connsiteX57" fmla="*/ 187326 w 325438"/>
                <a:gd name="connsiteY57" fmla="*/ 133350 h 336550"/>
                <a:gd name="connsiteX58" fmla="*/ 187326 w 325438"/>
                <a:gd name="connsiteY58" fmla="*/ 22225 h 336550"/>
                <a:gd name="connsiteX59" fmla="*/ 21220 w 325438"/>
                <a:gd name="connsiteY59" fmla="*/ 0 h 336550"/>
                <a:gd name="connsiteX60" fmla="*/ 189656 w 325438"/>
                <a:gd name="connsiteY60" fmla="*/ 0 h 336550"/>
                <a:gd name="connsiteX61" fmla="*/ 209550 w 325438"/>
                <a:gd name="connsiteY61" fmla="*/ 21004 h 336550"/>
                <a:gd name="connsiteX62" fmla="*/ 209550 w 325438"/>
                <a:gd name="connsiteY62" fmla="*/ 133900 h 336550"/>
                <a:gd name="connsiteX63" fmla="*/ 189656 w 325438"/>
                <a:gd name="connsiteY63" fmla="*/ 154904 h 336550"/>
                <a:gd name="connsiteX64" fmla="*/ 132626 w 325438"/>
                <a:gd name="connsiteY64" fmla="*/ 154904 h 336550"/>
                <a:gd name="connsiteX65" fmla="*/ 132626 w 325438"/>
                <a:gd name="connsiteY65" fmla="*/ 182471 h 336550"/>
                <a:gd name="connsiteX66" fmla="*/ 141910 w 325438"/>
                <a:gd name="connsiteY66" fmla="*/ 182471 h 336550"/>
                <a:gd name="connsiteX67" fmla="*/ 152520 w 325438"/>
                <a:gd name="connsiteY67" fmla="*/ 192973 h 336550"/>
                <a:gd name="connsiteX68" fmla="*/ 141910 w 325438"/>
                <a:gd name="connsiteY68" fmla="*/ 204788 h 336550"/>
                <a:gd name="connsiteX69" fmla="*/ 67639 w 325438"/>
                <a:gd name="connsiteY69" fmla="*/ 204788 h 336550"/>
                <a:gd name="connsiteX70" fmla="*/ 57029 w 325438"/>
                <a:gd name="connsiteY70" fmla="*/ 192973 h 336550"/>
                <a:gd name="connsiteX71" fmla="*/ 67639 w 325438"/>
                <a:gd name="connsiteY71" fmla="*/ 182471 h 336550"/>
                <a:gd name="connsiteX72" fmla="*/ 76923 w 325438"/>
                <a:gd name="connsiteY72" fmla="*/ 182471 h 336550"/>
                <a:gd name="connsiteX73" fmla="*/ 76923 w 325438"/>
                <a:gd name="connsiteY73" fmla="*/ 154904 h 336550"/>
                <a:gd name="connsiteX74" fmla="*/ 21220 w 325438"/>
                <a:gd name="connsiteY74" fmla="*/ 154904 h 336550"/>
                <a:gd name="connsiteX75" fmla="*/ 0 w 325438"/>
                <a:gd name="connsiteY75" fmla="*/ 133900 h 336550"/>
                <a:gd name="connsiteX76" fmla="*/ 0 w 325438"/>
                <a:gd name="connsiteY76" fmla="*/ 21004 h 336550"/>
                <a:gd name="connsiteX77" fmla="*/ 21220 w 325438"/>
                <a:gd name="connsiteY7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25438" h="336550">
                  <a:moveTo>
                    <a:pt x="112713" y="266700"/>
                  </a:moveTo>
                  <a:cubicBezTo>
                    <a:pt x="108329" y="266700"/>
                    <a:pt x="104775" y="270254"/>
                    <a:pt x="104775" y="274638"/>
                  </a:cubicBezTo>
                  <a:cubicBezTo>
                    <a:pt x="104775" y="279022"/>
                    <a:pt x="108329" y="282576"/>
                    <a:pt x="112713" y="282576"/>
                  </a:cubicBezTo>
                  <a:cubicBezTo>
                    <a:pt x="117097" y="282576"/>
                    <a:pt x="120651" y="279022"/>
                    <a:pt x="120651" y="274638"/>
                  </a:cubicBezTo>
                  <a:cubicBezTo>
                    <a:pt x="120651" y="270254"/>
                    <a:pt x="117097" y="266700"/>
                    <a:pt x="112713" y="266700"/>
                  </a:cubicBezTo>
                  <a:close/>
                  <a:moveTo>
                    <a:pt x="125413" y="230187"/>
                  </a:moveTo>
                  <a:cubicBezTo>
                    <a:pt x="125413" y="230187"/>
                    <a:pt x="125413" y="230187"/>
                    <a:pt x="125413" y="319087"/>
                  </a:cubicBezTo>
                  <a:cubicBezTo>
                    <a:pt x="125413" y="319087"/>
                    <a:pt x="125413" y="319087"/>
                    <a:pt x="242085" y="319087"/>
                  </a:cubicBezTo>
                  <a:cubicBezTo>
                    <a:pt x="243411" y="319087"/>
                    <a:pt x="246063" y="317780"/>
                    <a:pt x="246063" y="315165"/>
                  </a:cubicBezTo>
                  <a:lnTo>
                    <a:pt x="246063" y="234109"/>
                  </a:lnTo>
                  <a:cubicBezTo>
                    <a:pt x="246063" y="231494"/>
                    <a:pt x="243411" y="230187"/>
                    <a:pt x="242085" y="230187"/>
                  </a:cubicBezTo>
                  <a:cubicBezTo>
                    <a:pt x="242085" y="230187"/>
                    <a:pt x="242085" y="230187"/>
                    <a:pt x="125413" y="230187"/>
                  </a:cubicBezTo>
                  <a:close/>
                  <a:moveTo>
                    <a:pt x="295031" y="222250"/>
                  </a:moveTo>
                  <a:cubicBezTo>
                    <a:pt x="295031" y="222250"/>
                    <a:pt x="295031" y="222250"/>
                    <a:pt x="311150" y="222250"/>
                  </a:cubicBezTo>
                  <a:cubicBezTo>
                    <a:pt x="311150" y="222250"/>
                    <a:pt x="311150" y="222250"/>
                    <a:pt x="311150" y="293922"/>
                  </a:cubicBezTo>
                  <a:cubicBezTo>
                    <a:pt x="311150" y="299231"/>
                    <a:pt x="308464" y="303213"/>
                    <a:pt x="303091" y="303213"/>
                  </a:cubicBezTo>
                  <a:cubicBezTo>
                    <a:pt x="303091" y="303213"/>
                    <a:pt x="303091" y="303213"/>
                    <a:pt x="276225" y="303213"/>
                  </a:cubicBezTo>
                  <a:cubicBezTo>
                    <a:pt x="276225" y="303213"/>
                    <a:pt x="276225" y="303213"/>
                    <a:pt x="276225" y="285959"/>
                  </a:cubicBezTo>
                  <a:cubicBezTo>
                    <a:pt x="276225" y="285959"/>
                    <a:pt x="276225" y="285959"/>
                    <a:pt x="295031" y="285959"/>
                  </a:cubicBezTo>
                  <a:cubicBezTo>
                    <a:pt x="295031" y="285959"/>
                    <a:pt x="295031" y="285959"/>
                    <a:pt x="295031" y="244814"/>
                  </a:cubicBezTo>
                  <a:close/>
                  <a:moveTo>
                    <a:pt x="119523" y="212725"/>
                  </a:moveTo>
                  <a:cubicBezTo>
                    <a:pt x="119523" y="212725"/>
                    <a:pt x="119523" y="212725"/>
                    <a:pt x="242158" y="212725"/>
                  </a:cubicBezTo>
                  <a:cubicBezTo>
                    <a:pt x="252707" y="212725"/>
                    <a:pt x="261938" y="221946"/>
                    <a:pt x="261938" y="233802"/>
                  </a:cubicBezTo>
                  <a:cubicBezTo>
                    <a:pt x="261938" y="233802"/>
                    <a:pt x="261938" y="233802"/>
                    <a:pt x="261938" y="315474"/>
                  </a:cubicBezTo>
                  <a:cubicBezTo>
                    <a:pt x="261938" y="327329"/>
                    <a:pt x="252707" y="336550"/>
                    <a:pt x="242158" y="336550"/>
                  </a:cubicBezTo>
                  <a:cubicBezTo>
                    <a:pt x="242158" y="336550"/>
                    <a:pt x="242158" y="336550"/>
                    <a:pt x="119523" y="336550"/>
                  </a:cubicBezTo>
                  <a:cubicBezTo>
                    <a:pt x="107655" y="336550"/>
                    <a:pt x="98425" y="327329"/>
                    <a:pt x="98425" y="315474"/>
                  </a:cubicBezTo>
                  <a:cubicBezTo>
                    <a:pt x="98425" y="315474"/>
                    <a:pt x="98425" y="315474"/>
                    <a:pt x="98425" y="233802"/>
                  </a:cubicBezTo>
                  <a:cubicBezTo>
                    <a:pt x="98425" y="221946"/>
                    <a:pt x="107655" y="212725"/>
                    <a:pt x="119523" y="212725"/>
                  </a:cubicBezTo>
                  <a:close/>
                  <a:moveTo>
                    <a:pt x="290514" y="190500"/>
                  </a:moveTo>
                  <a:cubicBezTo>
                    <a:pt x="287883" y="190500"/>
                    <a:pt x="285750" y="192988"/>
                    <a:pt x="285750" y="196056"/>
                  </a:cubicBezTo>
                  <a:cubicBezTo>
                    <a:pt x="285750" y="199125"/>
                    <a:pt x="287883" y="201613"/>
                    <a:pt x="290514" y="201613"/>
                  </a:cubicBezTo>
                  <a:cubicBezTo>
                    <a:pt x="293144" y="201613"/>
                    <a:pt x="295277" y="199125"/>
                    <a:pt x="295277" y="196056"/>
                  </a:cubicBezTo>
                  <a:cubicBezTo>
                    <a:pt x="295277" y="192988"/>
                    <a:pt x="293144" y="190500"/>
                    <a:pt x="290514" y="190500"/>
                  </a:cubicBezTo>
                  <a:close/>
                  <a:moveTo>
                    <a:pt x="12700" y="173037"/>
                  </a:moveTo>
                  <a:cubicBezTo>
                    <a:pt x="12700" y="173037"/>
                    <a:pt x="12700" y="173037"/>
                    <a:pt x="29968" y="173037"/>
                  </a:cubicBezTo>
                  <a:cubicBezTo>
                    <a:pt x="29968" y="173037"/>
                    <a:pt x="29968" y="173037"/>
                    <a:pt x="29968" y="286118"/>
                  </a:cubicBezTo>
                  <a:lnTo>
                    <a:pt x="77788" y="286118"/>
                  </a:lnTo>
                  <a:cubicBezTo>
                    <a:pt x="77788" y="286118"/>
                    <a:pt x="77788" y="286118"/>
                    <a:pt x="77788" y="303212"/>
                  </a:cubicBezTo>
                  <a:cubicBezTo>
                    <a:pt x="77788" y="303212"/>
                    <a:pt x="77788" y="303212"/>
                    <a:pt x="20670" y="303212"/>
                  </a:cubicBezTo>
                  <a:cubicBezTo>
                    <a:pt x="16685" y="303212"/>
                    <a:pt x="12700" y="299267"/>
                    <a:pt x="12700" y="294008"/>
                  </a:cubicBezTo>
                  <a:cubicBezTo>
                    <a:pt x="12700" y="294008"/>
                    <a:pt x="12700" y="294008"/>
                    <a:pt x="12700" y="173037"/>
                  </a:cubicBezTo>
                  <a:close/>
                  <a:moveTo>
                    <a:pt x="265113" y="103187"/>
                  </a:moveTo>
                  <a:lnTo>
                    <a:pt x="265113" y="185737"/>
                  </a:lnTo>
                  <a:lnTo>
                    <a:pt x="314326" y="185737"/>
                  </a:lnTo>
                  <a:lnTo>
                    <a:pt x="314326" y="103187"/>
                  </a:lnTo>
                  <a:close/>
                  <a:moveTo>
                    <a:pt x="266131" y="93662"/>
                  </a:moveTo>
                  <a:cubicBezTo>
                    <a:pt x="266131" y="93662"/>
                    <a:pt x="266131" y="93662"/>
                    <a:pt x="314895" y="93662"/>
                  </a:cubicBezTo>
                  <a:cubicBezTo>
                    <a:pt x="321484" y="93662"/>
                    <a:pt x="325438" y="97594"/>
                    <a:pt x="325438" y="104147"/>
                  </a:cubicBezTo>
                  <a:cubicBezTo>
                    <a:pt x="325438" y="104147"/>
                    <a:pt x="325438" y="104147"/>
                    <a:pt x="325438" y="195890"/>
                  </a:cubicBezTo>
                  <a:cubicBezTo>
                    <a:pt x="325438" y="201132"/>
                    <a:pt x="321484" y="206375"/>
                    <a:pt x="314895" y="206375"/>
                  </a:cubicBezTo>
                  <a:cubicBezTo>
                    <a:pt x="314895" y="206375"/>
                    <a:pt x="314895" y="206375"/>
                    <a:pt x="266131" y="206375"/>
                  </a:cubicBezTo>
                  <a:cubicBezTo>
                    <a:pt x="260860" y="206375"/>
                    <a:pt x="255588" y="201132"/>
                    <a:pt x="255588" y="195890"/>
                  </a:cubicBezTo>
                  <a:cubicBezTo>
                    <a:pt x="255588" y="195890"/>
                    <a:pt x="255588" y="195890"/>
                    <a:pt x="255588" y="104147"/>
                  </a:cubicBezTo>
                  <a:cubicBezTo>
                    <a:pt x="255588" y="97594"/>
                    <a:pt x="260860" y="93662"/>
                    <a:pt x="266131" y="93662"/>
                  </a:cubicBezTo>
                  <a:close/>
                  <a:moveTo>
                    <a:pt x="23813" y="22225"/>
                  </a:moveTo>
                  <a:lnTo>
                    <a:pt x="23813" y="133350"/>
                  </a:lnTo>
                  <a:lnTo>
                    <a:pt x="187326" y="133350"/>
                  </a:lnTo>
                  <a:lnTo>
                    <a:pt x="187326" y="22225"/>
                  </a:lnTo>
                  <a:close/>
                  <a:moveTo>
                    <a:pt x="21220" y="0"/>
                  </a:moveTo>
                  <a:cubicBezTo>
                    <a:pt x="21220" y="0"/>
                    <a:pt x="21220" y="0"/>
                    <a:pt x="189656" y="0"/>
                  </a:cubicBezTo>
                  <a:cubicBezTo>
                    <a:pt x="200266" y="0"/>
                    <a:pt x="209550" y="9189"/>
                    <a:pt x="209550" y="21004"/>
                  </a:cubicBezTo>
                  <a:cubicBezTo>
                    <a:pt x="209550" y="21004"/>
                    <a:pt x="209550" y="21004"/>
                    <a:pt x="209550" y="133900"/>
                  </a:cubicBezTo>
                  <a:cubicBezTo>
                    <a:pt x="209550" y="145714"/>
                    <a:pt x="200266" y="154904"/>
                    <a:pt x="189656" y="154904"/>
                  </a:cubicBezTo>
                  <a:cubicBezTo>
                    <a:pt x="189656" y="154904"/>
                    <a:pt x="189656" y="154904"/>
                    <a:pt x="132626" y="154904"/>
                  </a:cubicBezTo>
                  <a:cubicBezTo>
                    <a:pt x="132626" y="154904"/>
                    <a:pt x="132626" y="154904"/>
                    <a:pt x="132626" y="182471"/>
                  </a:cubicBezTo>
                  <a:cubicBezTo>
                    <a:pt x="132626" y="182471"/>
                    <a:pt x="132626" y="182471"/>
                    <a:pt x="141910" y="182471"/>
                  </a:cubicBezTo>
                  <a:cubicBezTo>
                    <a:pt x="147215" y="182471"/>
                    <a:pt x="152520" y="186409"/>
                    <a:pt x="152520" y="192973"/>
                  </a:cubicBezTo>
                  <a:cubicBezTo>
                    <a:pt x="152520" y="199537"/>
                    <a:pt x="147215" y="204788"/>
                    <a:pt x="141910" y="204788"/>
                  </a:cubicBezTo>
                  <a:cubicBezTo>
                    <a:pt x="141910" y="204788"/>
                    <a:pt x="141910" y="204788"/>
                    <a:pt x="67639" y="204788"/>
                  </a:cubicBezTo>
                  <a:cubicBezTo>
                    <a:pt x="62334" y="204788"/>
                    <a:pt x="57029" y="199537"/>
                    <a:pt x="57029" y="192973"/>
                  </a:cubicBezTo>
                  <a:cubicBezTo>
                    <a:pt x="57029" y="186409"/>
                    <a:pt x="62334" y="182471"/>
                    <a:pt x="67639" y="182471"/>
                  </a:cubicBezTo>
                  <a:cubicBezTo>
                    <a:pt x="67639" y="182471"/>
                    <a:pt x="67639" y="182471"/>
                    <a:pt x="76923" y="182471"/>
                  </a:cubicBezTo>
                  <a:cubicBezTo>
                    <a:pt x="76923" y="182471"/>
                    <a:pt x="76923" y="182471"/>
                    <a:pt x="76923" y="154904"/>
                  </a:cubicBezTo>
                  <a:lnTo>
                    <a:pt x="21220" y="154904"/>
                  </a:lnTo>
                  <a:cubicBezTo>
                    <a:pt x="9284" y="154904"/>
                    <a:pt x="0" y="145714"/>
                    <a:pt x="0" y="133900"/>
                  </a:cubicBezTo>
                  <a:cubicBezTo>
                    <a:pt x="0" y="133900"/>
                    <a:pt x="0" y="133900"/>
                    <a:pt x="0" y="21004"/>
                  </a:cubicBezTo>
                  <a:cubicBezTo>
                    <a:pt x="0" y="9189"/>
                    <a:pt x="9284" y="0"/>
                    <a:pt x="21220" y="0"/>
                  </a:cubicBezTo>
                  <a:close/>
                </a:path>
              </a:pathLst>
            </a:custGeom>
            <a:solidFill>
              <a:schemeClr val="bg1"/>
            </a:solidFill>
            <a:ln>
              <a:noFill/>
            </a:ln>
          </p:spPr>
          <p:txBody>
            <a:bodyPr wrap="square" lIns="91440" tIns="45720" rIns="91440" bIns="45720" anchor="ctr">
              <a:normAutofit/>
            </a:bodyPr>
            <a:lstStyle/>
            <a:p>
              <a:pPr algn="ctr"/>
            </a:p>
          </p:txBody>
        </p:sp>
        <p:sp>
          <p:nvSpPr>
            <p:cNvPr id="11" name="í$1iḓé"/>
            <p:cNvSpPr/>
            <p:nvPr/>
          </p:nvSpPr>
          <p:spPr>
            <a:xfrm>
              <a:off x="4031933" y="3321896"/>
              <a:ext cx="633306" cy="63330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2" name="iśļîḓè"/>
            <p:cNvSpPr/>
            <p:nvPr/>
          </p:nvSpPr>
          <p:spPr bwMode="auto">
            <a:xfrm>
              <a:off x="4195173" y="3446119"/>
              <a:ext cx="306826" cy="384860"/>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lt1"/>
                </a:solidFill>
              </a:endParaRPr>
            </a:p>
          </p:txBody>
        </p:sp>
        <p:sp>
          <p:nvSpPr>
            <p:cNvPr id="13" name="ïslîḑé"/>
            <p:cNvSpPr/>
            <p:nvPr/>
          </p:nvSpPr>
          <p:spPr>
            <a:xfrm>
              <a:off x="1788689" y="4765749"/>
              <a:ext cx="2873829" cy="137885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4" name="íśľídè"/>
            <p:cNvSpPr/>
            <p:nvPr/>
          </p:nvSpPr>
          <p:spPr>
            <a:xfrm>
              <a:off x="673099" y="1132493"/>
              <a:ext cx="3619376" cy="1378857"/>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15" name="ïSľídê"/>
            <p:cNvGrpSpPr/>
            <p:nvPr/>
          </p:nvGrpSpPr>
          <p:grpSpPr>
            <a:xfrm>
              <a:off x="673100" y="1349423"/>
              <a:ext cx="3619375" cy="944997"/>
              <a:chOff x="1779311" y="1331369"/>
              <a:chExt cx="2873828" cy="944997"/>
            </a:xfrm>
          </p:grpSpPr>
          <p:sp>
            <p:nvSpPr>
              <p:cNvPr id="35" name="ïŝḷíḋe"/>
              <p:cNvSpPr/>
              <p:nvPr/>
            </p:nvSpPr>
            <p:spPr bwMode="auto">
              <a:xfrm>
                <a:off x="1779311" y="171896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36" name="işlïďe"/>
              <p:cNvSpPr txBox="1"/>
              <p:nvPr/>
            </p:nvSpPr>
            <p:spPr bwMode="auto">
              <a:xfrm>
                <a:off x="1779311" y="133136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grpSp>
          <p:nvGrpSpPr>
            <p:cNvPr id="16" name="ïṣļiḋé"/>
            <p:cNvGrpSpPr/>
            <p:nvPr/>
          </p:nvGrpSpPr>
          <p:grpSpPr>
            <a:xfrm>
              <a:off x="1788689" y="4982679"/>
              <a:ext cx="2873828" cy="944997"/>
              <a:chOff x="1773459" y="4994059"/>
              <a:chExt cx="2873828" cy="944997"/>
            </a:xfrm>
          </p:grpSpPr>
          <p:sp>
            <p:nvSpPr>
              <p:cNvPr id="33" name="işḻïďé"/>
              <p:cNvSpPr/>
              <p:nvPr/>
            </p:nvSpPr>
            <p:spPr bwMode="auto">
              <a:xfrm>
                <a:off x="1773459" y="538165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34" name="iś1íḍé"/>
              <p:cNvSpPr txBox="1"/>
              <p:nvPr/>
            </p:nvSpPr>
            <p:spPr bwMode="auto">
              <a:xfrm>
                <a:off x="1773459" y="499405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sp>
          <p:nvSpPr>
            <p:cNvPr id="17" name="ïşlïďe"/>
            <p:cNvSpPr/>
            <p:nvPr/>
          </p:nvSpPr>
          <p:spPr>
            <a:xfrm>
              <a:off x="4657622" y="4765749"/>
              <a:ext cx="2873829" cy="1378857"/>
            </a:xfrm>
            <a:prstGeom prst="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8" name="is1îde"/>
            <p:cNvSpPr/>
            <p:nvPr/>
          </p:nvSpPr>
          <p:spPr>
            <a:xfrm>
              <a:off x="4286311" y="1132493"/>
              <a:ext cx="3619376" cy="1378857"/>
            </a:xfrm>
            <a:prstGeom prst="rect">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19" name="ïSliḍé"/>
            <p:cNvGrpSpPr/>
            <p:nvPr/>
          </p:nvGrpSpPr>
          <p:grpSpPr>
            <a:xfrm>
              <a:off x="4286312" y="1349423"/>
              <a:ext cx="3619375" cy="944997"/>
              <a:chOff x="4653139" y="1331369"/>
              <a:chExt cx="2873828" cy="944997"/>
            </a:xfrm>
          </p:grpSpPr>
          <p:sp>
            <p:nvSpPr>
              <p:cNvPr id="31" name="iṧ1íḍê"/>
              <p:cNvSpPr/>
              <p:nvPr/>
            </p:nvSpPr>
            <p:spPr bwMode="auto">
              <a:xfrm>
                <a:off x="4653139" y="171896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32" name="isliḍé"/>
              <p:cNvSpPr txBox="1"/>
              <p:nvPr/>
            </p:nvSpPr>
            <p:spPr bwMode="auto">
              <a:xfrm>
                <a:off x="4653139" y="133136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grpSp>
          <p:nvGrpSpPr>
            <p:cNvPr id="20" name="ïś1îdè"/>
            <p:cNvGrpSpPr/>
            <p:nvPr/>
          </p:nvGrpSpPr>
          <p:grpSpPr>
            <a:xfrm>
              <a:off x="4657622" y="4982679"/>
              <a:ext cx="2873828" cy="944997"/>
              <a:chOff x="4647287" y="4994059"/>
              <a:chExt cx="2873828" cy="944997"/>
            </a:xfrm>
          </p:grpSpPr>
          <p:sp>
            <p:nvSpPr>
              <p:cNvPr id="29" name="îṩľïḋê"/>
              <p:cNvSpPr/>
              <p:nvPr/>
            </p:nvSpPr>
            <p:spPr bwMode="auto">
              <a:xfrm>
                <a:off x="4647287" y="538165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30" name="íṥľïḍè"/>
              <p:cNvSpPr txBox="1"/>
              <p:nvPr/>
            </p:nvSpPr>
            <p:spPr bwMode="auto">
              <a:xfrm>
                <a:off x="4647287" y="499405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sp>
          <p:nvSpPr>
            <p:cNvPr id="21" name="ïś1iḓê"/>
            <p:cNvSpPr/>
            <p:nvPr/>
          </p:nvSpPr>
          <p:spPr>
            <a:xfrm>
              <a:off x="7526557" y="4765749"/>
              <a:ext cx="2873829" cy="1378857"/>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2" name="ïṩḻïďe"/>
            <p:cNvSpPr/>
            <p:nvPr/>
          </p:nvSpPr>
          <p:spPr>
            <a:xfrm>
              <a:off x="7899522" y="1132493"/>
              <a:ext cx="3619376" cy="1378857"/>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23" name="ïṣlíḋê"/>
            <p:cNvGrpSpPr/>
            <p:nvPr/>
          </p:nvGrpSpPr>
          <p:grpSpPr>
            <a:xfrm>
              <a:off x="7899523" y="1349423"/>
              <a:ext cx="3619375" cy="944997"/>
              <a:chOff x="7544713" y="1331369"/>
              <a:chExt cx="2873828" cy="944997"/>
            </a:xfrm>
          </p:grpSpPr>
          <p:sp>
            <p:nvSpPr>
              <p:cNvPr id="27" name="îṣḷíḍè"/>
              <p:cNvSpPr/>
              <p:nvPr/>
            </p:nvSpPr>
            <p:spPr bwMode="auto">
              <a:xfrm>
                <a:off x="7544713" y="171896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28" name="îŝļîḋè"/>
              <p:cNvSpPr txBox="1"/>
              <p:nvPr/>
            </p:nvSpPr>
            <p:spPr bwMode="auto">
              <a:xfrm>
                <a:off x="7544713" y="133136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grpSp>
          <p:nvGrpSpPr>
            <p:cNvPr id="24" name="ïšḻîḍè"/>
            <p:cNvGrpSpPr/>
            <p:nvPr/>
          </p:nvGrpSpPr>
          <p:grpSpPr>
            <a:xfrm>
              <a:off x="7526557" y="4982679"/>
              <a:ext cx="2873828" cy="944997"/>
              <a:chOff x="7538862" y="4994059"/>
              <a:chExt cx="2873828" cy="944997"/>
            </a:xfrm>
          </p:grpSpPr>
          <p:sp>
            <p:nvSpPr>
              <p:cNvPr id="25" name="ïśḻíḋé"/>
              <p:cNvSpPr/>
              <p:nvPr/>
            </p:nvSpPr>
            <p:spPr bwMode="auto">
              <a:xfrm>
                <a:off x="7538862" y="538165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solidFill>
                      <a:schemeClr val="bg1"/>
                    </a:solidFill>
                  </a:rPr>
                  <a:t>Copy paste fonts. Choose the only </a:t>
                </a:r>
                <a:endParaRPr lang="en-US" altLang="zh-CN" sz="1100" dirty="0">
                  <a:solidFill>
                    <a:schemeClr val="bg1"/>
                  </a:solidFill>
                </a:endParaRPr>
              </a:p>
              <a:p>
                <a:pPr algn="ctr">
                  <a:lnSpc>
                    <a:spcPct val="130000"/>
                  </a:lnSpc>
                </a:pPr>
                <a:r>
                  <a:rPr lang="en-US" altLang="zh-CN" sz="1100" dirty="0">
                    <a:solidFill>
                      <a:schemeClr val="bg1"/>
                    </a:solidFill>
                  </a:rPr>
                  <a:t>option to retain text.</a:t>
                </a:r>
                <a:endParaRPr lang="en-US" altLang="zh-CN" sz="1100" dirty="0">
                  <a:solidFill>
                    <a:schemeClr val="bg1"/>
                  </a:solidFill>
                </a:endParaRPr>
              </a:p>
            </p:txBody>
          </p:sp>
          <p:sp>
            <p:nvSpPr>
              <p:cNvPr id="26" name="îslîḑe"/>
              <p:cNvSpPr txBox="1"/>
              <p:nvPr/>
            </p:nvSpPr>
            <p:spPr bwMode="auto">
              <a:xfrm>
                <a:off x="7538862" y="499405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solidFill>
                      <a:schemeClr val="bg1"/>
                    </a:solidFill>
                  </a:rPr>
                  <a:t>Text here</a:t>
                </a:r>
                <a:endParaRPr lang="en-US" altLang="zh-CN" sz="2000" b="1" dirty="0">
                  <a:solidFill>
                    <a:schemeClr val="bg1"/>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行业分析</a:t>
            </a:r>
            <a:endParaRPr lang="zh-CN" altLang="en-US"/>
          </a:p>
        </p:txBody>
      </p:sp>
      <p:sp>
        <p:nvSpPr>
          <p:cNvPr id="3" name="文本框 2"/>
          <p:cNvSpPr txBox="1"/>
          <p:nvPr/>
        </p:nvSpPr>
        <p:spPr>
          <a:xfrm>
            <a:off x="669925" y="1541780"/>
            <a:ext cx="10918190" cy="3476625"/>
          </a:xfrm>
          <a:prstGeom prst="rect">
            <a:avLst/>
          </a:prstGeom>
          <a:noFill/>
        </p:spPr>
        <p:txBody>
          <a:bodyPr wrap="square" rtlCol="0">
            <a:spAutoFit/>
          </a:bodyPr>
          <a:p>
            <a:r>
              <a:rPr lang="zh-CN" altLang="en-US" sz="2000"/>
              <a:t>导航与定位关乎国家安全，是全球大国竞争的核心利益。对于室外环境，全球导航卫星系统(Global Navigation Satellite System, GNSS)诸如美国的全球定位系统(Global Positioning System, GPS)、我国的北斗卫星导航系统(BeiDou Navigation Satellite System, BDS)能够为用户提供较高精度的定位服务，基本满足了用户在室外场景中对基于位置服务的需求。然而，个人用户、服务机器人、扫地机器人等有大量的定位需求发生在室内场景。</a:t>
            </a:r>
            <a:endParaRPr lang="zh-CN" altLang="en-US" sz="2000"/>
          </a:p>
          <a:p>
            <a:r>
              <a:rPr lang="zh-CN" altLang="en-US" sz="2000"/>
              <a:t>从网络本质而言，主要是为了解决目标（人或物体）的可达到性问题和信息完整性问题，分别对应通信网络建设的覆盖度和带宽。位置服务属于其信息完整性层面，基于位置的服务（LBS）也是由在获得这些信息后衍生的。目前成熟的定位服务限于室外场景，室内定位的信息是相对缺失或极其粗糙的。</a:t>
            </a:r>
            <a:endParaRPr lang="zh-CN" altLang="en-US" sz="2000"/>
          </a:p>
          <a:p>
            <a:r>
              <a:rPr lang="zh-CN" altLang="en-US" sz="2000">
                <a:sym typeface="+mn-ea"/>
              </a:rPr>
              <a:t>而室内场景受到建筑物的遮挡，GNSS信号快速衰减，甚至完全拒止，无法满足室内场景中导航定位的需要。因此，室内定位技术成为工业界与学术界研究的热点。</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f9b76c4-aece-4de7-a5b9-9199462f37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2181" y="1179000"/>
            <a:ext cx="10667638" cy="4799593"/>
            <a:chOff x="762181" y="1179000"/>
            <a:chExt cx="10667638" cy="4799593"/>
          </a:xfrm>
        </p:grpSpPr>
        <p:sp>
          <p:nvSpPr>
            <p:cNvPr id="6" name="iṩľîḋe"/>
            <p:cNvSpPr/>
            <p:nvPr/>
          </p:nvSpPr>
          <p:spPr>
            <a:xfrm rot="19200000">
              <a:off x="6739587" y="3019660"/>
              <a:ext cx="1686644" cy="1674450"/>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7" name="iş1îdé"/>
            <p:cNvSpPr/>
            <p:nvPr/>
          </p:nvSpPr>
          <p:spPr>
            <a:xfrm rot="19200000">
              <a:off x="7859983" y="2034000"/>
              <a:ext cx="1354287" cy="1344498"/>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8" name="ï$ľíḍè"/>
            <p:cNvSpPr/>
            <p:nvPr/>
          </p:nvSpPr>
          <p:spPr>
            <a:xfrm rot="19200000">
              <a:off x="5666640" y="4255724"/>
              <a:ext cx="1752062" cy="1722869"/>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sp>
          <p:nvSpPr>
            <p:cNvPr id="9" name="ïśḷide"/>
            <p:cNvSpPr/>
            <p:nvPr/>
          </p:nvSpPr>
          <p:spPr>
            <a:xfrm rot="19200000">
              <a:off x="4629272" y="2930911"/>
              <a:ext cx="1796938" cy="1783948"/>
            </a:xfrm>
            <a:custGeom>
              <a:avLst/>
              <a:gdLst>
                <a:gd name="connsiteX0" fmla="*/ 2094610 w 2932774"/>
                <a:gd name="connsiteY0" fmla="*/ 749566 h 2911576"/>
                <a:gd name="connsiteX1" fmla="*/ 725074 w 2932774"/>
                <a:gd name="connsiteY1" fmla="*/ 869385 h 2911576"/>
                <a:gd name="connsiteX2" fmla="*/ 844892 w 2932774"/>
                <a:gd name="connsiteY2" fmla="*/ 2238922 h 2911576"/>
                <a:gd name="connsiteX3" fmla="*/ 2214429 w 2932774"/>
                <a:gd name="connsiteY3" fmla="*/ 2119103 h 2911576"/>
                <a:gd name="connsiteX4" fmla="*/ 2094610 w 2932774"/>
                <a:gd name="connsiteY4" fmla="*/ 749566 h 2911576"/>
                <a:gd name="connsiteX5" fmla="*/ 2334142 w 2932774"/>
                <a:gd name="connsiteY5" fmla="*/ 298936 h 2911576"/>
                <a:gd name="connsiteX6" fmla="*/ 2489223 w 2932774"/>
                <a:gd name="connsiteY6" fmla="*/ 429064 h 2911576"/>
                <a:gd name="connsiteX7" fmla="*/ 2320667 w 2932774"/>
                <a:gd name="connsiteY7" fmla="*/ 742363 h 2911576"/>
                <a:gd name="connsiteX8" fmla="*/ 2354461 w 2932774"/>
                <a:gd name="connsiteY8" fmla="*/ 777201 h 2911576"/>
                <a:gd name="connsiteX9" fmla="*/ 2535311 w 2932774"/>
                <a:gd name="connsiteY9" fmla="*/ 1114855 h 2911576"/>
                <a:gd name="connsiteX10" fmla="*/ 2536967 w 2932774"/>
                <a:gd name="connsiteY10" fmla="*/ 1121826 h 2911576"/>
                <a:gd name="connsiteX11" fmla="*/ 2897593 w 2932774"/>
                <a:gd name="connsiteY11" fmla="*/ 1132603 h 2911576"/>
                <a:gd name="connsiteX12" fmla="*/ 2932774 w 2932774"/>
                <a:gd name="connsiteY12" fmla="*/ 1331966 h 2911576"/>
                <a:gd name="connsiteX13" fmla="*/ 2590256 w 2932774"/>
                <a:gd name="connsiteY13" fmla="*/ 1468461 h 2911576"/>
                <a:gd name="connsiteX14" fmla="*/ 2591629 w 2932774"/>
                <a:gd name="connsiteY14" fmla="*/ 1489431 h 2911576"/>
                <a:gd name="connsiteX15" fmla="*/ 2520747 w 2932774"/>
                <a:gd name="connsiteY15" fmla="*/ 1866501 h 2911576"/>
                <a:gd name="connsiteX16" fmla="*/ 2514437 w 2932774"/>
                <a:gd name="connsiteY16" fmla="*/ 1879930 h 2911576"/>
                <a:gd name="connsiteX17" fmla="*/ 2803260 w 2932774"/>
                <a:gd name="connsiteY17" fmla="*/ 2137440 h 2911576"/>
                <a:gd name="connsiteX18" fmla="*/ 2702039 w 2932774"/>
                <a:gd name="connsiteY18" fmla="*/ 2312761 h 2911576"/>
                <a:gd name="connsiteX19" fmla="*/ 2334283 w 2932774"/>
                <a:gd name="connsiteY19" fmla="*/ 2191277 h 2911576"/>
                <a:gd name="connsiteX20" fmla="*/ 2319995 w 2932774"/>
                <a:gd name="connsiteY20" fmla="*/ 2211637 h 2911576"/>
                <a:gd name="connsiteX21" fmla="*/ 2062648 w 2932774"/>
                <a:gd name="connsiteY21" fmla="*/ 2439877 h 2911576"/>
                <a:gd name="connsiteX22" fmla="*/ 2003075 w 2932774"/>
                <a:gd name="connsiteY22" fmla="*/ 2474637 h 2911576"/>
                <a:gd name="connsiteX23" fmla="*/ 2056587 w 2932774"/>
                <a:gd name="connsiteY23" fmla="*/ 2842337 h 2911576"/>
                <a:gd name="connsiteX24" fmla="*/ 1866354 w 2932774"/>
                <a:gd name="connsiteY24" fmla="*/ 2911576 h 2911576"/>
                <a:gd name="connsiteX25" fmla="*/ 1671448 w 2932774"/>
                <a:gd name="connsiteY25" fmla="*/ 2596242 h 2911576"/>
                <a:gd name="connsiteX26" fmla="*/ 1548242 w 2932774"/>
                <a:gd name="connsiteY26" fmla="*/ 2620265 h 2911576"/>
                <a:gd name="connsiteX27" fmla="*/ 1331260 w 2932774"/>
                <a:gd name="connsiteY27" fmla="*/ 2620591 h 2911576"/>
                <a:gd name="connsiteX28" fmla="*/ 1231810 w 2932774"/>
                <a:gd name="connsiteY28" fmla="*/ 2601211 h 2911576"/>
                <a:gd name="connsiteX29" fmla="*/ 1049067 w 2932774"/>
                <a:gd name="connsiteY29" fmla="*/ 2896869 h 2911576"/>
                <a:gd name="connsiteX30" fmla="*/ 858832 w 2932774"/>
                <a:gd name="connsiteY30" fmla="*/ 2827631 h 2911576"/>
                <a:gd name="connsiteX31" fmla="*/ 907780 w 2932774"/>
                <a:gd name="connsiteY31" fmla="*/ 2491308 h 2911576"/>
                <a:gd name="connsiteX32" fmla="*/ 816874 w 2932774"/>
                <a:gd name="connsiteY32" fmla="*/ 2436359 h 2911576"/>
                <a:gd name="connsiteX33" fmla="*/ 725221 w 2932774"/>
                <a:gd name="connsiteY33" fmla="*/ 2367165 h 2911576"/>
                <a:gd name="connsiteX34" fmla="*/ 641163 w 2932774"/>
                <a:gd name="connsiteY34" fmla="*/ 2288921 h 2911576"/>
                <a:gd name="connsiteX35" fmla="*/ 574277 w 2932774"/>
                <a:gd name="connsiteY35" fmla="*/ 2212385 h 2911576"/>
                <a:gd name="connsiteX36" fmla="*/ 268562 w 2932774"/>
                <a:gd name="connsiteY36" fmla="*/ 2313374 h 2911576"/>
                <a:gd name="connsiteX37" fmla="*/ 167340 w 2932774"/>
                <a:gd name="connsiteY37" fmla="*/ 2138053 h 2911576"/>
                <a:gd name="connsiteX38" fmla="*/ 411251 w 2932774"/>
                <a:gd name="connsiteY38" fmla="*/ 1920587 h 2911576"/>
                <a:gd name="connsiteX39" fmla="*/ 370408 w 2932774"/>
                <a:gd name="connsiteY39" fmla="*/ 1814340 h 2911576"/>
                <a:gd name="connsiteX40" fmla="*/ 330144 w 2932774"/>
                <a:gd name="connsiteY40" fmla="*/ 1546283 h 2911576"/>
                <a:gd name="connsiteX41" fmla="*/ 333010 w 2932774"/>
                <a:gd name="connsiteY41" fmla="*/ 1450313 h 2911576"/>
                <a:gd name="connsiteX42" fmla="*/ 0 w 2932774"/>
                <a:gd name="connsiteY42" fmla="*/ 1317659 h 2911576"/>
                <a:gd name="connsiteX43" fmla="*/ 35154 w 2932774"/>
                <a:gd name="connsiteY43" fmla="*/ 1118292 h 2911576"/>
                <a:gd name="connsiteX44" fmla="*/ 405289 w 2932774"/>
                <a:gd name="connsiteY44" fmla="*/ 1107180 h 2911576"/>
                <a:gd name="connsiteX45" fmla="*/ 444695 w 2932774"/>
                <a:gd name="connsiteY45" fmla="*/ 1011372 h 2911576"/>
                <a:gd name="connsiteX46" fmla="*/ 601458 w 2932774"/>
                <a:gd name="connsiteY46" fmla="*/ 769611 h 2911576"/>
                <a:gd name="connsiteX47" fmla="*/ 622589 w 2932774"/>
                <a:gd name="connsiteY47" fmla="*/ 747913 h 2911576"/>
                <a:gd name="connsiteX48" fmla="*/ 446039 w 2932774"/>
                <a:gd name="connsiteY48" fmla="*/ 419756 h 2911576"/>
                <a:gd name="connsiteX49" fmla="*/ 601120 w 2932774"/>
                <a:gd name="connsiteY49" fmla="*/ 289627 h 2911576"/>
                <a:gd name="connsiteX50" fmla="*/ 894887 w 2932774"/>
                <a:gd name="connsiteY50" fmla="*/ 521468 h 2911576"/>
                <a:gd name="connsiteX51" fmla="*/ 1005061 w 2932774"/>
                <a:gd name="connsiteY51" fmla="*/ 460695 h 2911576"/>
                <a:gd name="connsiteX52" fmla="*/ 1159434 w 2932774"/>
                <a:gd name="connsiteY52" fmla="*/ 402668 h 2911576"/>
                <a:gd name="connsiteX53" fmla="*/ 1288857 w 2932774"/>
                <a:gd name="connsiteY53" fmla="*/ 377431 h 2911576"/>
                <a:gd name="connsiteX54" fmla="*/ 1367154 w 2932774"/>
                <a:gd name="connsiteY54" fmla="*/ 0 h 2911576"/>
                <a:gd name="connsiteX55" fmla="*/ 1569597 w 2932774"/>
                <a:gd name="connsiteY55" fmla="*/ 0 h 2911576"/>
                <a:gd name="connsiteX56" fmla="*/ 1646698 w 2932774"/>
                <a:gd name="connsiteY56" fmla="*/ 371669 h 2911576"/>
                <a:gd name="connsiteX57" fmla="*/ 1803965 w 2932774"/>
                <a:gd name="connsiteY57" fmla="*/ 402316 h 2911576"/>
                <a:gd name="connsiteX58" fmla="*/ 2008116 w 2932774"/>
                <a:gd name="connsiteY58" fmla="*/ 486582 h 2911576"/>
                <a:gd name="connsiteX59" fmla="*/ 2055596 w 2932774"/>
                <a:gd name="connsiteY59" fmla="*/ 518765 h 29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2774" h="2911576">
                  <a:moveTo>
                    <a:pt x="2094610" y="749566"/>
                  </a:moveTo>
                  <a:cubicBezTo>
                    <a:pt x="1683337" y="404466"/>
                    <a:pt x="1070173" y="458111"/>
                    <a:pt x="725074" y="869385"/>
                  </a:cubicBezTo>
                  <a:cubicBezTo>
                    <a:pt x="379974" y="1280659"/>
                    <a:pt x="433619" y="1893822"/>
                    <a:pt x="844892" y="2238922"/>
                  </a:cubicBezTo>
                  <a:cubicBezTo>
                    <a:pt x="1256166" y="2584021"/>
                    <a:pt x="1869330" y="2530377"/>
                    <a:pt x="2214429" y="2119103"/>
                  </a:cubicBezTo>
                  <a:cubicBezTo>
                    <a:pt x="2559529" y="1707829"/>
                    <a:pt x="2505884" y="1094665"/>
                    <a:pt x="2094610" y="749566"/>
                  </a:cubicBezTo>
                  <a:close/>
                  <a:moveTo>
                    <a:pt x="2334142" y="298936"/>
                  </a:moveTo>
                  <a:lnTo>
                    <a:pt x="2489223" y="429064"/>
                  </a:lnTo>
                  <a:lnTo>
                    <a:pt x="2320667" y="742363"/>
                  </a:lnTo>
                  <a:lnTo>
                    <a:pt x="2354461" y="777201"/>
                  </a:lnTo>
                  <a:cubicBezTo>
                    <a:pt x="2435203" y="879773"/>
                    <a:pt x="2495636" y="994236"/>
                    <a:pt x="2535311" y="1114855"/>
                  </a:cubicBezTo>
                  <a:lnTo>
                    <a:pt x="2536967" y="1121826"/>
                  </a:lnTo>
                  <a:lnTo>
                    <a:pt x="2897593" y="1132603"/>
                  </a:lnTo>
                  <a:lnTo>
                    <a:pt x="2932774" y="1331966"/>
                  </a:lnTo>
                  <a:lnTo>
                    <a:pt x="2590256" y="1468461"/>
                  </a:lnTo>
                  <a:lnTo>
                    <a:pt x="2591629" y="1489431"/>
                  </a:lnTo>
                  <a:cubicBezTo>
                    <a:pt x="2589349" y="1616619"/>
                    <a:pt x="2565870" y="1744223"/>
                    <a:pt x="2520747" y="1866501"/>
                  </a:cubicBezTo>
                  <a:lnTo>
                    <a:pt x="2514437" y="1879930"/>
                  </a:lnTo>
                  <a:lnTo>
                    <a:pt x="2803260" y="2137440"/>
                  </a:lnTo>
                  <a:lnTo>
                    <a:pt x="2702039" y="2312761"/>
                  </a:lnTo>
                  <a:lnTo>
                    <a:pt x="2334283" y="2191277"/>
                  </a:lnTo>
                  <a:lnTo>
                    <a:pt x="2319995" y="2211637"/>
                  </a:lnTo>
                  <a:cubicBezTo>
                    <a:pt x="2243832" y="2302406"/>
                    <a:pt x="2156847" y="2378603"/>
                    <a:pt x="2062648" y="2439877"/>
                  </a:cubicBezTo>
                  <a:lnTo>
                    <a:pt x="2003075" y="2474637"/>
                  </a:lnTo>
                  <a:lnTo>
                    <a:pt x="2056587" y="2842337"/>
                  </a:lnTo>
                  <a:lnTo>
                    <a:pt x="1866354" y="2911576"/>
                  </a:lnTo>
                  <a:lnTo>
                    <a:pt x="1671448" y="2596242"/>
                  </a:lnTo>
                  <a:lnTo>
                    <a:pt x="1548242" y="2620265"/>
                  </a:lnTo>
                  <a:cubicBezTo>
                    <a:pt x="1476091" y="2627302"/>
                    <a:pt x="1403408" y="2627445"/>
                    <a:pt x="1331260" y="2620591"/>
                  </a:cubicBezTo>
                  <a:lnTo>
                    <a:pt x="1231810" y="2601211"/>
                  </a:lnTo>
                  <a:lnTo>
                    <a:pt x="1049067" y="2896869"/>
                  </a:lnTo>
                  <a:lnTo>
                    <a:pt x="858832" y="2827631"/>
                  </a:lnTo>
                  <a:lnTo>
                    <a:pt x="907780" y="2491308"/>
                  </a:lnTo>
                  <a:lnTo>
                    <a:pt x="816874" y="2436359"/>
                  </a:lnTo>
                  <a:cubicBezTo>
                    <a:pt x="785477" y="2415113"/>
                    <a:pt x="754881" y="2392053"/>
                    <a:pt x="725221" y="2367165"/>
                  </a:cubicBezTo>
                  <a:cubicBezTo>
                    <a:pt x="695562" y="2342277"/>
                    <a:pt x="667538" y="2316150"/>
                    <a:pt x="641163" y="2288921"/>
                  </a:cubicBezTo>
                  <a:lnTo>
                    <a:pt x="574277" y="2212385"/>
                  </a:lnTo>
                  <a:lnTo>
                    <a:pt x="268562" y="2313374"/>
                  </a:lnTo>
                  <a:lnTo>
                    <a:pt x="167340" y="2138053"/>
                  </a:lnTo>
                  <a:lnTo>
                    <a:pt x="411251" y="1920587"/>
                  </a:lnTo>
                  <a:lnTo>
                    <a:pt x="370408" y="1814340"/>
                  </a:lnTo>
                  <a:cubicBezTo>
                    <a:pt x="346310" y="1727013"/>
                    <a:pt x="332834" y="1636964"/>
                    <a:pt x="330144" y="1546283"/>
                  </a:cubicBezTo>
                  <a:lnTo>
                    <a:pt x="333010" y="1450313"/>
                  </a:lnTo>
                  <a:lnTo>
                    <a:pt x="0" y="1317659"/>
                  </a:lnTo>
                  <a:lnTo>
                    <a:pt x="35154" y="1118292"/>
                  </a:lnTo>
                  <a:lnTo>
                    <a:pt x="405289" y="1107180"/>
                  </a:lnTo>
                  <a:lnTo>
                    <a:pt x="444695" y="1011372"/>
                  </a:lnTo>
                  <a:cubicBezTo>
                    <a:pt x="485787" y="926536"/>
                    <a:pt x="537987" y="845252"/>
                    <a:pt x="601458" y="769611"/>
                  </a:cubicBezTo>
                  <a:lnTo>
                    <a:pt x="622589" y="747913"/>
                  </a:lnTo>
                  <a:lnTo>
                    <a:pt x="446039" y="419756"/>
                  </a:lnTo>
                  <a:lnTo>
                    <a:pt x="601120" y="289627"/>
                  </a:lnTo>
                  <a:lnTo>
                    <a:pt x="894887" y="521468"/>
                  </a:lnTo>
                  <a:lnTo>
                    <a:pt x="1005061" y="460695"/>
                  </a:lnTo>
                  <a:cubicBezTo>
                    <a:pt x="1055317" y="437563"/>
                    <a:pt x="1106924" y="418206"/>
                    <a:pt x="1159434" y="402668"/>
                  </a:cubicBezTo>
                  <a:lnTo>
                    <a:pt x="1288857" y="377431"/>
                  </a:lnTo>
                  <a:lnTo>
                    <a:pt x="1367154" y="0"/>
                  </a:lnTo>
                  <a:lnTo>
                    <a:pt x="1569597" y="0"/>
                  </a:lnTo>
                  <a:lnTo>
                    <a:pt x="1646698" y="371669"/>
                  </a:lnTo>
                  <a:lnTo>
                    <a:pt x="1803965" y="402316"/>
                  </a:lnTo>
                  <a:cubicBezTo>
                    <a:pt x="1873976" y="423270"/>
                    <a:pt x="1942381" y="451323"/>
                    <a:pt x="2008116" y="486582"/>
                  </a:cubicBezTo>
                  <a:lnTo>
                    <a:pt x="2055596" y="51876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a:solidFill>
                  <a:prstClr val="white"/>
                </a:solidFill>
              </a:endParaRPr>
            </a:p>
          </p:txBody>
        </p:sp>
        <p:grpSp>
          <p:nvGrpSpPr>
            <p:cNvPr id="10" name="îsḻïḋe"/>
            <p:cNvGrpSpPr/>
            <p:nvPr/>
          </p:nvGrpSpPr>
          <p:grpSpPr>
            <a:xfrm>
              <a:off x="7064498" y="3559171"/>
              <a:ext cx="1036822" cy="595429"/>
              <a:chOff x="7168470" y="3251081"/>
              <a:chExt cx="1036822" cy="595429"/>
            </a:xfrm>
          </p:grpSpPr>
          <p:sp>
            <p:nvSpPr>
              <p:cNvPr id="30" name="ïṣḷïďé"/>
              <p:cNvSpPr/>
              <p:nvPr/>
            </p:nvSpPr>
            <p:spPr bwMode="auto">
              <a:xfrm>
                <a:off x="7526564" y="3251081"/>
                <a:ext cx="320634" cy="305785"/>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accent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7200" dirty="0"/>
              </a:p>
            </p:txBody>
          </p:sp>
          <p:sp>
            <p:nvSpPr>
              <p:cNvPr id="31" name="íṣḻiḑé"/>
              <p:cNvSpPr txBox="1"/>
              <p:nvPr/>
            </p:nvSpPr>
            <p:spPr>
              <a:xfrm>
                <a:off x="7168470" y="3556866"/>
                <a:ext cx="1036822" cy="289644"/>
              </a:xfrm>
              <a:prstGeom prst="rect">
                <a:avLst/>
              </a:prstGeom>
              <a:noFill/>
            </p:spPr>
            <p:txBody>
              <a:bodyPr wrap="none" rtlCol="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t>Keyword</a:t>
                </a:r>
                <a:endParaRPr lang="zh-CN" altLang="en-US" sz="1600" b="1" dirty="0"/>
              </a:p>
            </p:txBody>
          </p:sp>
        </p:grpSp>
        <p:grpSp>
          <p:nvGrpSpPr>
            <p:cNvPr id="11" name="iSḷîḍé"/>
            <p:cNvGrpSpPr/>
            <p:nvPr/>
          </p:nvGrpSpPr>
          <p:grpSpPr>
            <a:xfrm>
              <a:off x="5009330" y="3534330"/>
              <a:ext cx="1036823" cy="577111"/>
              <a:chOff x="5113302" y="3251081"/>
              <a:chExt cx="1036823" cy="577111"/>
            </a:xfrm>
          </p:grpSpPr>
          <p:sp>
            <p:nvSpPr>
              <p:cNvPr id="28" name="ï$ļîḓê"/>
              <p:cNvSpPr/>
              <p:nvPr/>
            </p:nvSpPr>
            <p:spPr bwMode="auto">
              <a:xfrm>
                <a:off x="5427169" y="3251081"/>
                <a:ext cx="409088" cy="287467"/>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2"/>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7200" dirty="0"/>
              </a:p>
            </p:txBody>
          </p:sp>
          <p:sp>
            <p:nvSpPr>
              <p:cNvPr id="29" name="ïṧlíḓé"/>
              <p:cNvSpPr txBox="1"/>
              <p:nvPr/>
            </p:nvSpPr>
            <p:spPr>
              <a:xfrm>
                <a:off x="5113302" y="3538548"/>
                <a:ext cx="1036823" cy="289644"/>
              </a:xfrm>
              <a:prstGeom prst="rect">
                <a:avLst/>
              </a:prstGeom>
              <a:noFill/>
            </p:spPr>
            <p:txBody>
              <a:bodyPr wrap="none" rtlCol="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t>Keyword</a:t>
                </a:r>
                <a:endParaRPr lang="zh-CN" altLang="en-US" sz="1600" b="1" dirty="0"/>
              </a:p>
            </p:txBody>
          </p:sp>
        </p:grpSp>
        <p:grpSp>
          <p:nvGrpSpPr>
            <p:cNvPr id="12" name="ïSlîdê"/>
            <p:cNvGrpSpPr/>
            <p:nvPr/>
          </p:nvGrpSpPr>
          <p:grpSpPr>
            <a:xfrm>
              <a:off x="6024260" y="4823118"/>
              <a:ext cx="1036822" cy="588080"/>
              <a:chOff x="6128232" y="4471344"/>
              <a:chExt cx="1036822" cy="588080"/>
            </a:xfrm>
          </p:grpSpPr>
          <p:sp>
            <p:nvSpPr>
              <p:cNvPr id="26" name="ïŝḻíḋe"/>
              <p:cNvSpPr/>
              <p:nvPr/>
            </p:nvSpPr>
            <p:spPr bwMode="auto">
              <a:xfrm>
                <a:off x="6439865" y="4471344"/>
                <a:ext cx="413557" cy="298436"/>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4"/>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7200" dirty="0"/>
              </a:p>
            </p:txBody>
          </p:sp>
          <p:sp>
            <p:nvSpPr>
              <p:cNvPr id="27" name="îSľíḑé"/>
              <p:cNvSpPr txBox="1"/>
              <p:nvPr/>
            </p:nvSpPr>
            <p:spPr>
              <a:xfrm>
                <a:off x="6128232" y="4769780"/>
                <a:ext cx="1036822" cy="289644"/>
              </a:xfrm>
              <a:prstGeom prst="rect">
                <a:avLst/>
              </a:prstGeom>
              <a:noFill/>
            </p:spPr>
            <p:txBody>
              <a:bodyPr wrap="none" rtlCol="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t>Keyword</a:t>
                </a:r>
                <a:endParaRPr lang="zh-CN" altLang="en-US" sz="1600" b="1" dirty="0"/>
              </a:p>
            </p:txBody>
          </p:sp>
        </p:grpSp>
        <p:grpSp>
          <p:nvGrpSpPr>
            <p:cNvPr id="13" name="isľîďé"/>
            <p:cNvGrpSpPr/>
            <p:nvPr/>
          </p:nvGrpSpPr>
          <p:grpSpPr>
            <a:xfrm>
              <a:off x="8018715" y="2447505"/>
              <a:ext cx="1036823" cy="517488"/>
              <a:chOff x="8122687" y="2188935"/>
              <a:chExt cx="1036823" cy="517488"/>
            </a:xfrm>
          </p:grpSpPr>
          <p:sp>
            <p:nvSpPr>
              <p:cNvPr id="24" name="íṡḻîḋè"/>
              <p:cNvSpPr/>
              <p:nvPr/>
            </p:nvSpPr>
            <p:spPr bwMode="auto">
              <a:xfrm>
                <a:off x="8474150" y="2188935"/>
                <a:ext cx="333897" cy="2278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en-US" sz="7200" dirty="0"/>
              </a:p>
            </p:txBody>
          </p:sp>
          <p:sp>
            <p:nvSpPr>
              <p:cNvPr id="25" name="îŝḷïḍe"/>
              <p:cNvSpPr txBox="1"/>
              <p:nvPr/>
            </p:nvSpPr>
            <p:spPr>
              <a:xfrm>
                <a:off x="8122687" y="2416779"/>
                <a:ext cx="1036823" cy="289644"/>
              </a:xfrm>
              <a:prstGeom prst="rect">
                <a:avLst/>
              </a:prstGeom>
              <a:noFill/>
            </p:spPr>
            <p:txBody>
              <a:bodyPr wrap="none" rtlCol="0" anchor="b" anchorCtr="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600" b="1" dirty="0"/>
                  <a:t>Keyword</a:t>
                </a:r>
                <a:endParaRPr lang="zh-CN" altLang="en-US" sz="1600" b="1" dirty="0"/>
              </a:p>
            </p:txBody>
          </p:sp>
        </p:grpSp>
        <p:sp>
          <p:nvSpPr>
            <p:cNvPr id="14" name="ï$ļïḍè"/>
            <p:cNvSpPr/>
            <p:nvPr/>
          </p:nvSpPr>
          <p:spPr bwMode="auto">
            <a:xfrm>
              <a:off x="9321756" y="2867966"/>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15" name="ïṥḻidè"/>
            <p:cNvSpPr txBox="1"/>
            <p:nvPr/>
          </p:nvSpPr>
          <p:spPr bwMode="auto">
            <a:xfrm>
              <a:off x="9321756" y="248036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endParaRPr lang="en-US" altLang="zh-CN" sz="1800" b="1" dirty="0"/>
            </a:p>
          </p:txBody>
        </p:sp>
        <p:sp>
          <p:nvSpPr>
            <p:cNvPr id="16" name="î$ľïḍè"/>
            <p:cNvSpPr/>
            <p:nvPr/>
          </p:nvSpPr>
          <p:spPr bwMode="auto">
            <a:xfrm>
              <a:off x="8583960" y="401917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17" name="iṣļïdè"/>
            <p:cNvSpPr txBox="1"/>
            <p:nvPr/>
          </p:nvSpPr>
          <p:spPr bwMode="auto">
            <a:xfrm>
              <a:off x="8583960" y="363157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endParaRPr lang="en-US" altLang="zh-CN" sz="1800" b="1" dirty="0"/>
            </a:p>
          </p:txBody>
        </p:sp>
        <p:sp>
          <p:nvSpPr>
            <p:cNvPr id="18" name="ï$ļïḓe"/>
            <p:cNvSpPr/>
            <p:nvPr/>
          </p:nvSpPr>
          <p:spPr bwMode="auto">
            <a:xfrm>
              <a:off x="7496562" y="5279176"/>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endParaRPr lang="en-US" altLang="zh-CN" sz="1100" dirty="0"/>
            </a:p>
          </p:txBody>
        </p:sp>
        <p:sp>
          <p:nvSpPr>
            <p:cNvPr id="19" name="ïşlîḍê"/>
            <p:cNvSpPr txBox="1"/>
            <p:nvPr/>
          </p:nvSpPr>
          <p:spPr bwMode="auto">
            <a:xfrm>
              <a:off x="7496562" y="4891578"/>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endParaRPr lang="en-US" altLang="zh-CN" sz="1800" b="1" dirty="0"/>
            </a:p>
          </p:txBody>
        </p:sp>
        <p:sp>
          <p:nvSpPr>
            <p:cNvPr id="20" name="íŝļiḋe"/>
            <p:cNvSpPr/>
            <p:nvPr/>
          </p:nvSpPr>
          <p:spPr bwMode="auto">
            <a:xfrm>
              <a:off x="2578858" y="45421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30000"/>
                </a:lnSpc>
              </a:pPr>
              <a:r>
                <a:rPr lang="en-US" altLang="zh-CN" sz="1100" dirty="0"/>
                <a:t>Copy paste fonts. Choose the only option to retain text.</a:t>
              </a:r>
              <a:endParaRPr lang="en-US" altLang="zh-CN" sz="1100" dirty="0"/>
            </a:p>
          </p:txBody>
        </p:sp>
        <p:sp>
          <p:nvSpPr>
            <p:cNvPr id="21" name="ïśľîďe"/>
            <p:cNvSpPr txBox="1"/>
            <p:nvPr/>
          </p:nvSpPr>
          <p:spPr bwMode="auto">
            <a:xfrm>
              <a:off x="2578858" y="41546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eaLnBrk="1" hangingPunct="1">
                <a:lnSpc>
                  <a:spcPct val="100000"/>
                </a:lnSpc>
                <a:spcBef>
                  <a:spcPct val="0"/>
                </a:spcBef>
                <a:buFontTx/>
                <a:buNone/>
              </a:pPr>
              <a:r>
                <a:rPr lang="en-US" altLang="zh-CN" sz="1800" b="1" dirty="0"/>
                <a:t>Text here</a:t>
              </a:r>
              <a:endParaRPr lang="en-US" altLang="zh-CN" sz="1800" b="1" dirty="0"/>
            </a:p>
          </p:txBody>
        </p:sp>
        <p:sp>
          <p:nvSpPr>
            <p:cNvPr id="22" name="ïşliḓê"/>
            <p:cNvSpPr txBox="1"/>
            <p:nvPr/>
          </p:nvSpPr>
          <p:spPr>
            <a:xfrm>
              <a:off x="762181" y="1578979"/>
              <a:ext cx="5314438" cy="1468059"/>
            </a:xfrm>
            <a:prstGeom prst="rect">
              <a:avLst/>
            </a:prstGeom>
            <a:noFill/>
          </p:spPr>
          <p:txBody>
            <a:bodyPr wrap="square" lIns="90000" tIns="46800" rIns="90000" bIns="46800" rtlCol="0">
              <a:normAutofit fontScale="92500"/>
            </a:bodyPr>
            <a:lstStyle/>
            <a:p>
              <a:pPr>
                <a:lnSpc>
                  <a:spcPct val="150000"/>
                </a:lnSpc>
              </a:pPr>
              <a:r>
                <a:rPr lang="en-US" altLang="zh-CN" sz="1400" dirty="0"/>
                <a:t>Unified fonts make reading more fluent.</a:t>
              </a:r>
              <a:endParaRPr lang="en-US" altLang="zh-CN" sz="1400" dirty="0"/>
            </a:p>
            <a:p>
              <a:pPr>
                <a:lnSpc>
                  <a:spcPct val="150000"/>
                </a:lnSpc>
              </a:pPr>
              <a:r>
                <a:rPr lang="en-US" altLang="zh-CN" sz="1700" b="1" dirty="0"/>
                <a:t>Theme color makes PPT more convenient to change.</a:t>
              </a:r>
              <a:endParaRPr lang="en-US" altLang="zh-CN" sz="1700" b="1" dirty="0"/>
            </a:p>
            <a:p>
              <a:pPr>
                <a:lnSpc>
                  <a:spcPct val="150000"/>
                </a:lnSpc>
              </a:pPr>
              <a:r>
                <a:rPr lang="en-US" altLang="zh-CN" sz="1400" dirty="0"/>
                <a:t>Adjust the spacing to adapt to Chinese typesetting, use the reference line in PPT.</a:t>
              </a:r>
              <a:endParaRPr lang="en-US" sz="1600" b="1" dirty="0">
                <a:solidFill>
                  <a:schemeClr val="tx1">
                    <a:lumMod val="75000"/>
                    <a:lumOff val="25000"/>
                  </a:schemeClr>
                </a:solidFill>
              </a:endParaRPr>
            </a:p>
          </p:txBody>
        </p:sp>
        <p:sp>
          <p:nvSpPr>
            <p:cNvPr id="23" name="îS1íde"/>
            <p:cNvSpPr txBox="1"/>
            <p:nvPr/>
          </p:nvSpPr>
          <p:spPr>
            <a:xfrm>
              <a:off x="762343" y="1179000"/>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chemeClr val="bg1">
                      <a:lumMod val="85000"/>
                    </a:schemeClr>
                  </a:solidFill>
                </a:rPr>
                <a:t>“</a:t>
              </a:r>
              <a:endParaRPr lang="en-US" sz="4800" dirty="0">
                <a:solidFill>
                  <a:schemeClr val="bg1">
                    <a:lumMod val="85000"/>
                  </a:schemeClr>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35ab6040-c69a-4910-911b-d9b1a324964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396" y="1269000"/>
            <a:ext cx="10851092" cy="5598145"/>
            <a:chOff x="669396" y="1269000"/>
            <a:chExt cx="10851092" cy="5598145"/>
          </a:xfrm>
        </p:grpSpPr>
        <p:sp>
          <p:nvSpPr>
            <p:cNvPr id="6" name="iṡļïḑê"/>
            <p:cNvSpPr/>
            <p:nvPr/>
          </p:nvSpPr>
          <p:spPr>
            <a:xfrm>
              <a:off x="2887106" y="3155417"/>
              <a:ext cx="6378973" cy="3711728"/>
            </a:xfrm>
            <a:custGeom>
              <a:avLst/>
              <a:gdLst>
                <a:gd name="connsiteX0" fmla="*/ 3178495 w 6356990"/>
                <a:gd name="connsiteY0" fmla="*/ 0 h 3566404"/>
                <a:gd name="connsiteX1" fmla="*/ 6356990 w 6356990"/>
                <a:gd name="connsiteY1" fmla="*/ 3313967 h 3566404"/>
                <a:gd name="connsiteX2" fmla="*/ 6352854 w 6356990"/>
                <a:gd name="connsiteY2" fmla="*/ 3484503 h 3566404"/>
                <a:gd name="connsiteX3" fmla="*/ 6346881 w 6356990"/>
                <a:gd name="connsiteY3" fmla="*/ 3566404 h 3566404"/>
                <a:gd name="connsiteX4" fmla="*/ 10109 w 6356990"/>
                <a:gd name="connsiteY4" fmla="*/ 3566404 h 3566404"/>
                <a:gd name="connsiteX5" fmla="*/ 4136 w 6356990"/>
                <a:gd name="connsiteY5" fmla="*/ 3484503 h 3566404"/>
                <a:gd name="connsiteX6" fmla="*/ 0 w 6356990"/>
                <a:gd name="connsiteY6" fmla="*/ 3313967 h 3566404"/>
                <a:gd name="connsiteX7" fmla="*/ 3178495 w 6356990"/>
                <a:gd name="connsiteY7" fmla="*/ 0 h 356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6990" h="3566404">
                  <a:moveTo>
                    <a:pt x="3178495" y="0"/>
                  </a:moveTo>
                  <a:cubicBezTo>
                    <a:pt x="4933929" y="0"/>
                    <a:pt x="6356990" y="1483714"/>
                    <a:pt x="6356990" y="3313967"/>
                  </a:cubicBezTo>
                  <a:cubicBezTo>
                    <a:pt x="6356990" y="3371163"/>
                    <a:pt x="6355600" y="3428020"/>
                    <a:pt x="6352854" y="3484503"/>
                  </a:cubicBezTo>
                  <a:lnTo>
                    <a:pt x="6346881" y="3566404"/>
                  </a:lnTo>
                  <a:lnTo>
                    <a:pt x="10109" y="3566404"/>
                  </a:lnTo>
                  <a:lnTo>
                    <a:pt x="4136" y="3484503"/>
                  </a:lnTo>
                  <a:cubicBezTo>
                    <a:pt x="1390" y="3428020"/>
                    <a:pt x="0" y="3371163"/>
                    <a:pt x="0" y="3313967"/>
                  </a:cubicBezTo>
                  <a:cubicBezTo>
                    <a:pt x="0" y="1483714"/>
                    <a:pt x="1423061" y="0"/>
                    <a:pt x="3178495" y="0"/>
                  </a:cubicBezTo>
                  <a:close/>
                </a:path>
              </a:pathLst>
            </a:custGeom>
            <a:blipFill>
              <a:blip r:embed="rId2"/>
              <a:stretch>
                <a:fillRect t="-7290" b="-7239"/>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7" name="iṥlïḍe"/>
            <p:cNvGrpSpPr/>
            <p:nvPr/>
          </p:nvGrpSpPr>
          <p:grpSpPr>
            <a:xfrm>
              <a:off x="3147952" y="4135111"/>
              <a:ext cx="774824" cy="774830"/>
              <a:chOff x="7209746" y="4153276"/>
              <a:chExt cx="675000" cy="675005"/>
            </a:xfrm>
          </p:grpSpPr>
          <p:sp>
            <p:nvSpPr>
              <p:cNvPr id="24" name="îṩḷîdè"/>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ḷîd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8" name="išḻiḋê"/>
            <p:cNvGrpSpPr/>
            <p:nvPr/>
          </p:nvGrpSpPr>
          <p:grpSpPr>
            <a:xfrm>
              <a:off x="8158864" y="4135111"/>
              <a:ext cx="774824" cy="774830"/>
              <a:chOff x="7209746" y="4153276"/>
              <a:chExt cx="675000" cy="675005"/>
            </a:xfrm>
          </p:grpSpPr>
          <p:sp>
            <p:nvSpPr>
              <p:cNvPr id="22" name="ïṡļíḍe"/>
              <p:cNvSpPr/>
              <p:nvPr/>
            </p:nvSpPr>
            <p:spPr>
              <a:xfrm>
                <a:off x="7209746" y="415327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3" name="îṧ1iďe"/>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9" name="ïşḻîďe"/>
            <p:cNvGrpSpPr/>
            <p:nvPr/>
          </p:nvGrpSpPr>
          <p:grpSpPr>
            <a:xfrm>
              <a:off x="5708588" y="2822865"/>
              <a:ext cx="774824" cy="774830"/>
              <a:chOff x="7209746" y="4153276"/>
              <a:chExt cx="675000" cy="675005"/>
            </a:xfrm>
          </p:grpSpPr>
          <p:sp>
            <p:nvSpPr>
              <p:cNvPr id="20" name="îṣḻíḋe"/>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1" name="iṣļíḑê"/>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7200" dirty="0"/>
              </a:p>
            </p:txBody>
          </p:sp>
        </p:grpSp>
        <p:grpSp>
          <p:nvGrpSpPr>
            <p:cNvPr id="10" name="íṡ1íďè"/>
            <p:cNvGrpSpPr/>
            <p:nvPr/>
          </p:nvGrpSpPr>
          <p:grpSpPr>
            <a:xfrm>
              <a:off x="669396" y="3366510"/>
              <a:ext cx="2726604" cy="1537202"/>
              <a:chOff x="669396" y="2240010"/>
              <a:chExt cx="2726604" cy="1537202"/>
            </a:xfrm>
          </p:grpSpPr>
          <p:sp>
            <p:nvSpPr>
              <p:cNvPr id="17" name="íšľîdê"/>
              <p:cNvSpPr txBox="1"/>
              <p:nvPr/>
            </p:nvSpPr>
            <p:spPr>
              <a:xfrm>
                <a:off x="759322" y="3323787"/>
                <a:ext cx="1527537" cy="453425"/>
              </a:xfrm>
              <a:prstGeom prst="rect">
                <a:avLst/>
              </a:prstGeom>
              <a:noFill/>
            </p:spPr>
            <p:txBody>
              <a:bodyPr wrap="none" lIns="91422" tIns="45711" rIns="91422" bIns="45711">
                <a:prstTxWarp prst="textPlain">
                  <a:avLst/>
                </a:prstTxWarp>
                <a:normAutofit fontScale="47500" lnSpcReduction="20000"/>
              </a:bodyPr>
              <a:lstStyle/>
              <a:p>
                <a:r>
                  <a:rPr lang="en-US" sz="5400" dirty="0">
                    <a:solidFill>
                      <a:schemeClr val="accent1"/>
                    </a:solidFill>
                    <a:latin typeface="Impact" panose="020B0806030902050204" pitchFamily="34" charset="0"/>
                  </a:rPr>
                  <a:t>286,456K</a:t>
                </a:r>
                <a:endParaRPr lang="en-US" sz="5400" dirty="0">
                  <a:solidFill>
                    <a:schemeClr val="accent1"/>
                  </a:solidFill>
                  <a:latin typeface="Impact" panose="020B0806030902050204" pitchFamily="34" charset="0"/>
                </a:endParaRPr>
              </a:p>
            </p:txBody>
          </p:sp>
          <p:sp>
            <p:nvSpPr>
              <p:cNvPr id="18" name="îṣ1iḑè"/>
              <p:cNvSpPr txBox="1"/>
              <p:nvPr/>
            </p:nvSpPr>
            <p:spPr>
              <a:xfrm>
                <a:off x="669396" y="2612977"/>
                <a:ext cx="2726604" cy="723894"/>
              </a:xfrm>
              <a:prstGeom prst="rect">
                <a:avLst/>
              </a:prstGeom>
              <a:noFill/>
            </p:spPr>
            <p:txBody>
              <a:bodyPr wrap="square" lIns="90000" tIns="46800" rIns="90000" bIns="46800" rtlCol="0">
                <a:normAutofit/>
              </a:bodyPr>
              <a:lstStyle/>
              <a:p>
                <a:pPr>
                  <a:lnSpc>
                    <a:spcPct val="150000"/>
                  </a:lnSpc>
                </a:pPr>
                <a:r>
                  <a:rPr lang="en-US" altLang="zh-CN" sz="800" dirty="0"/>
                  <a:t>You can use the icon library in </a:t>
                </a:r>
                <a:r>
                  <a:rPr lang="en-US" altLang="zh-CN" sz="800" dirty="0" err="1"/>
                  <a:t>iSlide</a:t>
                </a:r>
                <a:r>
                  <a:rPr lang="en-US" altLang="zh-CN" sz="800" dirty="0"/>
                  <a:t>  (www.islide.cc) to filter and replace existing icon elements with one click.</a:t>
                </a:r>
                <a:endParaRPr lang="zh-CN" altLang="en-US" sz="800" dirty="0"/>
              </a:p>
            </p:txBody>
          </p:sp>
          <p:sp>
            <p:nvSpPr>
              <p:cNvPr id="19" name="íšḻîḋê"/>
              <p:cNvSpPr txBox="1"/>
              <p:nvPr/>
            </p:nvSpPr>
            <p:spPr>
              <a:xfrm>
                <a:off x="669396" y="2240010"/>
                <a:ext cx="2726604" cy="372966"/>
              </a:xfrm>
              <a:prstGeom prst="rect">
                <a:avLst/>
              </a:prstGeom>
              <a:noFill/>
            </p:spPr>
            <p:txBody>
              <a:bodyPr wrap="square" rtlCol="0" anchor="b">
                <a:normAutofit/>
              </a:bodyPr>
              <a:lstStyle/>
              <a:p>
                <a:pPr lvl="0" defTabSz="914400">
                  <a:spcBef>
                    <a:spcPct val="0"/>
                  </a:spcBef>
                  <a:defRPr/>
                </a:pPr>
                <a:r>
                  <a:rPr lang="en-US" altLang="zh-CN" b="1" dirty="0">
                    <a:solidFill>
                      <a:schemeClr val="accent1"/>
                    </a:solidFill>
                  </a:rPr>
                  <a:t>Text here</a:t>
                </a:r>
                <a:endParaRPr lang="zh-CN" altLang="en-US" b="1" dirty="0">
                  <a:solidFill>
                    <a:schemeClr val="accent1"/>
                  </a:solidFill>
                </a:endParaRPr>
              </a:p>
            </p:txBody>
          </p:sp>
        </p:grpSp>
        <p:grpSp>
          <p:nvGrpSpPr>
            <p:cNvPr id="11" name="iṣḻíḍè"/>
            <p:cNvGrpSpPr/>
            <p:nvPr/>
          </p:nvGrpSpPr>
          <p:grpSpPr>
            <a:xfrm>
              <a:off x="9079992" y="3366510"/>
              <a:ext cx="2440496" cy="1537202"/>
              <a:chOff x="9079992" y="3366510"/>
              <a:chExt cx="2440496" cy="1537202"/>
            </a:xfrm>
          </p:grpSpPr>
          <p:sp>
            <p:nvSpPr>
              <p:cNvPr id="14" name="ïṡļîdè"/>
              <p:cNvSpPr txBox="1"/>
              <p:nvPr/>
            </p:nvSpPr>
            <p:spPr>
              <a:xfrm>
                <a:off x="9169918" y="4450287"/>
                <a:ext cx="1527537" cy="453425"/>
              </a:xfrm>
              <a:prstGeom prst="rect">
                <a:avLst/>
              </a:prstGeom>
              <a:noFill/>
            </p:spPr>
            <p:txBody>
              <a:bodyPr wrap="none" lIns="91422" tIns="45711" rIns="91422" bIns="45711">
                <a:prstTxWarp prst="textPlain">
                  <a:avLst/>
                </a:prstTxWarp>
                <a:normAutofit fontScale="47500" lnSpcReduction="20000"/>
              </a:bodyPr>
              <a:lstStyle/>
              <a:p>
                <a:r>
                  <a:rPr lang="en-US" altLang="zh-CN" sz="5400" dirty="0">
                    <a:solidFill>
                      <a:schemeClr val="accent1"/>
                    </a:solidFill>
                    <a:latin typeface="Impact" panose="020B0806030902050204" pitchFamily="34" charset="0"/>
                  </a:rPr>
                  <a:t>236,835K</a:t>
                </a:r>
                <a:endParaRPr lang="en-US" altLang="zh-CN" sz="5400" dirty="0">
                  <a:solidFill>
                    <a:schemeClr val="accent1"/>
                  </a:solidFill>
                  <a:latin typeface="Impact" panose="020B0806030902050204" pitchFamily="34" charset="0"/>
                </a:endParaRPr>
              </a:p>
            </p:txBody>
          </p:sp>
          <p:sp>
            <p:nvSpPr>
              <p:cNvPr id="15" name="íSḻîḑè"/>
              <p:cNvSpPr txBox="1"/>
              <p:nvPr/>
            </p:nvSpPr>
            <p:spPr>
              <a:xfrm>
                <a:off x="9079992" y="3739477"/>
                <a:ext cx="2440496" cy="589356"/>
              </a:xfrm>
              <a:prstGeom prst="rect">
                <a:avLst/>
              </a:prstGeom>
              <a:noFill/>
            </p:spPr>
            <p:txBody>
              <a:bodyPr wrap="square" lIns="90000" tIns="46800" rIns="90000" bIns="46800" rtlCol="0">
                <a:normAutofit/>
              </a:bodyPr>
              <a:lstStyle/>
              <a:p>
                <a:pPr>
                  <a:lnSpc>
                    <a:spcPct val="150000"/>
                  </a:lnSpc>
                </a:pPr>
                <a:r>
                  <a:rPr lang="en-US" altLang="zh-CN" sz="800" dirty="0"/>
                  <a:t>When you copy &amp; paste, choose "keep text only" option.</a:t>
                </a:r>
                <a:endParaRPr lang="en-US" altLang="zh-CN" sz="800" dirty="0"/>
              </a:p>
            </p:txBody>
          </p:sp>
          <p:sp>
            <p:nvSpPr>
              <p:cNvPr id="16" name="iṩḷïďé"/>
              <p:cNvSpPr txBox="1"/>
              <p:nvPr/>
            </p:nvSpPr>
            <p:spPr>
              <a:xfrm>
                <a:off x="9079992" y="3366510"/>
                <a:ext cx="2440496" cy="372966"/>
              </a:xfrm>
              <a:prstGeom prst="rect">
                <a:avLst/>
              </a:prstGeom>
              <a:noFill/>
            </p:spPr>
            <p:txBody>
              <a:bodyPr wrap="square" rtlCol="0" anchor="b">
                <a:normAutofit/>
              </a:bodyPr>
              <a:lstStyle/>
              <a:p>
                <a:pPr lvl="0" defTabSz="914400">
                  <a:spcBef>
                    <a:spcPct val="0"/>
                  </a:spcBef>
                  <a:defRPr/>
                </a:pPr>
                <a:r>
                  <a:rPr lang="en-US" altLang="zh-CN" b="1" dirty="0">
                    <a:solidFill>
                      <a:schemeClr val="accent1"/>
                    </a:solidFill>
                  </a:rPr>
                  <a:t>Text here</a:t>
                </a:r>
                <a:endParaRPr lang="zh-CN" altLang="en-US" b="1" dirty="0">
                  <a:solidFill>
                    <a:schemeClr val="accent1"/>
                  </a:solidFill>
                </a:endParaRPr>
              </a:p>
            </p:txBody>
          </p:sp>
        </p:grpSp>
        <p:sp>
          <p:nvSpPr>
            <p:cNvPr id="12" name="îšḷiḍè"/>
            <p:cNvSpPr txBox="1"/>
            <p:nvPr/>
          </p:nvSpPr>
          <p:spPr>
            <a:xfrm>
              <a:off x="5312823" y="1269000"/>
              <a:ext cx="1527537" cy="453425"/>
            </a:xfrm>
            <a:prstGeom prst="rect">
              <a:avLst/>
            </a:prstGeom>
            <a:noFill/>
          </p:spPr>
          <p:txBody>
            <a:bodyPr wrap="none" lIns="91422" tIns="45711" rIns="91422" bIns="45711">
              <a:prstTxWarp prst="textPlain">
                <a:avLst/>
              </a:prstTxWarp>
              <a:normAutofit fontScale="47500" lnSpcReduction="20000"/>
            </a:bodyPr>
            <a:lstStyle/>
            <a:p>
              <a:r>
                <a:rPr lang="en-US" altLang="zh-CN" sz="5400" dirty="0">
                  <a:solidFill>
                    <a:schemeClr val="accent3"/>
                  </a:solidFill>
                  <a:latin typeface="Impact" panose="020B0806030902050204" pitchFamily="34" charset="0"/>
                </a:rPr>
                <a:t>926,368K</a:t>
              </a:r>
              <a:endParaRPr lang="en-US" altLang="zh-CN" sz="5400" dirty="0">
                <a:solidFill>
                  <a:schemeClr val="accent3"/>
                </a:solidFill>
                <a:latin typeface="Impact" panose="020B0806030902050204" pitchFamily="34" charset="0"/>
              </a:endParaRPr>
            </a:p>
          </p:txBody>
        </p:sp>
        <p:sp>
          <p:nvSpPr>
            <p:cNvPr id="13" name="iṥ1îdè"/>
            <p:cNvSpPr txBox="1"/>
            <p:nvPr/>
          </p:nvSpPr>
          <p:spPr>
            <a:xfrm>
              <a:off x="3666003" y="1774827"/>
              <a:ext cx="4859996" cy="986668"/>
            </a:xfrm>
            <a:prstGeom prst="rect">
              <a:avLst/>
            </a:prstGeom>
            <a:noFill/>
          </p:spPr>
          <p:txBody>
            <a:bodyPr wrap="square" lIns="90000" tIns="46800" rIns="90000" bIns="46800" rtlCol="0">
              <a:normAutofit/>
            </a:bodyPr>
            <a:lstStyle/>
            <a:p>
              <a:pPr algn="ctr">
                <a:lnSpc>
                  <a:spcPct val="150000"/>
                </a:lnSpc>
              </a:pPr>
              <a:r>
                <a:rPr lang="en-US" altLang="zh-CN" sz="1000" dirty="0"/>
                <a:t>Unified fonts make reading more fluent.</a:t>
              </a:r>
              <a:endParaRPr lang="en-US" altLang="zh-CN" sz="1000" dirty="0"/>
            </a:p>
            <a:p>
              <a:pPr algn="ctr">
                <a:lnSpc>
                  <a:spcPct val="150000"/>
                </a:lnSpc>
              </a:pPr>
              <a:r>
                <a:rPr lang="en-US" altLang="zh-CN" sz="1000" dirty="0"/>
                <a:t>Theme color makes PPT more convenient to change.</a:t>
              </a:r>
              <a:endParaRPr lang="en-US" altLang="zh-CN" sz="1000" dirty="0"/>
            </a:p>
            <a:p>
              <a:pPr algn="ctr">
                <a:lnSpc>
                  <a:spcPct val="150000"/>
                </a:lnSpc>
              </a:pPr>
              <a:r>
                <a:rPr lang="en-US" altLang="zh-CN" sz="1000" dirty="0"/>
                <a:t>Adjust the spacing to adapt to Chinese typesetting, use the reference line in PPT.</a:t>
              </a:r>
              <a:endParaRPr lang="en-US" altLang="zh-CN" sz="1000"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en-US" altLang="zh-CN" dirty="0"/>
              <a:t>Section Header Here</a:t>
            </a:r>
            <a:endParaRPr lang="zh-CN" altLang="en-US" b="0" dirty="0"/>
          </a:p>
        </p:txBody>
      </p:sp>
      <p:sp>
        <p:nvSpPr>
          <p:cNvPr id="6" name="文本占位符 5"/>
          <p:cNvSpPr>
            <a:spLocks noGrp="1"/>
          </p:cNvSpPr>
          <p:nvPr userDrawn="1">
            <p:ph type="body" idx="1"/>
          </p:nvPr>
        </p:nvSpPr>
        <p:spPr/>
        <p:txBody>
          <a:bodyPr/>
          <a:lstStyle/>
          <a:p>
            <a:pPr lvl="0">
              <a:lnSpc>
                <a:spcPct val="100000"/>
              </a:lnSpc>
            </a:pPr>
            <a:r>
              <a:rPr lang="en-US" altLang="zh-CN" dirty="0"/>
              <a:t>Supporting text here.</a:t>
            </a:r>
            <a:endParaRPr lang="en-US" altLang="zh-CN" dirty="0"/>
          </a:p>
          <a:p>
            <a:pPr lvl="0">
              <a:lnSpc>
                <a:spcPct val="100000"/>
              </a:lnSpc>
            </a:pPr>
            <a:r>
              <a:rPr lang="en-US" altLang="zh-CN" dirty="0"/>
              <a:t>When you copy &amp; paste, choose "keep text only" option.</a:t>
            </a:r>
            <a:endParaRPr lang="zh-CN" altLang="en-US" dirty="0"/>
          </a:p>
        </p:txBody>
      </p:sp>
      <p:grpSp>
        <p:nvGrpSpPr>
          <p:cNvPr id="2" name="组合 1"/>
          <p:cNvGrpSpPr/>
          <p:nvPr/>
        </p:nvGrpSpPr>
        <p:grpSpPr>
          <a:xfrm>
            <a:off x="8211203" y="2808720"/>
            <a:ext cx="3371197" cy="4049280"/>
            <a:chOff x="8211203" y="2808720"/>
            <a:chExt cx="3371197"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04</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11203"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04</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c2bb9f1-0f13-4eb3-b978-bda6cec0ff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08250" y="1241814"/>
            <a:ext cx="10812238" cy="4820623"/>
            <a:chOff x="708250" y="1241814"/>
            <a:chExt cx="10812238" cy="4820623"/>
          </a:xfrm>
        </p:grpSpPr>
        <p:sp>
          <p:nvSpPr>
            <p:cNvPr id="6" name="î$ľídé" title="LjXxPfK7a53MF99"/>
            <p:cNvSpPr/>
            <p:nvPr/>
          </p:nvSpPr>
          <p:spPr bwMode="auto">
            <a:xfrm>
              <a:off x="708250" y="4147670"/>
              <a:ext cx="773420" cy="52776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7" name="îšḻîḓe"/>
            <p:cNvSpPr/>
            <p:nvPr/>
          </p:nvSpPr>
          <p:spPr>
            <a:xfrm>
              <a:off x="6839968" y="5169934"/>
              <a:ext cx="4680520" cy="892503"/>
            </a:xfrm>
            <a:prstGeom prst="wedgeRectCallout">
              <a:avLst>
                <a:gd name="adj1" fmla="val -55809"/>
                <a:gd name="adj2" fmla="val -51955"/>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grpSp>
          <p:nvGrpSpPr>
            <p:cNvPr id="8" name="î$ļîdè"/>
            <p:cNvGrpSpPr/>
            <p:nvPr/>
          </p:nvGrpSpPr>
          <p:grpSpPr>
            <a:xfrm>
              <a:off x="7106400" y="4966980"/>
              <a:ext cx="3691440" cy="973662"/>
              <a:chOff x="4282358" y="4917293"/>
              <a:chExt cx="3691440" cy="973662"/>
            </a:xfrm>
          </p:grpSpPr>
          <p:sp>
            <p:nvSpPr>
              <p:cNvPr id="21" name="iSḻide"/>
              <p:cNvSpPr/>
              <p:nvPr/>
            </p:nvSpPr>
            <p:spPr bwMode="auto">
              <a:xfrm>
                <a:off x="4282358" y="5283769"/>
                <a:ext cx="3691440" cy="6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900" dirty="0"/>
                  <a:t>Supporting text here. </a:t>
                </a:r>
                <a:endParaRPr lang="en-US" altLang="zh-CN" sz="900" dirty="0"/>
              </a:p>
              <a:p>
                <a:pPr>
                  <a:lnSpc>
                    <a:spcPct val="150000"/>
                  </a:lnSpc>
                  <a:spcBef>
                    <a:spcPct val="0"/>
                  </a:spcBef>
                </a:pPr>
                <a:r>
                  <a:rPr lang="en-US" altLang="zh-CN" sz="900" dirty="0"/>
                  <a:t>When you copy &amp; paste, choose "keep text only" option.</a:t>
                </a:r>
                <a:endParaRPr lang="zh-CN" altLang="en-US" sz="900" dirty="0"/>
              </a:p>
            </p:txBody>
          </p:sp>
          <p:sp>
            <p:nvSpPr>
              <p:cNvPr id="22" name="ïŝḻiḍè"/>
              <p:cNvSpPr txBox="1"/>
              <p:nvPr/>
            </p:nvSpPr>
            <p:spPr bwMode="auto">
              <a:xfrm>
                <a:off x="4282358" y="4917293"/>
                <a:ext cx="1190560"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chemeClr val="accent3"/>
                    </a:solidFill>
                  </a:rPr>
                  <a:t>Text here</a:t>
                </a:r>
                <a:endParaRPr lang="en-US" altLang="zh-CN" sz="1800" b="1" dirty="0">
                  <a:solidFill>
                    <a:schemeClr val="accent3"/>
                  </a:solidFill>
                </a:endParaRPr>
              </a:p>
            </p:txBody>
          </p:sp>
        </p:grpSp>
        <p:sp>
          <p:nvSpPr>
            <p:cNvPr id="9" name="iṥľïďè"/>
            <p:cNvSpPr/>
            <p:nvPr/>
          </p:nvSpPr>
          <p:spPr>
            <a:xfrm>
              <a:off x="6839968" y="1444768"/>
              <a:ext cx="4680520" cy="892503"/>
            </a:xfrm>
            <a:prstGeom prst="wedgeRectCallout">
              <a:avLst>
                <a:gd name="adj1" fmla="val -62201"/>
                <a:gd name="adj2" fmla="val 7534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grpSp>
          <p:nvGrpSpPr>
            <p:cNvPr id="10" name="îṧḷïḓê"/>
            <p:cNvGrpSpPr/>
            <p:nvPr/>
          </p:nvGrpSpPr>
          <p:grpSpPr>
            <a:xfrm>
              <a:off x="7106400" y="1241814"/>
              <a:ext cx="3691440" cy="973662"/>
              <a:chOff x="4282358" y="4917293"/>
              <a:chExt cx="3691440" cy="973662"/>
            </a:xfrm>
          </p:grpSpPr>
          <p:sp>
            <p:nvSpPr>
              <p:cNvPr id="19" name="iṧḻîḓê"/>
              <p:cNvSpPr/>
              <p:nvPr/>
            </p:nvSpPr>
            <p:spPr bwMode="auto">
              <a:xfrm>
                <a:off x="4282358" y="5283769"/>
                <a:ext cx="3691440" cy="60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900" dirty="0"/>
                  <a:t>Supporting text here. </a:t>
                </a:r>
                <a:endParaRPr lang="en-US" altLang="zh-CN" sz="900" dirty="0"/>
              </a:p>
              <a:p>
                <a:pPr>
                  <a:lnSpc>
                    <a:spcPct val="150000"/>
                  </a:lnSpc>
                  <a:spcBef>
                    <a:spcPct val="0"/>
                  </a:spcBef>
                </a:pPr>
                <a:r>
                  <a:rPr lang="en-US" altLang="zh-CN" sz="900" dirty="0"/>
                  <a:t>When you copy &amp; paste, choose "keep text only" option.</a:t>
                </a:r>
                <a:endParaRPr lang="zh-CN" altLang="en-US" sz="900" dirty="0"/>
              </a:p>
            </p:txBody>
          </p:sp>
          <p:sp>
            <p:nvSpPr>
              <p:cNvPr id="20" name="íšļîde"/>
              <p:cNvSpPr txBox="1"/>
              <p:nvPr/>
            </p:nvSpPr>
            <p:spPr bwMode="auto">
              <a:xfrm>
                <a:off x="4282358" y="4917293"/>
                <a:ext cx="1190560"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chemeClr val="accent1"/>
                    </a:solidFill>
                  </a:rPr>
                  <a:t>Text here</a:t>
                </a:r>
                <a:endParaRPr lang="en-US" altLang="zh-CN" sz="1800" b="1" dirty="0">
                  <a:solidFill>
                    <a:schemeClr val="accent1"/>
                  </a:solidFill>
                </a:endParaRPr>
              </a:p>
            </p:txBody>
          </p:sp>
        </p:grpSp>
        <p:sp>
          <p:nvSpPr>
            <p:cNvPr id="11" name="iSļíḓè" title="LjXxPfK7a53MF99"/>
            <p:cNvSpPr/>
            <p:nvPr/>
          </p:nvSpPr>
          <p:spPr bwMode="auto">
            <a:xfrm>
              <a:off x="708250" y="2032009"/>
              <a:ext cx="773420" cy="543486"/>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cxnSp>
          <p:nvCxnSpPr>
            <p:cNvPr id="12" name="直接连接符 11"/>
            <p:cNvCxnSpPr/>
            <p:nvPr/>
          </p:nvCxnSpPr>
          <p:spPr>
            <a:xfrm>
              <a:off x="708250" y="3474720"/>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 name="íṡ1îḓè"/>
            <p:cNvGrpSpPr/>
            <p:nvPr/>
          </p:nvGrpSpPr>
          <p:grpSpPr>
            <a:xfrm>
              <a:off x="1523036" y="1698639"/>
              <a:ext cx="5583364" cy="1575000"/>
              <a:chOff x="687278" y="2398652"/>
              <a:chExt cx="3524773" cy="1575000"/>
            </a:xfrm>
          </p:grpSpPr>
          <p:sp>
            <p:nvSpPr>
              <p:cNvPr id="17" name="işḷîḓè"/>
              <p:cNvSpPr/>
              <p:nvPr/>
            </p:nvSpPr>
            <p:spPr>
              <a:xfrm>
                <a:off x="687278" y="2840457"/>
                <a:ext cx="3524773" cy="113319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18" name="ïṩḷiḋé"/>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nvGrpSpPr>
            <p:cNvPr id="14" name="iśḷïḍé"/>
            <p:cNvGrpSpPr/>
            <p:nvPr/>
          </p:nvGrpSpPr>
          <p:grpSpPr>
            <a:xfrm>
              <a:off x="1523036" y="3758456"/>
              <a:ext cx="5583364" cy="1575000"/>
              <a:chOff x="687278" y="2398652"/>
              <a:chExt cx="3524773" cy="1575000"/>
            </a:xfrm>
          </p:grpSpPr>
          <p:sp>
            <p:nvSpPr>
              <p:cNvPr id="15" name="íṣ1îḑê"/>
              <p:cNvSpPr/>
              <p:nvPr/>
            </p:nvSpPr>
            <p:spPr>
              <a:xfrm>
                <a:off x="687278" y="2840457"/>
                <a:ext cx="3524773" cy="113319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en-US" altLang="zh-CN" sz="1100" dirty="0"/>
                  <a:t>Unified fonts make reading more fluent.</a:t>
                </a:r>
                <a:endParaRPr lang="en-US" altLang="zh-CN" sz="1100" dirty="0"/>
              </a:p>
              <a:p>
                <a:pPr>
                  <a:lnSpc>
                    <a:spcPct val="150000"/>
                  </a:lnSpc>
                  <a:spcBef>
                    <a:spcPct val="0"/>
                  </a:spcBef>
                </a:pPr>
                <a:r>
                  <a:rPr lang="en-US" altLang="zh-CN" sz="1100" dirty="0"/>
                  <a:t>Theme color makes PPT more convenient to change.</a:t>
                </a:r>
                <a:endParaRPr lang="en-US" altLang="zh-CN" sz="1100" dirty="0"/>
              </a:p>
              <a:p>
                <a:pPr>
                  <a:lnSpc>
                    <a:spcPct val="150000"/>
                  </a:lnSpc>
                  <a:spcBef>
                    <a:spcPct val="0"/>
                  </a:spcBef>
                </a:pPr>
                <a:r>
                  <a:rPr lang="en-US" altLang="zh-CN" sz="1100" dirty="0"/>
                  <a:t>Adjust the spacing to adapt to Chinese typesetting, use the reference line in PPT.</a:t>
                </a:r>
                <a:endParaRPr lang="en-US" altLang="zh-CN" sz="1100" dirty="0"/>
              </a:p>
            </p:txBody>
          </p:sp>
          <p:sp>
            <p:nvSpPr>
              <p:cNvPr id="16" name="iṥliḓe"/>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t>Text here</a:t>
                </a:r>
                <a:endParaRPr lang="en-US" altLang="zh-CN" sz="2000" b="1" dirty="0"/>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d4b18ec-bfcc-4de0-8910-e68476965f6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0058" y="2250494"/>
            <a:ext cx="10697842" cy="2546658"/>
            <a:chOff x="720058" y="2250494"/>
            <a:chExt cx="10697842" cy="2546658"/>
          </a:xfrm>
        </p:grpSpPr>
        <p:sp>
          <p:nvSpPr>
            <p:cNvPr id="6" name="iṥļïḍe"/>
            <p:cNvSpPr/>
            <p:nvPr/>
          </p:nvSpPr>
          <p:spPr bwMode="auto">
            <a:xfrm>
              <a:off x="720058" y="2250494"/>
              <a:ext cx="2776884" cy="467517"/>
            </a:xfrm>
            <a:prstGeom prst="homePlate">
              <a:avLst/>
            </a:prstGeom>
            <a:solidFill>
              <a:schemeClr val="accent1"/>
            </a:solidFill>
            <a:ln w="19050">
              <a:noFill/>
              <a:round/>
            </a:ln>
            <a:effectLst/>
          </p:spPr>
          <p:txBody>
            <a:bodyPr vert="horz" wrap="square" lIns="91440" tIns="45720" rIns="91440" bIns="45720" anchor="ctr" anchorCtr="1" compatLnSpc="1">
              <a:normAutofit/>
            </a:bodyPr>
            <a:lstStyle/>
            <a:p>
              <a:pPr algn="ctr"/>
              <a:r>
                <a:rPr lang="en-US" altLang="zh-CN" sz="2400" dirty="0">
                  <a:solidFill>
                    <a:schemeClr val="bg1"/>
                  </a:solidFill>
                  <a:latin typeface="Impact" panose="020B0806030902050204" pitchFamily="34" charset="0"/>
                </a:rPr>
                <a:t>2015</a:t>
              </a:r>
              <a:endParaRPr lang="en-US" altLang="zh-CN" sz="2400" dirty="0">
                <a:solidFill>
                  <a:schemeClr val="bg1"/>
                </a:solidFill>
                <a:latin typeface="Impact" panose="020B0806030902050204" pitchFamily="34" charset="0"/>
              </a:endParaRPr>
            </a:p>
          </p:txBody>
        </p:sp>
        <p:sp>
          <p:nvSpPr>
            <p:cNvPr id="7" name="iş1íďé"/>
            <p:cNvSpPr/>
            <p:nvPr/>
          </p:nvSpPr>
          <p:spPr bwMode="auto">
            <a:xfrm>
              <a:off x="3360377" y="2250494"/>
              <a:ext cx="2776884" cy="467518"/>
            </a:xfrm>
            <a:prstGeom prst="chevron">
              <a:avLst/>
            </a:prstGeom>
            <a:solidFill>
              <a:schemeClr val="tx1">
                <a:lumMod val="50000"/>
                <a:lumOff val="50000"/>
              </a:schemeClr>
            </a:solidFill>
            <a:ln w="19050">
              <a:noFill/>
              <a:round/>
            </a:ln>
            <a:effectLst/>
          </p:spPr>
          <p:txBody>
            <a:bodyPr vert="horz" wrap="square" lIns="91440" tIns="45720" rIns="91440" bIns="45720" anchor="ctr" anchorCtr="1" compatLnSpc="1">
              <a:normAutofit/>
            </a:bodyPr>
            <a:lstStyle/>
            <a:p>
              <a:pPr algn="ctr"/>
              <a:r>
                <a:rPr lang="en-US" altLang="zh-CN" sz="2400" dirty="0">
                  <a:solidFill>
                    <a:schemeClr val="bg1"/>
                  </a:solidFill>
                  <a:latin typeface="Impact" panose="020B0806030902050204" pitchFamily="34" charset="0"/>
                </a:rPr>
                <a:t>2016</a:t>
              </a:r>
              <a:endParaRPr lang="en-US" altLang="zh-CN" sz="2400" dirty="0">
                <a:solidFill>
                  <a:schemeClr val="bg1"/>
                </a:solidFill>
                <a:latin typeface="Impact" panose="020B0806030902050204" pitchFamily="34" charset="0"/>
              </a:endParaRPr>
            </a:p>
          </p:txBody>
        </p:sp>
        <p:sp>
          <p:nvSpPr>
            <p:cNvPr id="8" name="îSḻîḓé"/>
            <p:cNvSpPr/>
            <p:nvPr/>
          </p:nvSpPr>
          <p:spPr bwMode="auto">
            <a:xfrm>
              <a:off x="6000696" y="2250494"/>
              <a:ext cx="2776884" cy="467517"/>
            </a:xfrm>
            <a:prstGeom prst="chevron">
              <a:avLst/>
            </a:prstGeom>
            <a:solidFill>
              <a:schemeClr val="accent1"/>
            </a:solidFill>
            <a:ln w="19050">
              <a:noFill/>
              <a:round/>
            </a:ln>
            <a:effectLst/>
          </p:spPr>
          <p:txBody>
            <a:bodyPr vert="horz" wrap="square" lIns="91440" tIns="45720" rIns="91440" bIns="45720" anchor="ctr" anchorCtr="1" compatLnSpc="1">
              <a:normAutofit/>
            </a:bodyPr>
            <a:lstStyle/>
            <a:p>
              <a:pPr algn="ctr"/>
              <a:r>
                <a:rPr lang="en-US" altLang="zh-CN" sz="2400" dirty="0">
                  <a:solidFill>
                    <a:schemeClr val="bg1"/>
                  </a:solidFill>
                  <a:latin typeface="Impact" panose="020B0806030902050204" pitchFamily="34" charset="0"/>
                </a:rPr>
                <a:t>2017</a:t>
              </a:r>
              <a:endParaRPr lang="en-US" altLang="zh-CN" sz="2400" dirty="0">
                <a:solidFill>
                  <a:schemeClr val="bg1"/>
                </a:solidFill>
                <a:latin typeface="Impact" panose="020B0806030902050204" pitchFamily="34" charset="0"/>
              </a:endParaRPr>
            </a:p>
          </p:txBody>
        </p:sp>
        <p:sp>
          <p:nvSpPr>
            <p:cNvPr id="9" name="iślïḑé"/>
            <p:cNvSpPr/>
            <p:nvPr/>
          </p:nvSpPr>
          <p:spPr bwMode="auto">
            <a:xfrm>
              <a:off x="8641016" y="2250494"/>
              <a:ext cx="2776884" cy="467517"/>
            </a:xfrm>
            <a:prstGeom prst="chevron">
              <a:avLst/>
            </a:prstGeom>
            <a:solidFill>
              <a:schemeClr val="tx1">
                <a:lumMod val="50000"/>
                <a:lumOff val="50000"/>
              </a:schemeClr>
            </a:solidFill>
            <a:ln w="19050">
              <a:noFill/>
              <a:round/>
            </a:ln>
            <a:effectLst/>
          </p:spPr>
          <p:txBody>
            <a:bodyPr vert="horz" wrap="square" lIns="91440" tIns="45720" rIns="91440" bIns="45720" anchor="ctr" anchorCtr="1" compatLnSpc="1">
              <a:normAutofit/>
            </a:bodyPr>
            <a:lstStyle/>
            <a:p>
              <a:pPr algn="ctr"/>
              <a:r>
                <a:rPr lang="en-US" altLang="zh-CN" sz="2400" dirty="0">
                  <a:solidFill>
                    <a:schemeClr val="bg1"/>
                  </a:solidFill>
                  <a:latin typeface="Impact" panose="020B0806030902050204" pitchFamily="34" charset="0"/>
                </a:rPr>
                <a:t>2018</a:t>
              </a:r>
              <a:endParaRPr lang="en-US" altLang="zh-CN" sz="2400" dirty="0">
                <a:solidFill>
                  <a:schemeClr val="bg1"/>
                </a:solidFill>
                <a:latin typeface="Impact" panose="020B0806030902050204" pitchFamily="34" charset="0"/>
              </a:endParaRPr>
            </a:p>
          </p:txBody>
        </p:sp>
        <p:grpSp>
          <p:nvGrpSpPr>
            <p:cNvPr id="10" name="îsḻîḓé"/>
            <p:cNvGrpSpPr/>
            <p:nvPr/>
          </p:nvGrpSpPr>
          <p:grpSpPr>
            <a:xfrm>
              <a:off x="720058" y="2766357"/>
              <a:ext cx="2540942" cy="2030795"/>
              <a:chOff x="720058" y="2766357"/>
              <a:chExt cx="2446217" cy="2030795"/>
            </a:xfrm>
          </p:grpSpPr>
          <p:sp>
            <p:nvSpPr>
              <p:cNvPr id="26" name="ïṥļïḓê"/>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grpSp>
            <p:nvGrpSpPr>
              <p:cNvPr id="27" name="isḷïḋé"/>
              <p:cNvGrpSpPr/>
              <p:nvPr/>
            </p:nvGrpSpPr>
            <p:grpSpPr>
              <a:xfrm>
                <a:off x="772615" y="3127374"/>
                <a:ext cx="2341103" cy="1308761"/>
                <a:chOff x="823489" y="3069000"/>
                <a:chExt cx="2303631" cy="1308761"/>
              </a:xfrm>
            </p:grpSpPr>
            <p:sp>
              <p:nvSpPr>
                <p:cNvPr id="28" name="îsļídè"/>
                <p:cNvSpPr txBox="1"/>
                <p:nvPr/>
              </p:nvSpPr>
              <p:spPr bwMode="auto">
                <a:xfrm>
                  <a:off x="823489" y="3069000"/>
                  <a:ext cx="23036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9" name="íSľiḑê"/>
                <p:cNvSpPr/>
                <p:nvPr/>
              </p:nvSpPr>
              <p:spPr bwMode="auto">
                <a:xfrm>
                  <a:off x="823489" y="3510806"/>
                  <a:ext cx="230363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grpSp>
          <p:nvGrpSpPr>
            <p:cNvPr id="11" name="iṣľïḓe"/>
            <p:cNvGrpSpPr/>
            <p:nvPr/>
          </p:nvGrpSpPr>
          <p:grpSpPr>
            <a:xfrm>
              <a:off x="3360628" y="2766357"/>
              <a:ext cx="2540942" cy="2030795"/>
              <a:chOff x="720058" y="2766357"/>
              <a:chExt cx="2446217" cy="2030795"/>
            </a:xfrm>
          </p:grpSpPr>
          <p:sp>
            <p:nvSpPr>
              <p:cNvPr id="22" name="íŝľîďe"/>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grpSp>
            <p:nvGrpSpPr>
              <p:cNvPr id="23" name="i$ḷîďé"/>
              <p:cNvGrpSpPr/>
              <p:nvPr/>
            </p:nvGrpSpPr>
            <p:grpSpPr>
              <a:xfrm>
                <a:off x="772615" y="3127374"/>
                <a:ext cx="2341103" cy="1308761"/>
                <a:chOff x="823489" y="3069000"/>
                <a:chExt cx="2303631" cy="1308761"/>
              </a:xfrm>
            </p:grpSpPr>
            <p:sp>
              <p:nvSpPr>
                <p:cNvPr id="24" name="îSḷîḑê"/>
                <p:cNvSpPr txBox="1"/>
                <p:nvPr/>
              </p:nvSpPr>
              <p:spPr bwMode="auto">
                <a:xfrm>
                  <a:off x="823489" y="3069000"/>
                  <a:ext cx="23036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5" name="ïsḻïḋê"/>
                <p:cNvSpPr/>
                <p:nvPr/>
              </p:nvSpPr>
              <p:spPr bwMode="auto">
                <a:xfrm>
                  <a:off x="823489" y="3510806"/>
                  <a:ext cx="230363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grpSp>
          <p:nvGrpSpPr>
            <p:cNvPr id="12" name="iśḷïďe"/>
            <p:cNvGrpSpPr/>
            <p:nvPr/>
          </p:nvGrpSpPr>
          <p:grpSpPr>
            <a:xfrm>
              <a:off x="6001198" y="2766357"/>
              <a:ext cx="2540942" cy="2030795"/>
              <a:chOff x="720058" y="2766357"/>
              <a:chExt cx="2446217" cy="2030795"/>
            </a:xfrm>
          </p:grpSpPr>
          <p:sp>
            <p:nvSpPr>
              <p:cNvPr id="18" name="îsliḓê"/>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grpSp>
            <p:nvGrpSpPr>
              <p:cNvPr id="19" name="iŝľiḑé"/>
              <p:cNvGrpSpPr/>
              <p:nvPr/>
            </p:nvGrpSpPr>
            <p:grpSpPr>
              <a:xfrm>
                <a:off x="772615" y="3127374"/>
                <a:ext cx="2341103" cy="1308761"/>
                <a:chOff x="823489" y="3069000"/>
                <a:chExt cx="2303631" cy="1308761"/>
              </a:xfrm>
            </p:grpSpPr>
            <p:sp>
              <p:nvSpPr>
                <p:cNvPr id="20" name="iśḻíḋê"/>
                <p:cNvSpPr txBox="1"/>
                <p:nvPr/>
              </p:nvSpPr>
              <p:spPr bwMode="auto">
                <a:xfrm>
                  <a:off x="823489" y="3069000"/>
                  <a:ext cx="23036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21" name="išļíḓê"/>
                <p:cNvSpPr/>
                <p:nvPr/>
              </p:nvSpPr>
              <p:spPr bwMode="auto">
                <a:xfrm>
                  <a:off x="823489" y="3510806"/>
                  <a:ext cx="230363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grpSp>
          <p:nvGrpSpPr>
            <p:cNvPr id="13" name="iṥľiḋe"/>
            <p:cNvGrpSpPr/>
            <p:nvPr/>
          </p:nvGrpSpPr>
          <p:grpSpPr>
            <a:xfrm>
              <a:off x="8641768" y="2766357"/>
              <a:ext cx="2540942" cy="2030795"/>
              <a:chOff x="720058" y="2766357"/>
              <a:chExt cx="2446217" cy="2030795"/>
            </a:xfrm>
          </p:grpSpPr>
          <p:sp>
            <p:nvSpPr>
              <p:cNvPr id="14" name="iSļíḋé"/>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grpSp>
            <p:nvGrpSpPr>
              <p:cNvPr id="15" name="ïṡḷïḑê"/>
              <p:cNvGrpSpPr/>
              <p:nvPr/>
            </p:nvGrpSpPr>
            <p:grpSpPr>
              <a:xfrm>
                <a:off x="772615" y="3127374"/>
                <a:ext cx="2341103" cy="1308761"/>
                <a:chOff x="823489" y="3069000"/>
                <a:chExt cx="2303631" cy="1308761"/>
              </a:xfrm>
            </p:grpSpPr>
            <p:sp>
              <p:nvSpPr>
                <p:cNvPr id="16" name="isļïḍê"/>
                <p:cNvSpPr txBox="1"/>
                <p:nvPr/>
              </p:nvSpPr>
              <p:spPr bwMode="auto">
                <a:xfrm>
                  <a:off x="823489" y="3069000"/>
                  <a:ext cx="230363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Text here</a:t>
                  </a:r>
                  <a:endParaRPr lang="en-US" altLang="zh-CN" sz="2000" b="1" dirty="0"/>
                </a:p>
              </p:txBody>
            </p:sp>
            <p:sp>
              <p:nvSpPr>
                <p:cNvPr id="17" name="îśḷîḑé"/>
                <p:cNvSpPr/>
                <p:nvPr/>
              </p:nvSpPr>
              <p:spPr bwMode="auto">
                <a:xfrm>
                  <a:off x="823489" y="3510806"/>
                  <a:ext cx="2303631"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endParaRPr lang="en-US" altLang="zh-CN" sz="1100" dirty="0"/>
                </a:p>
                <a:p>
                  <a:pPr marL="171450" indent="-171450">
                    <a:lnSpc>
                      <a:spcPct val="150000"/>
                    </a:lnSpc>
                    <a:buFont typeface="Arial" panose="020B0604020202020204" pitchFamily="34" charset="0"/>
                    <a:buChar char="•"/>
                  </a:pPr>
                  <a:r>
                    <a:rPr lang="en-US" altLang="zh-CN" sz="1100" dirty="0"/>
                    <a:t>……</a:t>
                  </a:r>
                  <a:endParaRPr lang="en-US" altLang="zh-CN" sz="1100" dirty="0"/>
                </a:p>
              </p:txBody>
            </p:sp>
          </p:gr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99bb199-d781-4f46-8377-18a95437717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76650" y="1411451"/>
            <a:ext cx="10843838" cy="4105950"/>
            <a:chOff x="676650" y="1411451"/>
            <a:chExt cx="10843838" cy="4105950"/>
          </a:xfrm>
        </p:grpSpPr>
        <p:sp>
          <p:nvSpPr>
            <p:cNvPr id="6" name="íṣ1îḑe"/>
            <p:cNvSpPr txBox="1"/>
            <p:nvPr/>
          </p:nvSpPr>
          <p:spPr>
            <a:xfrm>
              <a:off x="2631000" y="1411451"/>
              <a:ext cx="6930000" cy="1224136"/>
            </a:xfrm>
            <a:prstGeom prst="rect">
              <a:avLst/>
            </a:prstGeom>
            <a:noFill/>
          </p:spPr>
          <p:txBody>
            <a:bodyPr wrap="square" lIns="90000" tIns="46800" rIns="90000" bIns="46800" rtlCol="0">
              <a:normAutofit/>
            </a:bodyPr>
            <a:lstStyle/>
            <a:p>
              <a:pPr algn="ctr">
                <a:lnSpc>
                  <a:spcPct val="150000"/>
                </a:lnSpc>
              </a:pPr>
              <a:r>
                <a:rPr lang="en-US" altLang="zh-CN" sz="1400"/>
                <a:t>Unified fonts make reading more fluent.</a:t>
              </a:r>
              <a:endParaRPr lang="en-US" altLang="zh-CN" sz="1400"/>
            </a:p>
            <a:p>
              <a:pPr algn="ctr">
                <a:lnSpc>
                  <a:spcPct val="150000"/>
                </a:lnSpc>
              </a:pPr>
              <a:r>
                <a:rPr lang="en-US" altLang="zh-CN" sz="1700" b="1"/>
                <a:t>Theme color makes PPT more convenient to change.</a:t>
              </a:r>
              <a:endParaRPr lang="en-US" altLang="zh-CN" sz="1700" b="1"/>
            </a:p>
            <a:p>
              <a:pPr algn="ctr">
                <a:lnSpc>
                  <a:spcPct val="150000"/>
                </a:lnSpc>
              </a:pPr>
              <a:r>
                <a:rPr lang="en-US" altLang="zh-CN" sz="1400"/>
                <a:t>Adjust the spacing to adapt to Chinese typesetting, use the reference line in PPT.</a:t>
              </a:r>
              <a:endParaRPr lang="en-US" altLang="zh-CN" sz="1600" b="1" dirty="0"/>
            </a:p>
          </p:txBody>
        </p:sp>
        <p:grpSp>
          <p:nvGrpSpPr>
            <p:cNvPr id="7" name="íśļiḋé"/>
            <p:cNvGrpSpPr/>
            <p:nvPr/>
          </p:nvGrpSpPr>
          <p:grpSpPr>
            <a:xfrm>
              <a:off x="676650" y="2864734"/>
              <a:ext cx="3484350" cy="2652667"/>
              <a:chOff x="676650" y="3386332"/>
              <a:chExt cx="3484350" cy="2652667"/>
            </a:xfrm>
          </p:grpSpPr>
          <p:sp>
            <p:nvSpPr>
              <p:cNvPr id="16" name="iś1îḑê"/>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7" name="îṣļïḍé"/>
              <p:cNvSpPr/>
              <p:nvPr/>
            </p:nvSpPr>
            <p:spPr>
              <a:xfrm>
                <a:off x="676650" y="3386332"/>
                <a:ext cx="3484350" cy="443520"/>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8" name="íṥļiḋé"/>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nvGrpSpPr>
            <p:cNvPr id="8" name="íṡḻïḓe"/>
            <p:cNvGrpSpPr/>
            <p:nvPr/>
          </p:nvGrpSpPr>
          <p:grpSpPr>
            <a:xfrm>
              <a:off x="4356394" y="2864734"/>
              <a:ext cx="3484350" cy="2652667"/>
              <a:chOff x="676650" y="3386332"/>
              <a:chExt cx="3484350" cy="2652667"/>
            </a:xfrm>
          </p:grpSpPr>
          <p:sp>
            <p:nvSpPr>
              <p:cNvPr id="13" name="íŝḷïḓê"/>
              <p:cNvSpPr/>
              <p:nvPr/>
            </p:nvSpPr>
            <p:spPr>
              <a:xfrm>
                <a:off x="676652" y="3608092"/>
                <a:ext cx="3484348" cy="2430907"/>
              </a:xfrm>
              <a:prstGeom prst="roundRect">
                <a:avLst>
                  <a:gd name="adj" fmla="val 2415"/>
                </a:avLst>
              </a:prstGeom>
              <a:gradFill flip="none" rotWithShape="1">
                <a:gsLst>
                  <a:gs pos="0">
                    <a:schemeClr val="accent3">
                      <a:alpha val="23000"/>
                    </a:schemeClr>
                  </a:gs>
                  <a:gs pos="100000">
                    <a:schemeClr val="accent3">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marL="171450" indent="-171450" defTabSz="914400">
                  <a:lnSpc>
                    <a:spcPct val="130000"/>
                  </a:lnSpc>
                  <a:buFont typeface="Arial" panose="020B0604020202020204" pitchFamily="34" charset="0"/>
                  <a:buChar char="•"/>
                </a:pPr>
                <a:endParaRPr lang="zh-CN" altLang="en-US" sz="900" dirty="0">
                  <a:solidFill>
                    <a:schemeClr val="dk1">
                      <a:lumMod val="100000"/>
                    </a:schemeClr>
                  </a:solidFill>
                </a:endParaRPr>
              </a:p>
            </p:txBody>
          </p:sp>
          <p:sp>
            <p:nvSpPr>
              <p:cNvPr id="14" name="íşľíḓé"/>
              <p:cNvSpPr/>
              <p:nvPr/>
            </p:nvSpPr>
            <p:spPr>
              <a:xfrm>
                <a:off x="676650" y="3386332"/>
                <a:ext cx="3484350" cy="443520"/>
              </a:xfrm>
              <a:prstGeom prst="roundRect">
                <a:avLst>
                  <a:gd name="adj" fmla="val 50000"/>
                </a:avLst>
              </a:prstGeom>
              <a:solidFill>
                <a:schemeClr val="accent3"/>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5" name="ï$lïḍé"/>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nvGrpSpPr>
            <p:cNvPr id="9" name="íṩ1ïdè"/>
            <p:cNvGrpSpPr/>
            <p:nvPr/>
          </p:nvGrpSpPr>
          <p:grpSpPr>
            <a:xfrm>
              <a:off x="8036138" y="2864734"/>
              <a:ext cx="3484350" cy="2652667"/>
              <a:chOff x="676650" y="3386332"/>
              <a:chExt cx="3484350" cy="2652667"/>
            </a:xfrm>
          </p:grpSpPr>
          <p:sp>
            <p:nvSpPr>
              <p:cNvPr id="10" name="işḷiḑe"/>
              <p:cNvSpPr/>
              <p:nvPr/>
            </p:nvSpPr>
            <p:spPr>
              <a:xfrm>
                <a:off x="676652" y="3608092"/>
                <a:ext cx="3484348" cy="2430907"/>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1" name="ïślíďê"/>
              <p:cNvSpPr/>
              <p:nvPr/>
            </p:nvSpPr>
            <p:spPr>
              <a:xfrm>
                <a:off x="676650" y="3386332"/>
                <a:ext cx="3484350" cy="443520"/>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ltLang="zh-CN" sz="1400" b="1">
                    <a:solidFill>
                      <a:schemeClr val="bg1"/>
                    </a:solidFill>
                  </a:rPr>
                  <a:t>Key words</a:t>
                </a:r>
                <a:endParaRPr lang="zh-CN" altLang="en-US" sz="1400" b="1" dirty="0">
                  <a:solidFill>
                    <a:schemeClr val="bg1"/>
                  </a:solidFill>
                </a:endParaRPr>
              </a:p>
            </p:txBody>
          </p:sp>
          <p:sp>
            <p:nvSpPr>
              <p:cNvPr id="12" name="ï$ľíḍê"/>
              <p:cNvSpPr/>
              <p:nvPr/>
            </p:nvSpPr>
            <p:spPr>
              <a:xfrm>
                <a:off x="676650" y="4058999"/>
                <a:ext cx="3484348" cy="1979999"/>
              </a:xfrm>
              <a:prstGeom prst="rect">
                <a:avLst/>
              </a:prstGeom>
            </p:spPr>
            <p:txBody>
              <a:bodyPr wrap="square">
                <a:normAutofit/>
              </a:bodyPr>
              <a:lstStyle/>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Supporting text here.</a:t>
                </a: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endParaRPr lang="en-US" altLang="zh-CN" sz="1050">
                  <a:solidFill>
                    <a:schemeClr val="tx1">
                      <a:lumMod val="75000"/>
                      <a:lumOff val="25000"/>
                    </a:schemeClr>
                  </a:solidFill>
                </a:endParaRPr>
              </a:p>
              <a:p>
                <a:pPr marL="171450" indent="-171450" algn="just">
                  <a:lnSpc>
                    <a:spcPct val="130000"/>
                  </a:lnSpc>
                  <a:buFont typeface="Arial" panose="020B0604020202020204" pitchFamily="34" charset="0"/>
                  <a:buChar char="•"/>
                  <a:defRPr/>
                </a:pPr>
                <a:r>
                  <a:rPr lang="en-US" altLang="zh-CN" sz="1050">
                    <a:solidFill>
                      <a:schemeClr val="tx1">
                        <a:lumMod val="75000"/>
                        <a:lumOff val="25000"/>
                      </a:schemeClr>
                    </a:solidFill>
                  </a:rPr>
                  <a:t>You can use the icon library in iSlide  (www.islide.cc) to filter and replace existing icon elements with one click.</a:t>
                </a:r>
                <a:endParaRPr lang="en-US" altLang="zh-CN" sz="1050" dirty="0">
                  <a:solidFill>
                    <a:schemeClr val="tx1">
                      <a:lumMod val="75000"/>
                      <a:lumOff val="25000"/>
                    </a:schemeClr>
                  </a:solidFill>
                </a:endParaRPr>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e34310e-22c2-4ada-b978-318e7533a3e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52336" y="1412776"/>
            <a:ext cx="7898402" cy="4366031"/>
            <a:chOff x="2152336" y="1412776"/>
            <a:chExt cx="7898402" cy="4366031"/>
          </a:xfrm>
        </p:grpSpPr>
        <p:grpSp>
          <p:nvGrpSpPr>
            <p:cNvPr id="6" name="í$1ïďe"/>
            <p:cNvGrpSpPr/>
            <p:nvPr/>
          </p:nvGrpSpPr>
          <p:grpSpPr>
            <a:xfrm>
              <a:off x="2152336" y="1412776"/>
              <a:ext cx="2449323" cy="4366031"/>
              <a:chOff x="2152336" y="1412776"/>
              <a:chExt cx="2449323" cy="4366031"/>
            </a:xfrm>
          </p:grpSpPr>
          <p:sp>
            <p:nvSpPr>
              <p:cNvPr id="25" name="ïsļîḓé"/>
              <p:cNvSpPr/>
              <p:nvPr/>
            </p:nvSpPr>
            <p:spPr>
              <a:xfrm>
                <a:off x="2768549" y="3922253"/>
                <a:ext cx="1216897" cy="522886"/>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6" name="ïṣ1íḍe"/>
              <p:cNvSpPr/>
              <p:nvPr/>
            </p:nvSpPr>
            <p:spPr>
              <a:xfrm rot="8100000">
                <a:off x="2476500" y="2004064"/>
                <a:ext cx="1800994" cy="1800993"/>
              </a:xfrm>
              <a:prstGeom prst="teardrop">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7" name="íṥḷîďè"/>
              <p:cNvSpPr/>
              <p:nvPr/>
            </p:nvSpPr>
            <p:spPr bwMode="auto">
              <a:xfrm>
                <a:off x="3152372" y="2579635"/>
                <a:ext cx="449250" cy="808648"/>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chemeClr val="bg1"/>
              </a:solidFill>
              <a:ln>
                <a:noFill/>
              </a:ln>
            </p:spPr>
            <p:txBody>
              <a:bodyPr wrap="square" lIns="91440" tIns="45720" rIns="91440" bIns="45720" anchor="ctr">
                <a:normAutofit/>
              </a:bodyPr>
              <a:lstStyle/>
              <a:p>
                <a:pPr algn="ctr"/>
              </a:p>
            </p:txBody>
          </p:sp>
          <p:sp>
            <p:nvSpPr>
              <p:cNvPr id="28" name="iśḻiḍé"/>
              <p:cNvSpPr/>
              <p:nvPr/>
            </p:nvSpPr>
            <p:spPr>
              <a:xfrm>
                <a:off x="3156424" y="1412776"/>
                <a:ext cx="441146" cy="646331"/>
              </a:xfrm>
              <a:prstGeom prst="rect">
                <a:avLst/>
              </a:prstGeom>
            </p:spPr>
            <p:txBody>
              <a:bodyPr wrap="square" lIns="91440" tIns="45720" rIns="91440" bIns="45720">
                <a:normAutofit/>
              </a:bodyPr>
              <a:lstStyle/>
              <a:p>
                <a:pPr algn="ctr"/>
                <a:r>
                  <a:rPr lang="en-US" altLang="zh-CN" sz="3600" b="1" dirty="0"/>
                  <a:t>1</a:t>
                </a:r>
                <a:endParaRPr lang="en-US" altLang="zh-CN" sz="3600" b="1" dirty="0"/>
              </a:p>
            </p:txBody>
          </p:sp>
          <p:grpSp>
            <p:nvGrpSpPr>
              <p:cNvPr id="29" name="iṧḷiḋè"/>
              <p:cNvGrpSpPr/>
              <p:nvPr/>
            </p:nvGrpSpPr>
            <p:grpSpPr>
              <a:xfrm>
                <a:off x="2152336" y="4833810"/>
                <a:ext cx="2449323" cy="944997"/>
                <a:chOff x="2125647" y="4833810"/>
                <a:chExt cx="2449323" cy="944997"/>
              </a:xfrm>
            </p:grpSpPr>
            <p:sp>
              <p:nvSpPr>
                <p:cNvPr id="30" name="îṡlîḍè"/>
                <p:cNvSpPr/>
                <p:nvPr/>
              </p:nvSpPr>
              <p:spPr bwMode="auto">
                <a:xfrm>
                  <a:off x="2125647" y="5221408"/>
                  <a:ext cx="244932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31" name="îśļïḋè"/>
                <p:cNvSpPr txBox="1"/>
                <p:nvPr/>
              </p:nvSpPr>
              <p:spPr bwMode="auto">
                <a:xfrm>
                  <a:off x="2125647" y="4833810"/>
                  <a:ext cx="244932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t>Text here</a:t>
                  </a:r>
                  <a:endParaRPr lang="en-US" altLang="zh-CN" sz="2000" b="1" dirty="0"/>
                </a:p>
              </p:txBody>
            </p:sp>
          </p:grpSp>
        </p:grpSp>
        <p:grpSp>
          <p:nvGrpSpPr>
            <p:cNvPr id="7" name="íSlïḓè"/>
            <p:cNvGrpSpPr/>
            <p:nvPr/>
          </p:nvGrpSpPr>
          <p:grpSpPr>
            <a:xfrm>
              <a:off x="4876875" y="1412776"/>
              <a:ext cx="2449323" cy="4366031"/>
              <a:chOff x="4871339" y="1412776"/>
              <a:chExt cx="2449323" cy="4366031"/>
            </a:xfrm>
          </p:grpSpPr>
          <p:sp>
            <p:nvSpPr>
              <p:cNvPr id="18" name="isľîḑé"/>
              <p:cNvSpPr/>
              <p:nvPr/>
            </p:nvSpPr>
            <p:spPr>
              <a:xfrm>
                <a:off x="5487552" y="3922253"/>
                <a:ext cx="1216897" cy="522886"/>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9" name="íŝlïdê"/>
              <p:cNvSpPr/>
              <p:nvPr/>
            </p:nvSpPr>
            <p:spPr>
              <a:xfrm rot="8100000">
                <a:off x="5195503" y="2004064"/>
                <a:ext cx="1800994" cy="1800993"/>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0" name="iśḻîḓe"/>
              <p:cNvSpPr/>
              <p:nvPr/>
            </p:nvSpPr>
            <p:spPr bwMode="auto">
              <a:xfrm>
                <a:off x="5768595" y="2714861"/>
                <a:ext cx="654810" cy="538196"/>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wrap="square" lIns="91440" tIns="45720" rIns="91440" bIns="45720" anchor="ctr">
                <a:normAutofit/>
              </a:bodyPr>
              <a:lstStyle/>
              <a:p>
                <a:pPr algn="ctr"/>
              </a:p>
            </p:txBody>
          </p:sp>
          <p:sp>
            <p:nvSpPr>
              <p:cNvPr id="21" name="îšḷiďè"/>
              <p:cNvSpPr/>
              <p:nvPr/>
            </p:nvSpPr>
            <p:spPr>
              <a:xfrm>
                <a:off x="5875427" y="1412776"/>
                <a:ext cx="441146" cy="646331"/>
              </a:xfrm>
              <a:prstGeom prst="rect">
                <a:avLst/>
              </a:prstGeom>
            </p:spPr>
            <p:txBody>
              <a:bodyPr wrap="square" lIns="91440" tIns="45720" rIns="91440" bIns="45720">
                <a:normAutofit/>
              </a:bodyPr>
              <a:lstStyle/>
              <a:p>
                <a:pPr algn="ctr"/>
                <a:r>
                  <a:rPr lang="en-US" altLang="zh-CN" sz="3600" b="1">
                    <a:solidFill>
                      <a:schemeClr val="accent1"/>
                    </a:solidFill>
                  </a:rPr>
                  <a:t>2</a:t>
                </a:r>
                <a:endParaRPr lang="en-US" altLang="zh-CN" sz="3600" b="1">
                  <a:solidFill>
                    <a:schemeClr val="accent1"/>
                  </a:solidFill>
                </a:endParaRPr>
              </a:p>
            </p:txBody>
          </p:sp>
          <p:grpSp>
            <p:nvGrpSpPr>
              <p:cNvPr id="22" name="îşlîde"/>
              <p:cNvGrpSpPr/>
              <p:nvPr/>
            </p:nvGrpSpPr>
            <p:grpSpPr>
              <a:xfrm>
                <a:off x="4871339" y="4833810"/>
                <a:ext cx="2449323" cy="944997"/>
                <a:chOff x="4904190" y="4833810"/>
                <a:chExt cx="2449323" cy="944997"/>
              </a:xfrm>
            </p:grpSpPr>
            <p:sp>
              <p:nvSpPr>
                <p:cNvPr id="23" name="íślîḑe"/>
                <p:cNvSpPr/>
                <p:nvPr/>
              </p:nvSpPr>
              <p:spPr bwMode="auto">
                <a:xfrm>
                  <a:off x="4904190" y="5221408"/>
                  <a:ext cx="244932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24" name="îṥlíḍê"/>
                <p:cNvSpPr txBox="1"/>
                <p:nvPr/>
              </p:nvSpPr>
              <p:spPr bwMode="auto">
                <a:xfrm>
                  <a:off x="4904190" y="4833810"/>
                  <a:ext cx="244932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t>Text here</a:t>
                  </a:r>
                  <a:endParaRPr lang="en-US" altLang="zh-CN" sz="2000" b="1" dirty="0"/>
                </a:p>
              </p:txBody>
            </p:sp>
          </p:grpSp>
        </p:grpSp>
        <p:grpSp>
          <p:nvGrpSpPr>
            <p:cNvPr id="8" name="îşľïdê"/>
            <p:cNvGrpSpPr/>
            <p:nvPr/>
          </p:nvGrpSpPr>
          <p:grpSpPr>
            <a:xfrm>
              <a:off x="7601415" y="1412776"/>
              <a:ext cx="2449323" cy="4366031"/>
              <a:chOff x="7601415" y="1412776"/>
              <a:chExt cx="2449323" cy="4366031"/>
            </a:xfrm>
          </p:grpSpPr>
          <p:sp>
            <p:nvSpPr>
              <p:cNvPr id="11" name="ïṩḷíḓê"/>
              <p:cNvSpPr/>
              <p:nvPr/>
            </p:nvSpPr>
            <p:spPr>
              <a:xfrm>
                <a:off x="8217628" y="3922253"/>
                <a:ext cx="1216897" cy="522886"/>
              </a:xfrm>
              <a:prstGeom prst="ellips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2" name="iṧľîḑe"/>
              <p:cNvSpPr/>
              <p:nvPr/>
            </p:nvSpPr>
            <p:spPr>
              <a:xfrm rot="8100000">
                <a:off x="7925579" y="2004064"/>
                <a:ext cx="1800994" cy="1800993"/>
              </a:xfrm>
              <a:prstGeom prst="teardrop">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3" name="ísļîḋè"/>
              <p:cNvSpPr/>
              <p:nvPr/>
            </p:nvSpPr>
            <p:spPr bwMode="auto">
              <a:xfrm>
                <a:off x="8525481" y="2683923"/>
                <a:ext cx="601190" cy="60007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wrap="square" lIns="91440" tIns="45720" rIns="91440" bIns="45720" anchor="ctr">
                <a:normAutofit/>
              </a:bodyPr>
              <a:lstStyle/>
              <a:p>
                <a:pPr algn="ctr"/>
              </a:p>
            </p:txBody>
          </p:sp>
          <p:sp>
            <p:nvSpPr>
              <p:cNvPr id="14" name="îSliḋè"/>
              <p:cNvSpPr/>
              <p:nvPr/>
            </p:nvSpPr>
            <p:spPr>
              <a:xfrm>
                <a:off x="8605503" y="1412776"/>
                <a:ext cx="441146" cy="646331"/>
              </a:xfrm>
              <a:prstGeom prst="rect">
                <a:avLst/>
              </a:prstGeom>
            </p:spPr>
            <p:txBody>
              <a:bodyPr wrap="square" lIns="91440" tIns="45720" rIns="91440" bIns="45720">
                <a:normAutofit/>
              </a:bodyPr>
              <a:lstStyle/>
              <a:p>
                <a:pPr algn="ctr"/>
                <a:r>
                  <a:rPr lang="en-US" altLang="zh-CN" sz="3600" b="1"/>
                  <a:t>3</a:t>
                </a:r>
                <a:endParaRPr lang="en-US" altLang="zh-CN" sz="3600" b="1"/>
              </a:p>
            </p:txBody>
          </p:sp>
          <p:grpSp>
            <p:nvGrpSpPr>
              <p:cNvPr id="15" name="iśļíḋe"/>
              <p:cNvGrpSpPr/>
              <p:nvPr/>
            </p:nvGrpSpPr>
            <p:grpSpPr>
              <a:xfrm>
                <a:off x="7601415" y="4833810"/>
                <a:ext cx="2449323" cy="944997"/>
                <a:chOff x="7661321" y="4833810"/>
                <a:chExt cx="2449323" cy="944997"/>
              </a:xfrm>
            </p:grpSpPr>
            <p:sp>
              <p:nvSpPr>
                <p:cNvPr id="16" name="íṥ1íḍè"/>
                <p:cNvSpPr/>
                <p:nvPr/>
              </p:nvSpPr>
              <p:spPr bwMode="auto">
                <a:xfrm>
                  <a:off x="7661321" y="5221408"/>
                  <a:ext cx="244932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100" dirty="0"/>
                    <a:t>Copy paste fonts. Choose the only option to retain text.</a:t>
                  </a:r>
                  <a:endParaRPr lang="en-US" altLang="zh-CN" sz="1100" dirty="0"/>
                </a:p>
              </p:txBody>
            </p:sp>
            <p:sp>
              <p:nvSpPr>
                <p:cNvPr id="17" name="íṧḻiḑe"/>
                <p:cNvSpPr txBox="1"/>
                <p:nvPr/>
              </p:nvSpPr>
              <p:spPr bwMode="auto">
                <a:xfrm>
                  <a:off x="7661321" y="4833810"/>
                  <a:ext cx="244932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000" b="1" dirty="0"/>
                    <a:t>Text here</a:t>
                  </a:r>
                  <a:endParaRPr lang="en-US" altLang="zh-CN" sz="2000" b="1" dirty="0"/>
                </a:p>
              </p:txBody>
            </p:sp>
          </p:grpSp>
        </p:grpSp>
        <p:cxnSp>
          <p:nvCxnSpPr>
            <p:cNvPr id="9" name="直接连接符 8"/>
            <p:cNvCxnSpPr/>
            <p:nvPr/>
          </p:nvCxnSpPr>
          <p:spPr>
            <a:xfrm>
              <a:off x="4739267" y="4833810"/>
              <a:ext cx="0" cy="944997"/>
            </a:xfrm>
            <a:prstGeom prst="line">
              <a:avLst/>
            </a:prstGeom>
            <a:ln w="3175"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63806" y="4833810"/>
              <a:ext cx="0" cy="944997"/>
            </a:xfrm>
            <a:prstGeom prst="line">
              <a:avLst/>
            </a:prstGeom>
            <a:ln w="3175"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e98d43a-3b24-4b77-a27d-57234d867f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71577" y="2069688"/>
            <a:ext cx="9848848" cy="2718623"/>
            <a:chOff x="1564184" y="3002929"/>
            <a:chExt cx="9063634" cy="2501875"/>
          </a:xfrm>
        </p:grpSpPr>
        <p:sp>
          <p:nvSpPr>
            <p:cNvPr id="6" name="ï$1ídè"/>
            <p:cNvSpPr txBox="1"/>
            <p:nvPr/>
          </p:nvSpPr>
          <p:spPr>
            <a:xfrm>
              <a:off x="2011110" y="4001189"/>
              <a:ext cx="1602330" cy="302134"/>
            </a:xfrm>
            <a:prstGeom prst="rect">
              <a:avLst/>
            </a:prstGeom>
            <a:noFill/>
            <a:ln>
              <a:noFill/>
            </a:ln>
          </p:spPr>
          <p:txBody>
            <a:bodyPr wrap="none" lIns="90000" tIns="46800" rIns="90000" bIns="46800" anchor="t" anchorCtr="0">
              <a:normAutofit/>
            </a:bodyPr>
            <a:lstStyle/>
            <a:p>
              <a:pPr marL="0" marR="0" lvl="0" indent="0" algn="ctr" rtl="0">
                <a:buSzPct val="25000"/>
                <a:buNone/>
              </a:pPr>
              <a:r>
                <a:rPr lang="en-US" altLang="zh-CN" sz="1400" b="1" i="0" u="none" strike="noStrike" cap="none" baseline="0" dirty="0"/>
                <a:t>Text here</a:t>
              </a:r>
              <a:endParaRPr lang="zh-CN" altLang="en-US" sz="1400" b="1" i="0" u="none" strike="noStrike" cap="none" baseline="0" dirty="0"/>
            </a:p>
          </p:txBody>
        </p:sp>
        <p:sp>
          <p:nvSpPr>
            <p:cNvPr id="7" name="îşḻíḍé"/>
            <p:cNvSpPr txBox="1"/>
            <p:nvPr/>
          </p:nvSpPr>
          <p:spPr>
            <a:xfrm>
              <a:off x="2011110" y="4303323"/>
              <a:ext cx="1602330" cy="511380"/>
            </a:xfrm>
            <a:prstGeom prst="rect">
              <a:avLst/>
            </a:prstGeom>
            <a:noFill/>
            <a:ln>
              <a:noFill/>
            </a:ln>
          </p:spPr>
          <p:txBody>
            <a:bodyPr wrap="square" lIns="90000" tIns="46800" rIns="90000" bIns="46800" anchor="ctr" anchorCtr="1">
              <a:normAutofit/>
            </a:bodyPr>
            <a:lstStyle/>
            <a:p>
              <a:pPr>
                <a:lnSpc>
                  <a:spcPct val="120000"/>
                </a:lnSpc>
              </a:pPr>
              <a:r>
                <a:rPr lang="en-US" altLang="zh-CN" sz="900" dirty="0"/>
                <a:t>Copy paste fonts. Choose the only option to retain text.</a:t>
              </a:r>
              <a:endParaRPr lang="en-US" altLang="zh-CN" sz="900" dirty="0"/>
            </a:p>
          </p:txBody>
        </p:sp>
        <p:sp>
          <p:nvSpPr>
            <p:cNvPr id="8" name="iṥḻíḍe"/>
            <p:cNvSpPr txBox="1"/>
            <p:nvPr/>
          </p:nvSpPr>
          <p:spPr>
            <a:xfrm>
              <a:off x="4222686" y="4001189"/>
              <a:ext cx="1602330" cy="302134"/>
            </a:xfrm>
            <a:prstGeom prst="rect">
              <a:avLst/>
            </a:prstGeom>
            <a:noFill/>
            <a:ln>
              <a:noFill/>
            </a:ln>
          </p:spPr>
          <p:txBody>
            <a:bodyPr wrap="none" lIns="90000" tIns="46800" rIns="90000" bIns="46800" anchor="t" anchorCtr="0">
              <a:normAutofit/>
            </a:bodyPr>
            <a:lstStyle/>
            <a:p>
              <a:pPr marL="0" marR="0" lvl="0" indent="0" algn="ctr" rtl="0">
                <a:buSzPct val="25000"/>
                <a:buNone/>
              </a:pPr>
              <a:r>
                <a:rPr lang="en-US" altLang="zh-CN" sz="1400" b="1" i="0" u="none" strike="noStrike" cap="none" baseline="0" dirty="0"/>
                <a:t>Text here</a:t>
              </a:r>
              <a:endParaRPr lang="zh-CN" altLang="en-US" sz="1400" b="1" i="0" u="none" strike="noStrike" cap="none" baseline="0" dirty="0"/>
            </a:p>
          </p:txBody>
        </p:sp>
        <p:sp>
          <p:nvSpPr>
            <p:cNvPr id="9" name="işļiḑè"/>
            <p:cNvSpPr txBox="1"/>
            <p:nvPr/>
          </p:nvSpPr>
          <p:spPr>
            <a:xfrm>
              <a:off x="4222686" y="4303323"/>
              <a:ext cx="1602330" cy="511380"/>
            </a:xfrm>
            <a:prstGeom prst="rect">
              <a:avLst/>
            </a:prstGeom>
            <a:noFill/>
            <a:ln>
              <a:noFill/>
            </a:ln>
          </p:spPr>
          <p:txBody>
            <a:bodyPr wrap="square" lIns="90000" tIns="46800" rIns="90000" bIns="46800" anchor="ctr" anchorCtr="1">
              <a:normAutofit/>
            </a:bodyPr>
            <a:lstStyle/>
            <a:p>
              <a:pPr>
                <a:lnSpc>
                  <a:spcPct val="120000"/>
                </a:lnSpc>
              </a:pPr>
              <a:r>
                <a:rPr lang="en-US" altLang="zh-CN" sz="900" dirty="0"/>
                <a:t>Copy paste fonts. Choose the only option to retain text.</a:t>
              </a:r>
              <a:endParaRPr lang="en-US" altLang="zh-CN" sz="900" dirty="0"/>
            </a:p>
          </p:txBody>
        </p:sp>
        <p:sp>
          <p:nvSpPr>
            <p:cNvPr id="10" name="íšľidè"/>
            <p:cNvSpPr txBox="1"/>
            <p:nvPr/>
          </p:nvSpPr>
          <p:spPr>
            <a:xfrm>
              <a:off x="6425193" y="4001189"/>
              <a:ext cx="1602330" cy="302134"/>
            </a:xfrm>
            <a:prstGeom prst="rect">
              <a:avLst/>
            </a:prstGeom>
            <a:noFill/>
            <a:ln>
              <a:noFill/>
            </a:ln>
          </p:spPr>
          <p:txBody>
            <a:bodyPr wrap="none" lIns="90000" tIns="46800" rIns="90000" bIns="46800" anchor="t" anchorCtr="0">
              <a:normAutofit/>
            </a:bodyPr>
            <a:lstStyle/>
            <a:p>
              <a:pPr marL="0" marR="0" lvl="0" indent="0" algn="ctr" rtl="0">
                <a:buSzPct val="25000"/>
                <a:buNone/>
              </a:pPr>
              <a:r>
                <a:rPr lang="en-US" altLang="zh-CN" sz="1400" b="1" i="0" u="none" strike="noStrike" cap="none" baseline="0" dirty="0"/>
                <a:t>Text here</a:t>
              </a:r>
              <a:endParaRPr lang="zh-CN" altLang="en-US" sz="1400" b="1" i="0" u="none" strike="noStrike" cap="none" baseline="0" dirty="0"/>
            </a:p>
          </p:txBody>
        </p:sp>
        <p:sp>
          <p:nvSpPr>
            <p:cNvPr id="11" name="ïşliḑe"/>
            <p:cNvSpPr txBox="1"/>
            <p:nvPr/>
          </p:nvSpPr>
          <p:spPr>
            <a:xfrm>
              <a:off x="6425193" y="4303323"/>
              <a:ext cx="1602330" cy="511380"/>
            </a:xfrm>
            <a:prstGeom prst="rect">
              <a:avLst/>
            </a:prstGeom>
            <a:noFill/>
            <a:ln>
              <a:noFill/>
            </a:ln>
          </p:spPr>
          <p:txBody>
            <a:bodyPr wrap="square" lIns="90000" tIns="46800" rIns="90000" bIns="46800" anchor="ctr" anchorCtr="1">
              <a:normAutofit/>
            </a:bodyPr>
            <a:lstStyle/>
            <a:p>
              <a:pPr>
                <a:lnSpc>
                  <a:spcPct val="120000"/>
                </a:lnSpc>
              </a:pPr>
              <a:r>
                <a:rPr lang="en-US" altLang="zh-CN" sz="900" dirty="0"/>
                <a:t>Copy paste fonts. Choose the only option to retain text.</a:t>
              </a:r>
              <a:endParaRPr lang="en-US" altLang="zh-CN" sz="900" dirty="0"/>
            </a:p>
          </p:txBody>
        </p:sp>
        <p:sp>
          <p:nvSpPr>
            <p:cNvPr id="12" name="ïşliḍè"/>
            <p:cNvSpPr txBox="1"/>
            <p:nvPr/>
          </p:nvSpPr>
          <p:spPr>
            <a:xfrm>
              <a:off x="8589514" y="4001189"/>
              <a:ext cx="1602330" cy="302134"/>
            </a:xfrm>
            <a:prstGeom prst="rect">
              <a:avLst/>
            </a:prstGeom>
            <a:noFill/>
            <a:ln>
              <a:noFill/>
            </a:ln>
          </p:spPr>
          <p:txBody>
            <a:bodyPr wrap="none" lIns="90000" tIns="46800" rIns="90000" bIns="46800" anchor="t" anchorCtr="0">
              <a:normAutofit/>
            </a:bodyPr>
            <a:lstStyle/>
            <a:p>
              <a:pPr marL="0" marR="0" lvl="0" indent="0" algn="ctr" rtl="0">
                <a:buSzPct val="25000"/>
                <a:buNone/>
              </a:pPr>
              <a:r>
                <a:rPr lang="en-US" altLang="zh-CN" sz="1400" b="1" i="0" u="none" strike="noStrike" cap="none" baseline="0" dirty="0"/>
                <a:t>Text here</a:t>
              </a:r>
              <a:endParaRPr lang="zh-CN" altLang="en-US" sz="1400" b="1" i="0" u="none" strike="noStrike" cap="none" baseline="0" dirty="0"/>
            </a:p>
          </p:txBody>
        </p:sp>
        <p:sp>
          <p:nvSpPr>
            <p:cNvPr id="13" name="îşḻíḓe"/>
            <p:cNvSpPr txBox="1"/>
            <p:nvPr/>
          </p:nvSpPr>
          <p:spPr>
            <a:xfrm>
              <a:off x="8589514" y="4303323"/>
              <a:ext cx="1602330" cy="511380"/>
            </a:xfrm>
            <a:prstGeom prst="rect">
              <a:avLst/>
            </a:prstGeom>
            <a:noFill/>
            <a:ln>
              <a:noFill/>
            </a:ln>
          </p:spPr>
          <p:txBody>
            <a:bodyPr wrap="square" lIns="90000" tIns="46800" rIns="90000" bIns="46800" anchor="ctr" anchorCtr="1">
              <a:normAutofit/>
            </a:bodyPr>
            <a:lstStyle/>
            <a:p>
              <a:pPr>
                <a:lnSpc>
                  <a:spcPct val="120000"/>
                </a:lnSpc>
              </a:pPr>
              <a:r>
                <a:rPr lang="en-US" altLang="zh-CN" sz="900" dirty="0"/>
                <a:t>Copy paste fonts. Choose the only option to retain text.</a:t>
              </a:r>
              <a:endParaRPr lang="en-US" altLang="zh-CN" sz="900" dirty="0"/>
            </a:p>
          </p:txBody>
        </p:sp>
        <p:sp>
          <p:nvSpPr>
            <p:cNvPr id="14" name="íš1ïďe"/>
            <p:cNvSpPr/>
            <p:nvPr/>
          </p:nvSpPr>
          <p:spPr>
            <a:xfrm>
              <a:off x="3752128"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p>
          </p:txBody>
        </p:sp>
        <p:sp>
          <p:nvSpPr>
            <p:cNvPr id="15" name="îšļïde"/>
            <p:cNvSpPr/>
            <p:nvPr/>
          </p:nvSpPr>
          <p:spPr>
            <a:xfrm>
              <a:off x="8122564"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p>
          </p:txBody>
        </p:sp>
        <p:sp>
          <p:nvSpPr>
            <p:cNvPr id="16" name="iṣḻîḑé"/>
            <p:cNvSpPr/>
            <p:nvPr/>
          </p:nvSpPr>
          <p:spPr>
            <a:xfrm>
              <a:off x="5940075"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p>
          </p:txBody>
        </p:sp>
        <p:sp>
          <p:nvSpPr>
            <p:cNvPr id="17" name="íş1îḑè"/>
            <p:cNvSpPr/>
            <p:nvPr/>
          </p:nvSpPr>
          <p:spPr>
            <a:xfrm>
              <a:off x="1564184"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p>
          </p:txBody>
        </p:sp>
        <p:sp>
          <p:nvSpPr>
            <p:cNvPr id="18" name="ïşľíḋé"/>
            <p:cNvSpPr/>
            <p:nvPr/>
          </p:nvSpPr>
          <p:spPr>
            <a:xfrm>
              <a:off x="1564184"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tx2">
                <a:lumMod val="20000"/>
                <a:lumOff val="80000"/>
              </a:schemeClr>
            </a:solidFill>
            <a:ln>
              <a:noFill/>
            </a:ln>
          </p:spPr>
          <p:txBody>
            <a:bodyPr anchor="ctr"/>
            <a:lstStyle/>
            <a:p>
              <a:pPr algn="ctr"/>
            </a:p>
          </p:txBody>
        </p:sp>
        <p:sp>
          <p:nvSpPr>
            <p:cNvPr id="19" name="íS1iḓe"/>
            <p:cNvSpPr/>
            <p:nvPr/>
          </p:nvSpPr>
          <p:spPr>
            <a:xfrm>
              <a:off x="5940075"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tx2">
                <a:lumMod val="20000"/>
                <a:lumOff val="80000"/>
              </a:schemeClr>
            </a:solidFill>
            <a:ln>
              <a:noFill/>
            </a:ln>
          </p:spPr>
          <p:txBody>
            <a:bodyPr anchor="ctr"/>
            <a:lstStyle/>
            <a:p>
              <a:pPr algn="ctr"/>
            </a:p>
          </p:txBody>
        </p:sp>
        <p:sp>
          <p:nvSpPr>
            <p:cNvPr id="20" name="íş1iḑé"/>
            <p:cNvSpPr/>
            <p:nvPr/>
          </p:nvSpPr>
          <p:spPr>
            <a:xfrm>
              <a:off x="8122564"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tx2">
                <a:lumMod val="20000"/>
                <a:lumOff val="80000"/>
              </a:schemeClr>
            </a:solidFill>
            <a:ln>
              <a:noFill/>
            </a:ln>
          </p:spPr>
          <p:txBody>
            <a:bodyPr anchor="ctr"/>
            <a:lstStyle/>
            <a:p>
              <a:pPr algn="ctr"/>
            </a:p>
          </p:txBody>
        </p:sp>
        <p:sp>
          <p:nvSpPr>
            <p:cNvPr id="21" name="îšḻidê"/>
            <p:cNvSpPr/>
            <p:nvPr/>
          </p:nvSpPr>
          <p:spPr>
            <a:xfrm>
              <a:off x="3752128"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tx2">
                <a:lumMod val="20000"/>
                <a:lumOff val="80000"/>
              </a:schemeClr>
            </a:solidFill>
            <a:ln>
              <a:noFill/>
            </a:ln>
          </p:spPr>
          <p:txBody>
            <a:bodyPr anchor="ctr"/>
            <a:lstStyle/>
            <a:p>
              <a:pPr algn="ctr"/>
            </a:p>
          </p:txBody>
        </p:sp>
        <p:sp>
          <p:nvSpPr>
            <p:cNvPr id="22" name="î$ľídê"/>
            <p:cNvSpPr/>
            <p:nvPr/>
          </p:nvSpPr>
          <p:spPr>
            <a:xfrm>
              <a:off x="9201057" y="3576984"/>
              <a:ext cx="348269" cy="348237"/>
            </a:xfrm>
            <a:custGeom>
              <a:avLst/>
              <a:gdLst/>
              <a:ahLst/>
              <a:cxnLst/>
              <a:rect l="0" t="0" r="0" b="0"/>
              <a:pathLst>
                <a:path w="120000" h="120000" extrusionOk="0">
                  <a:moveTo>
                    <a:pt x="67500" y="52500"/>
                  </a:moveTo>
                  <a:lnTo>
                    <a:pt x="116250" y="52500"/>
                  </a:lnTo>
                  <a:cubicBezTo>
                    <a:pt x="115783" y="39372"/>
                    <a:pt x="110861" y="28088"/>
                    <a:pt x="101483" y="18633"/>
                  </a:cubicBezTo>
                  <a:cubicBezTo>
                    <a:pt x="92111" y="9183"/>
                    <a:pt x="80777" y="4216"/>
                    <a:pt x="67500" y="3750"/>
                  </a:cubicBezTo>
                  <a:cubicBezTo>
                    <a:pt x="67500" y="3750"/>
                    <a:pt x="67500" y="52500"/>
                    <a:pt x="67500" y="52500"/>
                  </a:cubicBezTo>
                  <a:close/>
                  <a:moveTo>
                    <a:pt x="63750" y="54377"/>
                  </a:moveTo>
                  <a:lnTo>
                    <a:pt x="63750" y="1872"/>
                  </a:lnTo>
                  <a:cubicBezTo>
                    <a:pt x="63750" y="627"/>
                    <a:pt x="64372" y="0"/>
                    <a:pt x="65627" y="0"/>
                  </a:cubicBezTo>
                  <a:cubicBezTo>
                    <a:pt x="80627" y="0"/>
                    <a:pt x="93433" y="5311"/>
                    <a:pt x="104061" y="15938"/>
                  </a:cubicBezTo>
                  <a:cubicBezTo>
                    <a:pt x="114688" y="26566"/>
                    <a:pt x="120000" y="39372"/>
                    <a:pt x="120000" y="54377"/>
                  </a:cubicBezTo>
                  <a:cubicBezTo>
                    <a:pt x="120000" y="55783"/>
                    <a:pt x="119372" y="56405"/>
                    <a:pt x="118122" y="56250"/>
                  </a:cubicBezTo>
                  <a:lnTo>
                    <a:pt x="65627" y="56250"/>
                  </a:lnTo>
                  <a:cubicBezTo>
                    <a:pt x="64372" y="56405"/>
                    <a:pt x="63750" y="55783"/>
                    <a:pt x="63750" y="54377"/>
                  </a:cubicBezTo>
                  <a:close/>
                  <a:moveTo>
                    <a:pt x="18283" y="101716"/>
                  </a:moveTo>
                  <a:cubicBezTo>
                    <a:pt x="27966" y="111411"/>
                    <a:pt x="40000" y="116250"/>
                    <a:pt x="54372" y="116250"/>
                  </a:cubicBezTo>
                  <a:cubicBezTo>
                    <a:pt x="67500" y="116250"/>
                    <a:pt x="79061" y="111411"/>
                    <a:pt x="89061" y="101716"/>
                  </a:cubicBezTo>
                  <a:cubicBezTo>
                    <a:pt x="99061" y="92033"/>
                    <a:pt x="104372" y="80627"/>
                    <a:pt x="105000" y="67500"/>
                  </a:cubicBezTo>
                  <a:lnTo>
                    <a:pt x="54372" y="67500"/>
                  </a:lnTo>
                  <a:cubicBezTo>
                    <a:pt x="53122" y="67655"/>
                    <a:pt x="52500" y="67033"/>
                    <a:pt x="52500" y="65627"/>
                  </a:cubicBezTo>
                  <a:lnTo>
                    <a:pt x="52500" y="15000"/>
                  </a:lnTo>
                  <a:cubicBezTo>
                    <a:pt x="38905" y="15466"/>
                    <a:pt x="27383" y="20627"/>
                    <a:pt x="17927" y="30466"/>
                  </a:cubicBezTo>
                  <a:cubicBezTo>
                    <a:pt x="8472" y="40311"/>
                    <a:pt x="3750" y="52033"/>
                    <a:pt x="3750" y="65627"/>
                  </a:cubicBezTo>
                  <a:cubicBezTo>
                    <a:pt x="3750" y="80000"/>
                    <a:pt x="8588" y="92033"/>
                    <a:pt x="18283" y="101716"/>
                  </a:cubicBezTo>
                  <a:close/>
                  <a:moveTo>
                    <a:pt x="92461" y="103711"/>
                  </a:moveTo>
                  <a:cubicBezTo>
                    <a:pt x="81600" y="114566"/>
                    <a:pt x="68905" y="120000"/>
                    <a:pt x="54372" y="120000"/>
                  </a:cubicBezTo>
                  <a:cubicBezTo>
                    <a:pt x="38905" y="120000"/>
                    <a:pt x="25977" y="114805"/>
                    <a:pt x="15583" y="104416"/>
                  </a:cubicBezTo>
                  <a:cubicBezTo>
                    <a:pt x="5194" y="94022"/>
                    <a:pt x="0" y="81094"/>
                    <a:pt x="0" y="65627"/>
                  </a:cubicBezTo>
                  <a:cubicBezTo>
                    <a:pt x="0" y="50627"/>
                    <a:pt x="5311" y="37816"/>
                    <a:pt x="15938" y="27188"/>
                  </a:cubicBezTo>
                  <a:cubicBezTo>
                    <a:pt x="26561" y="16561"/>
                    <a:pt x="39372" y="11250"/>
                    <a:pt x="54372" y="11250"/>
                  </a:cubicBezTo>
                  <a:cubicBezTo>
                    <a:pt x="55622" y="11250"/>
                    <a:pt x="56250" y="11877"/>
                    <a:pt x="56250" y="13122"/>
                  </a:cubicBezTo>
                  <a:lnTo>
                    <a:pt x="56250" y="63750"/>
                  </a:lnTo>
                  <a:lnTo>
                    <a:pt x="106877" y="63750"/>
                  </a:lnTo>
                  <a:cubicBezTo>
                    <a:pt x="108122" y="63750"/>
                    <a:pt x="108750" y="64377"/>
                    <a:pt x="108750" y="65627"/>
                  </a:cubicBezTo>
                  <a:cubicBezTo>
                    <a:pt x="108750" y="80155"/>
                    <a:pt x="103316" y="92855"/>
                    <a:pt x="92461" y="103711"/>
                  </a:cubicBezTo>
                  <a:close/>
                </a:path>
              </a:pathLst>
            </a:custGeom>
            <a:solidFill>
              <a:schemeClr val="tx2"/>
            </a:solidFill>
            <a:ln>
              <a:noFill/>
            </a:ln>
          </p:spPr>
          <p:txBody>
            <a:bodyPr anchor="ctr"/>
            <a:lstStyle/>
            <a:p>
              <a:pPr algn="ctr"/>
            </a:p>
          </p:txBody>
        </p:sp>
        <p:sp>
          <p:nvSpPr>
            <p:cNvPr id="23" name="iṣlîdê"/>
            <p:cNvSpPr/>
            <p:nvPr/>
          </p:nvSpPr>
          <p:spPr>
            <a:xfrm>
              <a:off x="2562811" y="3566083"/>
              <a:ext cx="457104" cy="348237"/>
            </a:xfrm>
            <a:custGeom>
              <a:avLst/>
              <a:gdLst/>
              <a:ahLst/>
              <a:cxnLst/>
              <a:rect l="0" t="0" r="0" b="0"/>
              <a:pathLst>
                <a:path w="120000" h="120000" extrusionOk="0">
                  <a:moveTo>
                    <a:pt x="77144" y="56250"/>
                  </a:moveTo>
                  <a:lnTo>
                    <a:pt x="42855" y="56250"/>
                  </a:lnTo>
                  <a:lnTo>
                    <a:pt x="42855" y="69377"/>
                  </a:lnTo>
                  <a:cubicBezTo>
                    <a:pt x="42855" y="70627"/>
                    <a:pt x="43333" y="71250"/>
                    <a:pt x="44283" y="71250"/>
                  </a:cubicBezTo>
                  <a:lnTo>
                    <a:pt x="75716" y="71250"/>
                  </a:lnTo>
                  <a:cubicBezTo>
                    <a:pt x="76666" y="71250"/>
                    <a:pt x="77144" y="70627"/>
                    <a:pt x="77144" y="69377"/>
                  </a:cubicBezTo>
                  <a:cubicBezTo>
                    <a:pt x="77144" y="69377"/>
                    <a:pt x="77144" y="56250"/>
                    <a:pt x="77144" y="56250"/>
                  </a:cubicBezTo>
                  <a:close/>
                  <a:moveTo>
                    <a:pt x="75716" y="0"/>
                  </a:moveTo>
                  <a:cubicBezTo>
                    <a:pt x="76905" y="0"/>
                    <a:pt x="77916" y="550"/>
                    <a:pt x="78750" y="1638"/>
                  </a:cubicBezTo>
                  <a:cubicBezTo>
                    <a:pt x="79583" y="2733"/>
                    <a:pt x="80000" y="4066"/>
                    <a:pt x="80000" y="5622"/>
                  </a:cubicBezTo>
                  <a:lnTo>
                    <a:pt x="80000" y="20627"/>
                  </a:lnTo>
                  <a:cubicBezTo>
                    <a:pt x="80000" y="21877"/>
                    <a:pt x="79522" y="22500"/>
                    <a:pt x="78572" y="22500"/>
                  </a:cubicBezTo>
                  <a:cubicBezTo>
                    <a:pt x="77616" y="22500"/>
                    <a:pt x="77144" y="21877"/>
                    <a:pt x="77144" y="20627"/>
                  </a:cubicBezTo>
                  <a:lnTo>
                    <a:pt x="77144" y="5622"/>
                  </a:lnTo>
                  <a:cubicBezTo>
                    <a:pt x="77144" y="4377"/>
                    <a:pt x="76666" y="3750"/>
                    <a:pt x="75716" y="3750"/>
                  </a:cubicBezTo>
                  <a:lnTo>
                    <a:pt x="44283" y="3750"/>
                  </a:lnTo>
                  <a:cubicBezTo>
                    <a:pt x="43333" y="3750"/>
                    <a:pt x="42855" y="4377"/>
                    <a:pt x="42855" y="5622"/>
                  </a:cubicBezTo>
                  <a:lnTo>
                    <a:pt x="42855" y="20627"/>
                  </a:lnTo>
                  <a:cubicBezTo>
                    <a:pt x="42855" y="21877"/>
                    <a:pt x="42377" y="22500"/>
                    <a:pt x="41427" y="22500"/>
                  </a:cubicBezTo>
                  <a:cubicBezTo>
                    <a:pt x="40472" y="22500"/>
                    <a:pt x="40000" y="21877"/>
                    <a:pt x="40000" y="20627"/>
                  </a:cubicBezTo>
                  <a:lnTo>
                    <a:pt x="40000" y="5622"/>
                  </a:lnTo>
                  <a:cubicBezTo>
                    <a:pt x="40000" y="4066"/>
                    <a:pt x="40416" y="2733"/>
                    <a:pt x="41250" y="1638"/>
                  </a:cubicBezTo>
                  <a:cubicBezTo>
                    <a:pt x="42083" y="550"/>
                    <a:pt x="43094" y="0"/>
                    <a:pt x="44283" y="0"/>
                  </a:cubicBezTo>
                  <a:cubicBezTo>
                    <a:pt x="44283" y="0"/>
                    <a:pt x="75716" y="0"/>
                    <a:pt x="75716" y="0"/>
                  </a:cubicBezTo>
                  <a:close/>
                  <a:moveTo>
                    <a:pt x="117144" y="31872"/>
                  </a:moveTo>
                  <a:cubicBezTo>
                    <a:pt x="117144" y="30627"/>
                    <a:pt x="116666" y="30000"/>
                    <a:pt x="115716" y="30000"/>
                  </a:cubicBezTo>
                  <a:lnTo>
                    <a:pt x="4283" y="30000"/>
                  </a:lnTo>
                  <a:cubicBezTo>
                    <a:pt x="3333" y="30000"/>
                    <a:pt x="2855" y="30627"/>
                    <a:pt x="2855" y="31872"/>
                  </a:cubicBezTo>
                  <a:lnTo>
                    <a:pt x="2855" y="52500"/>
                  </a:lnTo>
                  <a:lnTo>
                    <a:pt x="117144" y="52500"/>
                  </a:lnTo>
                  <a:cubicBezTo>
                    <a:pt x="117144" y="52500"/>
                    <a:pt x="117144" y="31872"/>
                    <a:pt x="117144" y="31872"/>
                  </a:cubicBezTo>
                  <a:close/>
                  <a:moveTo>
                    <a:pt x="120000" y="65627"/>
                  </a:moveTo>
                  <a:lnTo>
                    <a:pt x="120000" y="114377"/>
                  </a:lnTo>
                  <a:cubicBezTo>
                    <a:pt x="120000" y="115933"/>
                    <a:pt x="119583" y="117266"/>
                    <a:pt x="118750" y="118361"/>
                  </a:cubicBezTo>
                  <a:cubicBezTo>
                    <a:pt x="117916" y="119450"/>
                    <a:pt x="116905" y="120000"/>
                    <a:pt x="115716" y="120000"/>
                  </a:cubicBezTo>
                  <a:lnTo>
                    <a:pt x="4283" y="120000"/>
                  </a:lnTo>
                  <a:cubicBezTo>
                    <a:pt x="3094" y="120000"/>
                    <a:pt x="2083" y="119450"/>
                    <a:pt x="1250" y="118361"/>
                  </a:cubicBezTo>
                  <a:cubicBezTo>
                    <a:pt x="416" y="117266"/>
                    <a:pt x="0" y="115933"/>
                    <a:pt x="0" y="114377"/>
                  </a:cubicBezTo>
                  <a:lnTo>
                    <a:pt x="0" y="65627"/>
                  </a:lnTo>
                  <a:cubicBezTo>
                    <a:pt x="0" y="64377"/>
                    <a:pt x="472" y="63750"/>
                    <a:pt x="1427" y="63750"/>
                  </a:cubicBezTo>
                  <a:cubicBezTo>
                    <a:pt x="2377" y="63750"/>
                    <a:pt x="2855" y="64377"/>
                    <a:pt x="2855" y="65627"/>
                  </a:cubicBezTo>
                  <a:lnTo>
                    <a:pt x="2855" y="114377"/>
                  </a:lnTo>
                  <a:cubicBezTo>
                    <a:pt x="2855" y="115622"/>
                    <a:pt x="3333" y="116250"/>
                    <a:pt x="4283" y="116250"/>
                  </a:cubicBezTo>
                  <a:lnTo>
                    <a:pt x="115716" y="116250"/>
                  </a:lnTo>
                  <a:cubicBezTo>
                    <a:pt x="116666" y="116250"/>
                    <a:pt x="117144" y="115622"/>
                    <a:pt x="117144" y="114377"/>
                  </a:cubicBezTo>
                  <a:lnTo>
                    <a:pt x="117144" y="65627"/>
                  </a:lnTo>
                  <a:cubicBezTo>
                    <a:pt x="117144" y="64377"/>
                    <a:pt x="117616" y="63750"/>
                    <a:pt x="118572" y="63750"/>
                  </a:cubicBezTo>
                  <a:cubicBezTo>
                    <a:pt x="119522" y="63750"/>
                    <a:pt x="120000" y="64377"/>
                    <a:pt x="120000" y="65627"/>
                  </a:cubicBezTo>
                  <a:close/>
                  <a:moveTo>
                    <a:pt x="118750" y="27888"/>
                  </a:moveTo>
                  <a:cubicBezTo>
                    <a:pt x="119583" y="28983"/>
                    <a:pt x="120000" y="30316"/>
                    <a:pt x="120000" y="31872"/>
                  </a:cubicBezTo>
                  <a:lnTo>
                    <a:pt x="120000" y="54377"/>
                  </a:lnTo>
                  <a:cubicBezTo>
                    <a:pt x="120000" y="55627"/>
                    <a:pt x="119522" y="56250"/>
                    <a:pt x="118572" y="56250"/>
                  </a:cubicBezTo>
                  <a:lnTo>
                    <a:pt x="80000" y="56250"/>
                  </a:lnTo>
                  <a:lnTo>
                    <a:pt x="80000" y="69377"/>
                  </a:lnTo>
                  <a:cubicBezTo>
                    <a:pt x="80000" y="70938"/>
                    <a:pt x="79583" y="72266"/>
                    <a:pt x="78750" y="73361"/>
                  </a:cubicBezTo>
                  <a:cubicBezTo>
                    <a:pt x="77916" y="74455"/>
                    <a:pt x="76905" y="75000"/>
                    <a:pt x="75716" y="75000"/>
                  </a:cubicBezTo>
                  <a:lnTo>
                    <a:pt x="44283" y="75000"/>
                  </a:lnTo>
                  <a:cubicBezTo>
                    <a:pt x="43094" y="75000"/>
                    <a:pt x="42083" y="74455"/>
                    <a:pt x="41250" y="73361"/>
                  </a:cubicBezTo>
                  <a:cubicBezTo>
                    <a:pt x="40416" y="72266"/>
                    <a:pt x="40000" y="70938"/>
                    <a:pt x="40000" y="69377"/>
                  </a:cubicBezTo>
                  <a:lnTo>
                    <a:pt x="40000" y="56250"/>
                  </a:lnTo>
                  <a:lnTo>
                    <a:pt x="1427" y="56250"/>
                  </a:lnTo>
                  <a:cubicBezTo>
                    <a:pt x="472" y="56250"/>
                    <a:pt x="0" y="55627"/>
                    <a:pt x="0" y="54377"/>
                  </a:cubicBezTo>
                  <a:lnTo>
                    <a:pt x="0" y="31872"/>
                  </a:lnTo>
                  <a:cubicBezTo>
                    <a:pt x="0" y="30316"/>
                    <a:pt x="416" y="28983"/>
                    <a:pt x="1250" y="27888"/>
                  </a:cubicBezTo>
                  <a:cubicBezTo>
                    <a:pt x="2083" y="26800"/>
                    <a:pt x="3094" y="26250"/>
                    <a:pt x="4283" y="26250"/>
                  </a:cubicBezTo>
                  <a:lnTo>
                    <a:pt x="115716" y="26250"/>
                  </a:lnTo>
                  <a:cubicBezTo>
                    <a:pt x="116905" y="26250"/>
                    <a:pt x="117916" y="26800"/>
                    <a:pt x="118750" y="27888"/>
                  </a:cubicBezTo>
                  <a:close/>
                </a:path>
              </a:pathLst>
            </a:custGeom>
            <a:solidFill>
              <a:schemeClr val="tx2"/>
            </a:solidFill>
            <a:ln>
              <a:noFill/>
            </a:ln>
          </p:spPr>
          <p:txBody>
            <a:bodyPr anchor="ctr"/>
            <a:lstStyle/>
            <a:p>
              <a:pPr algn="ctr"/>
            </a:p>
          </p:txBody>
        </p:sp>
        <p:sp>
          <p:nvSpPr>
            <p:cNvPr id="24" name="îśļiḍe"/>
            <p:cNvSpPr/>
            <p:nvPr/>
          </p:nvSpPr>
          <p:spPr>
            <a:xfrm>
              <a:off x="4820671" y="3579180"/>
              <a:ext cx="350900" cy="352085"/>
            </a:xfrm>
            <a:custGeom>
              <a:avLst/>
              <a:gdLst/>
              <a:ahLst/>
              <a:cxnLst/>
              <a:rect l="0" t="0" r="0" b="0"/>
              <a:pathLst>
                <a:path w="120000" h="120000" extrusionOk="0">
                  <a:moveTo>
                    <a:pt x="115023" y="109016"/>
                  </a:moveTo>
                  <a:cubicBezTo>
                    <a:pt x="116112" y="108079"/>
                    <a:pt x="116112" y="107148"/>
                    <a:pt x="115023" y="106211"/>
                  </a:cubicBezTo>
                  <a:lnTo>
                    <a:pt x="77499" y="68823"/>
                  </a:lnTo>
                  <a:cubicBezTo>
                    <a:pt x="76717" y="67886"/>
                    <a:pt x="76756" y="66988"/>
                    <a:pt x="77616" y="66135"/>
                  </a:cubicBezTo>
                  <a:cubicBezTo>
                    <a:pt x="78477" y="65277"/>
                    <a:pt x="79376" y="65238"/>
                    <a:pt x="80314" y="66018"/>
                  </a:cubicBezTo>
                  <a:lnTo>
                    <a:pt x="117838" y="103407"/>
                  </a:lnTo>
                  <a:cubicBezTo>
                    <a:pt x="118927" y="104656"/>
                    <a:pt x="119480" y="106055"/>
                    <a:pt x="119480" y="107616"/>
                  </a:cubicBezTo>
                  <a:cubicBezTo>
                    <a:pt x="119480" y="109172"/>
                    <a:pt x="118927" y="110577"/>
                    <a:pt x="117838" y="111820"/>
                  </a:cubicBezTo>
                  <a:lnTo>
                    <a:pt x="112442" y="117429"/>
                  </a:lnTo>
                  <a:cubicBezTo>
                    <a:pt x="111191" y="118516"/>
                    <a:pt x="109744" y="119063"/>
                    <a:pt x="108102" y="119063"/>
                  </a:cubicBezTo>
                  <a:cubicBezTo>
                    <a:pt x="106460" y="119063"/>
                    <a:pt x="105092" y="118516"/>
                    <a:pt x="104002" y="117429"/>
                  </a:cubicBezTo>
                  <a:lnTo>
                    <a:pt x="66244" y="80040"/>
                  </a:lnTo>
                  <a:cubicBezTo>
                    <a:pt x="65462" y="79104"/>
                    <a:pt x="65501" y="78206"/>
                    <a:pt x="66361" y="77347"/>
                  </a:cubicBezTo>
                  <a:cubicBezTo>
                    <a:pt x="67222" y="76494"/>
                    <a:pt x="68121" y="76455"/>
                    <a:pt x="69059" y="77236"/>
                  </a:cubicBezTo>
                  <a:lnTo>
                    <a:pt x="106577" y="114625"/>
                  </a:lnTo>
                  <a:cubicBezTo>
                    <a:pt x="107672" y="115712"/>
                    <a:pt x="108689" y="115712"/>
                    <a:pt x="109627" y="114625"/>
                  </a:cubicBezTo>
                  <a:cubicBezTo>
                    <a:pt x="109627" y="114625"/>
                    <a:pt x="115023" y="109016"/>
                    <a:pt x="115023" y="109016"/>
                  </a:cubicBezTo>
                  <a:close/>
                  <a:moveTo>
                    <a:pt x="18175" y="13202"/>
                  </a:moveTo>
                  <a:lnTo>
                    <a:pt x="9495" y="4555"/>
                  </a:lnTo>
                  <a:lnTo>
                    <a:pt x="4568" y="9461"/>
                  </a:lnTo>
                  <a:lnTo>
                    <a:pt x="13248" y="18108"/>
                  </a:lnTo>
                  <a:cubicBezTo>
                    <a:pt x="13248" y="18108"/>
                    <a:pt x="18175" y="13202"/>
                    <a:pt x="18175" y="13202"/>
                  </a:cubicBezTo>
                  <a:close/>
                  <a:moveTo>
                    <a:pt x="88994" y="19742"/>
                  </a:moveTo>
                  <a:cubicBezTo>
                    <a:pt x="88994" y="18187"/>
                    <a:pt x="89536" y="16787"/>
                    <a:pt x="90636" y="15538"/>
                  </a:cubicBezTo>
                  <a:lnTo>
                    <a:pt x="101891" y="4555"/>
                  </a:lnTo>
                  <a:cubicBezTo>
                    <a:pt x="94697" y="2375"/>
                    <a:pt x="88441" y="3936"/>
                    <a:pt x="83129" y="9227"/>
                  </a:cubicBezTo>
                  <a:cubicBezTo>
                    <a:pt x="80314" y="12031"/>
                    <a:pt x="78516" y="15499"/>
                    <a:pt x="77734" y="19625"/>
                  </a:cubicBezTo>
                  <a:cubicBezTo>
                    <a:pt x="76952" y="23756"/>
                    <a:pt x="77264" y="27615"/>
                    <a:pt x="78672" y="31194"/>
                  </a:cubicBezTo>
                  <a:cubicBezTo>
                    <a:pt x="78985" y="31975"/>
                    <a:pt x="78907" y="32677"/>
                    <a:pt x="78437" y="33302"/>
                  </a:cubicBezTo>
                  <a:lnTo>
                    <a:pt x="33412" y="78167"/>
                  </a:lnTo>
                  <a:cubicBezTo>
                    <a:pt x="32787" y="78791"/>
                    <a:pt x="32083" y="78870"/>
                    <a:pt x="31307" y="78401"/>
                  </a:cubicBezTo>
                  <a:cubicBezTo>
                    <a:pt x="29111" y="77465"/>
                    <a:pt x="26693" y="77002"/>
                    <a:pt x="24034" y="77002"/>
                  </a:cubicBezTo>
                  <a:cubicBezTo>
                    <a:pt x="18404" y="77002"/>
                    <a:pt x="13634" y="79026"/>
                    <a:pt x="9730" y="83073"/>
                  </a:cubicBezTo>
                  <a:cubicBezTo>
                    <a:pt x="4412" y="88220"/>
                    <a:pt x="2697" y="94291"/>
                    <a:pt x="4568" y="101305"/>
                  </a:cubicBezTo>
                  <a:lnTo>
                    <a:pt x="15594" y="90321"/>
                  </a:lnTo>
                  <a:cubicBezTo>
                    <a:pt x="16684" y="89234"/>
                    <a:pt x="18091" y="88649"/>
                    <a:pt x="19811" y="88565"/>
                  </a:cubicBezTo>
                  <a:cubicBezTo>
                    <a:pt x="21532" y="88493"/>
                    <a:pt x="22939" y="89000"/>
                    <a:pt x="24034" y="90087"/>
                  </a:cubicBezTo>
                  <a:lnTo>
                    <a:pt x="29664" y="95930"/>
                  </a:lnTo>
                  <a:cubicBezTo>
                    <a:pt x="30754" y="97179"/>
                    <a:pt x="31307" y="98579"/>
                    <a:pt x="31307" y="100134"/>
                  </a:cubicBezTo>
                  <a:cubicBezTo>
                    <a:pt x="31307" y="101695"/>
                    <a:pt x="30675" y="103095"/>
                    <a:pt x="29430" y="104344"/>
                  </a:cubicBezTo>
                  <a:lnTo>
                    <a:pt x="18404" y="115327"/>
                  </a:lnTo>
                  <a:cubicBezTo>
                    <a:pt x="21688" y="116414"/>
                    <a:pt x="25012" y="116532"/>
                    <a:pt x="28374" y="115679"/>
                  </a:cubicBezTo>
                  <a:cubicBezTo>
                    <a:pt x="31731" y="114820"/>
                    <a:pt x="34663" y="113142"/>
                    <a:pt x="37166" y="110650"/>
                  </a:cubicBezTo>
                  <a:cubicBezTo>
                    <a:pt x="39981" y="107845"/>
                    <a:pt x="41774" y="104383"/>
                    <a:pt x="42561" y="100251"/>
                  </a:cubicBezTo>
                  <a:cubicBezTo>
                    <a:pt x="43343" y="96126"/>
                    <a:pt x="43031" y="92273"/>
                    <a:pt x="41623" y="88682"/>
                  </a:cubicBezTo>
                  <a:cubicBezTo>
                    <a:pt x="41305" y="87907"/>
                    <a:pt x="41388" y="87205"/>
                    <a:pt x="41858" y="86580"/>
                  </a:cubicBezTo>
                  <a:lnTo>
                    <a:pt x="86883" y="41709"/>
                  </a:lnTo>
                  <a:cubicBezTo>
                    <a:pt x="87503" y="41247"/>
                    <a:pt x="88207" y="41168"/>
                    <a:pt x="88994" y="41481"/>
                  </a:cubicBezTo>
                  <a:cubicBezTo>
                    <a:pt x="91178" y="42412"/>
                    <a:pt x="93602" y="42880"/>
                    <a:pt x="96261" y="42880"/>
                  </a:cubicBezTo>
                  <a:cubicBezTo>
                    <a:pt x="101891" y="42880"/>
                    <a:pt x="106734" y="40934"/>
                    <a:pt x="110800" y="37037"/>
                  </a:cubicBezTo>
                  <a:cubicBezTo>
                    <a:pt x="115961" y="31746"/>
                    <a:pt x="117603" y="25585"/>
                    <a:pt x="115727" y="18577"/>
                  </a:cubicBezTo>
                  <a:lnTo>
                    <a:pt x="104706" y="29560"/>
                  </a:lnTo>
                  <a:cubicBezTo>
                    <a:pt x="103606" y="30653"/>
                    <a:pt x="102243" y="31194"/>
                    <a:pt x="100601" y="31194"/>
                  </a:cubicBezTo>
                  <a:cubicBezTo>
                    <a:pt x="98959" y="31194"/>
                    <a:pt x="97512" y="30653"/>
                    <a:pt x="96261" y="29560"/>
                  </a:cubicBezTo>
                  <a:lnTo>
                    <a:pt x="90636" y="23952"/>
                  </a:lnTo>
                  <a:cubicBezTo>
                    <a:pt x="89536" y="22708"/>
                    <a:pt x="88994" y="21303"/>
                    <a:pt x="88994" y="19742"/>
                  </a:cubicBezTo>
                  <a:close/>
                  <a:moveTo>
                    <a:pt x="93446" y="18343"/>
                  </a:moveTo>
                  <a:cubicBezTo>
                    <a:pt x="92351" y="19279"/>
                    <a:pt x="92351" y="20210"/>
                    <a:pt x="93446" y="21147"/>
                  </a:cubicBezTo>
                  <a:lnTo>
                    <a:pt x="99076" y="26756"/>
                  </a:lnTo>
                  <a:cubicBezTo>
                    <a:pt x="100014" y="27849"/>
                    <a:pt x="100953" y="27849"/>
                    <a:pt x="101891" y="26756"/>
                  </a:cubicBezTo>
                  <a:lnTo>
                    <a:pt x="115023" y="13670"/>
                  </a:lnTo>
                  <a:cubicBezTo>
                    <a:pt x="115492" y="13202"/>
                    <a:pt x="116078" y="13046"/>
                    <a:pt x="116782" y="13202"/>
                  </a:cubicBezTo>
                  <a:cubicBezTo>
                    <a:pt x="117486" y="13358"/>
                    <a:pt x="117911" y="13749"/>
                    <a:pt x="118072" y="14367"/>
                  </a:cubicBezTo>
                  <a:cubicBezTo>
                    <a:pt x="119944" y="18577"/>
                    <a:pt x="120452" y="22981"/>
                    <a:pt x="119597" y="27576"/>
                  </a:cubicBezTo>
                  <a:cubicBezTo>
                    <a:pt x="118732" y="32170"/>
                    <a:pt x="116665" y="36184"/>
                    <a:pt x="113381" y="39607"/>
                  </a:cubicBezTo>
                  <a:cubicBezTo>
                    <a:pt x="108689" y="44285"/>
                    <a:pt x="102980" y="46621"/>
                    <a:pt x="96261" y="46621"/>
                  </a:cubicBezTo>
                  <a:cubicBezTo>
                    <a:pt x="93602" y="46621"/>
                    <a:pt x="91100" y="46153"/>
                    <a:pt x="88760" y="45216"/>
                  </a:cubicBezTo>
                  <a:lnTo>
                    <a:pt x="45377" y="88448"/>
                  </a:lnTo>
                  <a:cubicBezTo>
                    <a:pt x="46935" y="92658"/>
                    <a:pt x="47209" y="97062"/>
                    <a:pt x="46198" y="101656"/>
                  </a:cubicBezTo>
                  <a:cubicBezTo>
                    <a:pt x="45175" y="106250"/>
                    <a:pt x="43031" y="110109"/>
                    <a:pt x="39746" y="113220"/>
                  </a:cubicBezTo>
                  <a:cubicBezTo>
                    <a:pt x="35367" y="117741"/>
                    <a:pt x="30134" y="120000"/>
                    <a:pt x="24034" y="120000"/>
                  </a:cubicBezTo>
                  <a:cubicBezTo>
                    <a:pt x="20750" y="120000"/>
                    <a:pt x="17544" y="119219"/>
                    <a:pt x="14421" y="117663"/>
                  </a:cubicBezTo>
                  <a:cubicBezTo>
                    <a:pt x="13796" y="117351"/>
                    <a:pt x="13399" y="116883"/>
                    <a:pt x="13248" y="116258"/>
                  </a:cubicBezTo>
                  <a:cubicBezTo>
                    <a:pt x="13092" y="115634"/>
                    <a:pt x="13248" y="115093"/>
                    <a:pt x="13718" y="114625"/>
                  </a:cubicBezTo>
                  <a:lnTo>
                    <a:pt x="26849" y="101539"/>
                  </a:lnTo>
                  <a:cubicBezTo>
                    <a:pt x="27788" y="100603"/>
                    <a:pt x="27788" y="99666"/>
                    <a:pt x="26849" y="98735"/>
                  </a:cubicBezTo>
                  <a:lnTo>
                    <a:pt x="21219" y="92658"/>
                  </a:lnTo>
                  <a:cubicBezTo>
                    <a:pt x="20281" y="91877"/>
                    <a:pt x="19342" y="91955"/>
                    <a:pt x="18404" y="92892"/>
                  </a:cubicBezTo>
                  <a:lnTo>
                    <a:pt x="5272" y="106211"/>
                  </a:lnTo>
                  <a:cubicBezTo>
                    <a:pt x="4803" y="106680"/>
                    <a:pt x="4217" y="106836"/>
                    <a:pt x="3518" y="106680"/>
                  </a:cubicBezTo>
                  <a:cubicBezTo>
                    <a:pt x="2815" y="106524"/>
                    <a:pt x="2379" y="106133"/>
                    <a:pt x="2228" y="105509"/>
                  </a:cubicBezTo>
                  <a:cubicBezTo>
                    <a:pt x="351" y="101305"/>
                    <a:pt x="-156" y="96906"/>
                    <a:pt x="703" y="92306"/>
                  </a:cubicBezTo>
                  <a:cubicBezTo>
                    <a:pt x="1558" y="87712"/>
                    <a:pt x="3636" y="83698"/>
                    <a:pt x="6914" y="80269"/>
                  </a:cubicBezTo>
                  <a:cubicBezTo>
                    <a:pt x="11606" y="75597"/>
                    <a:pt x="17309" y="73261"/>
                    <a:pt x="24034" y="73261"/>
                  </a:cubicBezTo>
                  <a:cubicBezTo>
                    <a:pt x="26693" y="73261"/>
                    <a:pt x="29195" y="73729"/>
                    <a:pt x="31541" y="74660"/>
                  </a:cubicBezTo>
                  <a:lnTo>
                    <a:pt x="74924" y="31428"/>
                  </a:lnTo>
                  <a:cubicBezTo>
                    <a:pt x="73355" y="27224"/>
                    <a:pt x="73081" y="22825"/>
                    <a:pt x="74103" y="18226"/>
                  </a:cubicBezTo>
                  <a:cubicBezTo>
                    <a:pt x="75114" y="13631"/>
                    <a:pt x="77264" y="9779"/>
                    <a:pt x="80549" y="6657"/>
                  </a:cubicBezTo>
                  <a:cubicBezTo>
                    <a:pt x="83833" y="3233"/>
                    <a:pt x="87821" y="1131"/>
                    <a:pt x="92507" y="351"/>
                  </a:cubicBezTo>
                  <a:cubicBezTo>
                    <a:pt x="97199" y="-429"/>
                    <a:pt x="101657" y="195"/>
                    <a:pt x="105874" y="2219"/>
                  </a:cubicBezTo>
                  <a:cubicBezTo>
                    <a:pt x="106499" y="2531"/>
                    <a:pt x="106890" y="2999"/>
                    <a:pt x="107047" y="3618"/>
                  </a:cubicBezTo>
                  <a:cubicBezTo>
                    <a:pt x="107203" y="4242"/>
                    <a:pt x="107047" y="4789"/>
                    <a:pt x="106577" y="5257"/>
                  </a:cubicBezTo>
                  <a:cubicBezTo>
                    <a:pt x="106577" y="5257"/>
                    <a:pt x="93446" y="18343"/>
                    <a:pt x="93446" y="18343"/>
                  </a:cubicBezTo>
                  <a:close/>
                  <a:moveTo>
                    <a:pt x="22157" y="14602"/>
                  </a:moveTo>
                  <a:lnTo>
                    <a:pt x="19577" y="16938"/>
                  </a:lnTo>
                  <a:lnTo>
                    <a:pt x="48421" y="45450"/>
                  </a:lnTo>
                  <a:cubicBezTo>
                    <a:pt x="49203" y="46387"/>
                    <a:pt x="49203" y="47318"/>
                    <a:pt x="48421" y="48255"/>
                  </a:cubicBezTo>
                  <a:cubicBezTo>
                    <a:pt x="47951" y="48567"/>
                    <a:pt x="47482" y="48723"/>
                    <a:pt x="47019" y="48723"/>
                  </a:cubicBezTo>
                  <a:cubicBezTo>
                    <a:pt x="46549" y="48723"/>
                    <a:pt x="46080" y="48567"/>
                    <a:pt x="45611" y="48255"/>
                  </a:cubicBezTo>
                  <a:lnTo>
                    <a:pt x="17002" y="19514"/>
                  </a:lnTo>
                  <a:lnTo>
                    <a:pt x="14656" y="22084"/>
                  </a:lnTo>
                  <a:cubicBezTo>
                    <a:pt x="14187" y="22396"/>
                    <a:pt x="13718" y="22547"/>
                    <a:pt x="13248" y="22547"/>
                  </a:cubicBezTo>
                  <a:cubicBezTo>
                    <a:pt x="12779" y="22547"/>
                    <a:pt x="12310" y="22396"/>
                    <a:pt x="11841" y="22084"/>
                  </a:cubicBezTo>
                  <a:lnTo>
                    <a:pt x="586" y="10866"/>
                  </a:lnTo>
                  <a:cubicBezTo>
                    <a:pt x="-195" y="9929"/>
                    <a:pt x="-195" y="8993"/>
                    <a:pt x="586" y="8062"/>
                  </a:cubicBezTo>
                  <a:lnTo>
                    <a:pt x="8087" y="579"/>
                  </a:lnTo>
                  <a:cubicBezTo>
                    <a:pt x="9026" y="-195"/>
                    <a:pt x="9964" y="-195"/>
                    <a:pt x="10902" y="579"/>
                  </a:cubicBezTo>
                  <a:lnTo>
                    <a:pt x="22157" y="11797"/>
                  </a:lnTo>
                  <a:cubicBezTo>
                    <a:pt x="22939" y="12734"/>
                    <a:pt x="22939" y="13670"/>
                    <a:pt x="22157" y="14602"/>
                  </a:cubicBezTo>
                  <a:close/>
                </a:path>
              </a:pathLst>
            </a:custGeom>
            <a:solidFill>
              <a:schemeClr val="tx2"/>
            </a:solidFill>
            <a:ln>
              <a:noFill/>
            </a:ln>
          </p:spPr>
          <p:txBody>
            <a:bodyPr anchor="ctr"/>
            <a:lstStyle/>
            <a:p>
              <a:pPr algn="ctr"/>
            </a:p>
          </p:txBody>
        </p:sp>
        <p:sp>
          <p:nvSpPr>
            <p:cNvPr id="25" name="iṧḷîḋé"/>
            <p:cNvSpPr/>
            <p:nvPr/>
          </p:nvSpPr>
          <p:spPr>
            <a:xfrm>
              <a:off x="7036372" y="3576936"/>
              <a:ext cx="307205" cy="351057"/>
            </a:xfrm>
            <a:custGeom>
              <a:avLst/>
              <a:gdLst/>
              <a:ahLst/>
              <a:cxnLst/>
              <a:rect l="0" t="0" r="0" b="0"/>
              <a:pathLst>
                <a:path w="120000" h="120000" extrusionOk="0">
                  <a:moveTo>
                    <a:pt x="34283" y="88122"/>
                  </a:moveTo>
                  <a:cubicBezTo>
                    <a:pt x="34283" y="86877"/>
                    <a:pt x="34994" y="86250"/>
                    <a:pt x="36427" y="86250"/>
                  </a:cubicBezTo>
                  <a:lnTo>
                    <a:pt x="83572" y="86250"/>
                  </a:lnTo>
                  <a:cubicBezTo>
                    <a:pt x="85000" y="86250"/>
                    <a:pt x="85716" y="86877"/>
                    <a:pt x="85716" y="88122"/>
                  </a:cubicBezTo>
                  <a:cubicBezTo>
                    <a:pt x="85716" y="89377"/>
                    <a:pt x="85000" y="90000"/>
                    <a:pt x="83572" y="90000"/>
                  </a:cubicBezTo>
                  <a:lnTo>
                    <a:pt x="36427" y="90000"/>
                  </a:lnTo>
                  <a:cubicBezTo>
                    <a:pt x="34994" y="90000"/>
                    <a:pt x="34283" y="89377"/>
                    <a:pt x="34283" y="88122"/>
                  </a:cubicBezTo>
                  <a:close/>
                  <a:moveTo>
                    <a:pt x="34283" y="73127"/>
                  </a:moveTo>
                  <a:cubicBezTo>
                    <a:pt x="34283" y="71877"/>
                    <a:pt x="34994" y="71250"/>
                    <a:pt x="36427" y="71250"/>
                  </a:cubicBezTo>
                  <a:lnTo>
                    <a:pt x="83572" y="71250"/>
                  </a:lnTo>
                  <a:cubicBezTo>
                    <a:pt x="85000" y="71250"/>
                    <a:pt x="85716" y="71877"/>
                    <a:pt x="85716" y="73127"/>
                  </a:cubicBezTo>
                  <a:cubicBezTo>
                    <a:pt x="85716" y="74377"/>
                    <a:pt x="85000" y="75000"/>
                    <a:pt x="83572" y="75000"/>
                  </a:cubicBezTo>
                  <a:lnTo>
                    <a:pt x="36427" y="75000"/>
                  </a:lnTo>
                  <a:cubicBezTo>
                    <a:pt x="34994" y="75000"/>
                    <a:pt x="34283" y="74377"/>
                    <a:pt x="34283" y="73127"/>
                  </a:cubicBezTo>
                  <a:close/>
                  <a:moveTo>
                    <a:pt x="34283" y="58127"/>
                  </a:moveTo>
                  <a:cubicBezTo>
                    <a:pt x="34283" y="56877"/>
                    <a:pt x="34994" y="56250"/>
                    <a:pt x="36427" y="56250"/>
                  </a:cubicBezTo>
                  <a:lnTo>
                    <a:pt x="83572" y="56250"/>
                  </a:lnTo>
                  <a:cubicBezTo>
                    <a:pt x="85000" y="56250"/>
                    <a:pt x="85716" y="56877"/>
                    <a:pt x="85716" y="58127"/>
                  </a:cubicBezTo>
                  <a:cubicBezTo>
                    <a:pt x="85716" y="59377"/>
                    <a:pt x="85000" y="60000"/>
                    <a:pt x="83572" y="60000"/>
                  </a:cubicBezTo>
                  <a:lnTo>
                    <a:pt x="36427" y="60000"/>
                  </a:lnTo>
                  <a:cubicBezTo>
                    <a:pt x="34994" y="60000"/>
                    <a:pt x="34283" y="59377"/>
                    <a:pt x="34283" y="58127"/>
                  </a:cubicBezTo>
                  <a:close/>
                  <a:moveTo>
                    <a:pt x="34283" y="43127"/>
                  </a:moveTo>
                  <a:cubicBezTo>
                    <a:pt x="34283" y="41877"/>
                    <a:pt x="34994" y="41250"/>
                    <a:pt x="36427" y="41250"/>
                  </a:cubicBezTo>
                  <a:lnTo>
                    <a:pt x="83572" y="41250"/>
                  </a:lnTo>
                  <a:cubicBezTo>
                    <a:pt x="85000" y="41250"/>
                    <a:pt x="85716" y="41877"/>
                    <a:pt x="85716" y="43127"/>
                  </a:cubicBezTo>
                  <a:cubicBezTo>
                    <a:pt x="85716" y="44377"/>
                    <a:pt x="85000" y="45000"/>
                    <a:pt x="83572" y="45000"/>
                  </a:cubicBezTo>
                  <a:lnTo>
                    <a:pt x="36427" y="45000"/>
                  </a:lnTo>
                  <a:cubicBezTo>
                    <a:pt x="34994" y="45000"/>
                    <a:pt x="34283" y="44377"/>
                    <a:pt x="34283" y="43127"/>
                  </a:cubicBezTo>
                  <a:close/>
                  <a:moveTo>
                    <a:pt x="34283" y="18750"/>
                  </a:moveTo>
                  <a:cubicBezTo>
                    <a:pt x="34283" y="21250"/>
                    <a:pt x="35711" y="22500"/>
                    <a:pt x="38572" y="22500"/>
                  </a:cubicBezTo>
                  <a:lnTo>
                    <a:pt x="81427" y="22500"/>
                  </a:lnTo>
                  <a:cubicBezTo>
                    <a:pt x="84283" y="22500"/>
                    <a:pt x="85716" y="21250"/>
                    <a:pt x="85716" y="18750"/>
                  </a:cubicBezTo>
                  <a:lnTo>
                    <a:pt x="85716" y="3750"/>
                  </a:lnTo>
                  <a:lnTo>
                    <a:pt x="34283" y="3750"/>
                  </a:lnTo>
                  <a:cubicBezTo>
                    <a:pt x="34283" y="3750"/>
                    <a:pt x="34283" y="18750"/>
                    <a:pt x="34283" y="18750"/>
                  </a:cubicBezTo>
                  <a:close/>
                  <a:moveTo>
                    <a:pt x="32277" y="24255"/>
                  </a:moveTo>
                  <a:cubicBezTo>
                    <a:pt x="30755" y="22933"/>
                    <a:pt x="30000" y="21094"/>
                    <a:pt x="30000" y="18750"/>
                  </a:cubicBezTo>
                  <a:lnTo>
                    <a:pt x="30000" y="1872"/>
                  </a:lnTo>
                  <a:cubicBezTo>
                    <a:pt x="30000" y="627"/>
                    <a:pt x="30711" y="0"/>
                    <a:pt x="32144" y="0"/>
                  </a:cubicBezTo>
                  <a:lnTo>
                    <a:pt x="87855" y="0"/>
                  </a:lnTo>
                  <a:cubicBezTo>
                    <a:pt x="89283" y="0"/>
                    <a:pt x="90000" y="627"/>
                    <a:pt x="90000" y="1872"/>
                  </a:cubicBezTo>
                  <a:lnTo>
                    <a:pt x="90000" y="18750"/>
                  </a:lnTo>
                  <a:cubicBezTo>
                    <a:pt x="90000" y="21094"/>
                    <a:pt x="89238" y="22933"/>
                    <a:pt x="87722" y="24255"/>
                  </a:cubicBezTo>
                  <a:cubicBezTo>
                    <a:pt x="86205" y="25588"/>
                    <a:pt x="84105" y="26250"/>
                    <a:pt x="81427" y="26250"/>
                  </a:cubicBezTo>
                  <a:lnTo>
                    <a:pt x="38572" y="26250"/>
                  </a:lnTo>
                  <a:cubicBezTo>
                    <a:pt x="35894" y="26250"/>
                    <a:pt x="33794" y="25588"/>
                    <a:pt x="32277" y="24255"/>
                  </a:cubicBezTo>
                  <a:close/>
                  <a:moveTo>
                    <a:pt x="17144" y="18750"/>
                  </a:moveTo>
                  <a:lnTo>
                    <a:pt x="17144" y="105000"/>
                  </a:lnTo>
                  <a:lnTo>
                    <a:pt x="102855" y="105000"/>
                  </a:lnTo>
                  <a:lnTo>
                    <a:pt x="102855" y="18750"/>
                  </a:lnTo>
                  <a:lnTo>
                    <a:pt x="96427" y="18750"/>
                  </a:lnTo>
                  <a:cubicBezTo>
                    <a:pt x="95000" y="18750"/>
                    <a:pt x="94283" y="18127"/>
                    <a:pt x="94283" y="16872"/>
                  </a:cubicBezTo>
                  <a:cubicBezTo>
                    <a:pt x="94283" y="15627"/>
                    <a:pt x="95000" y="15000"/>
                    <a:pt x="96427" y="15000"/>
                  </a:cubicBezTo>
                  <a:lnTo>
                    <a:pt x="105000" y="15000"/>
                  </a:lnTo>
                  <a:cubicBezTo>
                    <a:pt x="106427" y="15000"/>
                    <a:pt x="107144" y="15627"/>
                    <a:pt x="107144" y="16872"/>
                  </a:cubicBezTo>
                  <a:lnTo>
                    <a:pt x="107144" y="106872"/>
                  </a:lnTo>
                  <a:cubicBezTo>
                    <a:pt x="107144" y="108127"/>
                    <a:pt x="106427" y="108750"/>
                    <a:pt x="105000" y="108750"/>
                  </a:cubicBezTo>
                  <a:lnTo>
                    <a:pt x="15000" y="108750"/>
                  </a:lnTo>
                  <a:cubicBezTo>
                    <a:pt x="13566" y="108750"/>
                    <a:pt x="12855" y="108127"/>
                    <a:pt x="12855" y="106872"/>
                  </a:cubicBezTo>
                  <a:lnTo>
                    <a:pt x="12855" y="16872"/>
                  </a:lnTo>
                  <a:cubicBezTo>
                    <a:pt x="12855" y="15627"/>
                    <a:pt x="13566" y="15000"/>
                    <a:pt x="15000" y="15000"/>
                  </a:cubicBezTo>
                  <a:lnTo>
                    <a:pt x="23572" y="15000"/>
                  </a:lnTo>
                  <a:cubicBezTo>
                    <a:pt x="25000" y="15000"/>
                    <a:pt x="25716" y="15627"/>
                    <a:pt x="25716" y="16872"/>
                  </a:cubicBezTo>
                  <a:cubicBezTo>
                    <a:pt x="25716" y="18127"/>
                    <a:pt x="25000" y="18750"/>
                    <a:pt x="23572" y="18750"/>
                  </a:cubicBezTo>
                  <a:cubicBezTo>
                    <a:pt x="23572" y="18750"/>
                    <a:pt x="17144" y="18750"/>
                    <a:pt x="17144" y="18750"/>
                  </a:cubicBezTo>
                  <a:close/>
                  <a:moveTo>
                    <a:pt x="1872" y="118361"/>
                  </a:moveTo>
                  <a:cubicBezTo>
                    <a:pt x="622" y="117266"/>
                    <a:pt x="0" y="115933"/>
                    <a:pt x="0" y="114377"/>
                  </a:cubicBezTo>
                  <a:lnTo>
                    <a:pt x="0" y="9372"/>
                  </a:lnTo>
                  <a:cubicBezTo>
                    <a:pt x="0" y="7816"/>
                    <a:pt x="622" y="6483"/>
                    <a:pt x="1872" y="5388"/>
                  </a:cubicBezTo>
                  <a:cubicBezTo>
                    <a:pt x="3122" y="4300"/>
                    <a:pt x="4638" y="3750"/>
                    <a:pt x="6427" y="3750"/>
                  </a:cubicBezTo>
                  <a:lnTo>
                    <a:pt x="23572" y="3750"/>
                  </a:lnTo>
                  <a:cubicBezTo>
                    <a:pt x="25000" y="3750"/>
                    <a:pt x="25716" y="4377"/>
                    <a:pt x="25716" y="5622"/>
                  </a:cubicBezTo>
                  <a:cubicBezTo>
                    <a:pt x="25716" y="6877"/>
                    <a:pt x="25000" y="7500"/>
                    <a:pt x="23572" y="7500"/>
                  </a:cubicBezTo>
                  <a:lnTo>
                    <a:pt x="6427" y="7500"/>
                  </a:lnTo>
                  <a:cubicBezTo>
                    <a:pt x="4994" y="7500"/>
                    <a:pt x="4283" y="8127"/>
                    <a:pt x="4283" y="9372"/>
                  </a:cubicBezTo>
                  <a:lnTo>
                    <a:pt x="4283" y="114377"/>
                  </a:lnTo>
                  <a:cubicBezTo>
                    <a:pt x="4283" y="115622"/>
                    <a:pt x="4994" y="116250"/>
                    <a:pt x="6427" y="116250"/>
                  </a:cubicBezTo>
                  <a:lnTo>
                    <a:pt x="113572" y="116250"/>
                  </a:lnTo>
                  <a:cubicBezTo>
                    <a:pt x="115000" y="116250"/>
                    <a:pt x="115716" y="115622"/>
                    <a:pt x="115716" y="114377"/>
                  </a:cubicBezTo>
                  <a:lnTo>
                    <a:pt x="115716" y="9372"/>
                  </a:lnTo>
                  <a:cubicBezTo>
                    <a:pt x="115716" y="8127"/>
                    <a:pt x="115000" y="7500"/>
                    <a:pt x="113572" y="7500"/>
                  </a:cubicBezTo>
                  <a:lnTo>
                    <a:pt x="96427" y="7500"/>
                  </a:lnTo>
                  <a:cubicBezTo>
                    <a:pt x="95000" y="7500"/>
                    <a:pt x="94283" y="6877"/>
                    <a:pt x="94283" y="5622"/>
                  </a:cubicBezTo>
                  <a:cubicBezTo>
                    <a:pt x="94283" y="4377"/>
                    <a:pt x="95000" y="3750"/>
                    <a:pt x="96427" y="3750"/>
                  </a:cubicBezTo>
                  <a:lnTo>
                    <a:pt x="113572" y="3750"/>
                  </a:lnTo>
                  <a:cubicBezTo>
                    <a:pt x="115355" y="3750"/>
                    <a:pt x="116872" y="4300"/>
                    <a:pt x="118127" y="5388"/>
                  </a:cubicBezTo>
                  <a:cubicBezTo>
                    <a:pt x="119372" y="6483"/>
                    <a:pt x="120000" y="7816"/>
                    <a:pt x="120000" y="9372"/>
                  </a:cubicBezTo>
                  <a:lnTo>
                    <a:pt x="120000" y="114377"/>
                  </a:lnTo>
                  <a:cubicBezTo>
                    <a:pt x="120000" y="115933"/>
                    <a:pt x="119372" y="117266"/>
                    <a:pt x="118127" y="118361"/>
                  </a:cubicBezTo>
                  <a:cubicBezTo>
                    <a:pt x="116872" y="119450"/>
                    <a:pt x="115355" y="120000"/>
                    <a:pt x="113572" y="120000"/>
                  </a:cubicBezTo>
                  <a:lnTo>
                    <a:pt x="6427" y="120000"/>
                  </a:lnTo>
                  <a:cubicBezTo>
                    <a:pt x="4638" y="120000"/>
                    <a:pt x="3122" y="119450"/>
                    <a:pt x="1872" y="118361"/>
                  </a:cubicBezTo>
                  <a:close/>
                </a:path>
              </a:pathLst>
            </a:custGeom>
            <a:solidFill>
              <a:schemeClr val="tx2"/>
            </a:solidFill>
            <a:ln>
              <a:noFill/>
            </a:ln>
          </p:spPr>
          <p:txBody>
            <a:bodyPr anchor="ctr"/>
            <a:lstStyle/>
            <a:p>
              <a:pPr algn="ct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289048" y="1130300"/>
            <a:ext cx="4552951" cy="1458321"/>
          </a:xfrm>
        </p:spPr>
        <p:txBody>
          <a:bodyPr/>
          <a:lstStyle/>
          <a:p>
            <a:r>
              <a:rPr lang="en-US" altLang="zh-CN" dirty="0"/>
              <a:t>Thanks.</a:t>
            </a:r>
            <a:br>
              <a:rPr lang="en-US" altLang="zh-CN" dirty="0"/>
            </a:br>
            <a:r>
              <a:rPr lang="en-US" altLang="zh-CN" sz="2800" b="0" dirty="0"/>
              <a:t>And Your Slogan Here.</a:t>
            </a:r>
            <a:endParaRPr lang="zh-CN" altLang="en-US" sz="2800" b="0" dirty="0"/>
          </a:p>
        </p:txBody>
      </p:sp>
      <p:sp>
        <p:nvSpPr>
          <p:cNvPr id="6" name="文本占位符 5"/>
          <p:cNvSpPr>
            <a:spLocks noGrp="1"/>
          </p:cNvSpPr>
          <p:nvPr>
            <p:ph type="body" sz="quarter" idx="17"/>
          </p:nvPr>
        </p:nvSpPr>
        <p:spPr>
          <a:xfrm>
            <a:off x="7815942" y="1342364"/>
            <a:ext cx="3511551" cy="310871"/>
          </a:xfrm>
        </p:spPr>
        <p:txBody>
          <a:bodyPr>
            <a:normAutofit/>
          </a:bodyPr>
          <a:lstStyle/>
          <a:p>
            <a:r>
              <a:rPr lang="en-US" altLang="zh-CN" sz="1100" dirty="0"/>
              <a:t>Speaker name and title</a:t>
            </a:r>
            <a:endParaRPr lang="en-US" altLang="zh-CN" sz="1100" dirty="0"/>
          </a:p>
        </p:txBody>
      </p:sp>
      <p:sp>
        <p:nvSpPr>
          <p:cNvPr id="7" name="文本占位符 6"/>
          <p:cNvSpPr>
            <a:spLocks noGrp="1"/>
          </p:cNvSpPr>
          <p:nvPr>
            <p:ph type="body" sz="quarter" idx="18"/>
          </p:nvPr>
        </p:nvSpPr>
        <p:spPr>
          <a:xfrm>
            <a:off x="7815942" y="1657998"/>
            <a:ext cx="3511551" cy="310871"/>
          </a:xfrm>
        </p:spPr>
        <p:txBody>
          <a:bodyPr>
            <a:normAutofit/>
          </a:bodyPr>
          <a:lstStyle/>
          <a:p>
            <a:r>
              <a:rPr lang="en-US" altLang="zh-CN" sz="1100" dirty="0"/>
              <a:t>Officeplus.cn</a:t>
            </a:r>
            <a:endParaRPr lang="en-US" altLang="en-US" sz="1100" dirty="0"/>
          </a:p>
        </p:txBody>
      </p:sp>
      <p:cxnSp>
        <p:nvCxnSpPr>
          <p:cNvPr id="24" name="直接连接符 23"/>
          <p:cNvCxnSpPr/>
          <p:nvPr/>
        </p:nvCxnSpPr>
        <p:spPr>
          <a:xfrm>
            <a:off x="7531100" y="1274805"/>
            <a:ext cx="0" cy="131381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6"/>
          <p:cNvSpPr txBox="1"/>
          <p:nvPr/>
        </p:nvSpPr>
        <p:spPr>
          <a:xfrm>
            <a:off x="7815942" y="1968869"/>
            <a:ext cx="3077028" cy="619752"/>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tx2">
                    <a:alpha val="28000"/>
                  </a:schemeClr>
                </a:solidFill>
                <a:latin typeface="+mn-lt"/>
              </a:rPr>
              <a:t>THANKS</a:t>
            </a:r>
            <a:endParaRPr lang="zh-CN" altLang="en-US" sz="16600" b="1" dirty="0">
              <a:solidFill>
                <a:schemeClr val="tx2">
                  <a:alpha val="28000"/>
                </a:schemeClr>
              </a:solidFill>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Autofit/>
          </a:bodyPr>
          <a:lstStyle/>
          <a:p>
            <a:r>
              <a:rPr lang="zh-CN" altLang="en-US" sz="4000" b="0" dirty="0"/>
              <a:t>技术方案对比</a:t>
            </a:r>
            <a:endParaRPr lang="zh-CN" altLang="en-US" sz="4000" b="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r>
              <a:rPr lang="zh-CN" altLang="en-US"/>
              <a:t>技术方案对比</a:t>
            </a:r>
            <a:endParaRPr lang="zh-CN" altLang="en-US"/>
          </a:p>
        </p:txBody>
      </p:sp>
      <p:sp>
        <p:nvSpPr>
          <p:cNvPr id="43" name="文本框 42"/>
          <p:cNvSpPr txBox="1"/>
          <p:nvPr/>
        </p:nvSpPr>
        <p:spPr>
          <a:xfrm>
            <a:off x="669290" y="1174750"/>
            <a:ext cx="9726930" cy="645160"/>
          </a:xfrm>
          <a:prstGeom prst="rect">
            <a:avLst/>
          </a:prstGeom>
          <a:noFill/>
        </p:spPr>
        <p:txBody>
          <a:bodyPr wrap="square" rtlCol="0" anchor="t">
            <a:spAutoFit/>
          </a:bodyPr>
          <a:p>
            <a:r>
              <a:rPr lang="zh-CN" altLang="en-US"/>
              <a:t>目前市场上存在多种室内定位的技术路径，对于技术路径的考量的在于性能、稳定性、部署难易度和成本等，目前尚无十分完美的解决方案。</a:t>
            </a:r>
            <a:endParaRPr lang="zh-CN" altLang="en-US"/>
          </a:p>
        </p:txBody>
      </p:sp>
      <p:pic>
        <p:nvPicPr>
          <p:cNvPr id="44" name="图片 43"/>
          <p:cNvPicPr>
            <a:picLocks noChangeAspect="1"/>
          </p:cNvPicPr>
          <p:nvPr>
            <p:custDataLst>
              <p:tags r:id="rId1"/>
            </p:custDataLst>
          </p:nvPr>
        </p:nvPicPr>
        <p:blipFill>
          <a:blip r:embed="rId2"/>
          <a:stretch>
            <a:fillRect/>
          </a:stretch>
        </p:blipFill>
        <p:spPr>
          <a:xfrm>
            <a:off x="490220" y="1737360"/>
            <a:ext cx="10256520" cy="4667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技术细节</a:t>
            </a:r>
            <a:r>
              <a:rPr lang="zh-CN" altLang="en-US"/>
              <a:t>对比</a:t>
            </a:r>
            <a:endParaRPr lang="zh-CN" altLang="en-US"/>
          </a:p>
        </p:txBody>
      </p:sp>
      <p:pic>
        <p:nvPicPr>
          <p:cNvPr id="4" name="内容占位符 3"/>
          <p:cNvPicPr>
            <a:picLocks noChangeAspect="1"/>
          </p:cNvPicPr>
          <p:nvPr>
            <p:ph idx="1"/>
          </p:nvPr>
        </p:nvPicPr>
        <p:blipFill>
          <a:blip r:embed="rId1"/>
          <a:stretch>
            <a:fillRect/>
          </a:stretch>
        </p:blipFill>
        <p:spPr>
          <a:xfrm>
            <a:off x="594995" y="1347470"/>
            <a:ext cx="10556240" cy="5028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6735" y="-85090"/>
            <a:ext cx="11098530" cy="1028700"/>
          </a:xfrm>
        </p:spPr>
        <p:txBody>
          <a:bodyPr/>
          <a:p>
            <a:r>
              <a:rPr lang="en-US" altLang="zh-CN"/>
              <a:t>WLAN</a:t>
            </a:r>
            <a:r>
              <a:rPr lang="zh-CN" altLang="en-US"/>
              <a:t>定位</a:t>
            </a:r>
            <a:endParaRPr lang="zh-CN" altLang="en-US"/>
          </a:p>
        </p:txBody>
      </p:sp>
      <p:sp>
        <p:nvSpPr>
          <p:cNvPr id="3" name="文本框 2"/>
          <p:cNvSpPr txBox="1"/>
          <p:nvPr/>
        </p:nvSpPr>
        <p:spPr>
          <a:xfrm>
            <a:off x="356870" y="1121410"/>
            <a:ext cx="11616055" cy="5015865"/>
          </a:xfrm>
          <a:prstGeom prst="rect">
            <a:avLst/>
          </a:prstGeom>
          <a:noFill/>
        </p:spPr>
        <p:txBody>
          <a:bodyPr wrap="square" rtlCol="0" anchor="t">
            <a:spAutoFit/>
          </a:bodyPr>
          <a:p>
            <a:r>
              <a:rPr lang="zh-CN" altLang="en-US" sz="1600"/>
              <a:t>按定位原理不同，分为三边定位和指纹定位两种。</a:t>
            </a:r>
            <a:endParaRPr lang="zh-CN" altLang="en-US" sz="1600"/>
          </a:p>
          <a:p>
            <a:r>
              <a:rPr lang="zh-CN" altLang="en-US" sz="1600"/>
              <a:t>在WIFI三边定位方案中，因为复杂度的原因，并没有采用飞行时间法测距，而是先测量终端的RSSI（Received SignalStrength Indication接收信号强度），再根据RSSI和距离的关系公式来估算距离。而无论这个关系公式本身，还是RSSI的测量，都有较大误差，最终造成WIFI定位精度较低。即便在某固定点连续两次测量RSSI，测量值也会有不同，更换不同的手机也会有差异，且基站和终端的距离越远，距离测量误差越大。所以一般要提高WIFI定位精度，往往要提高基站的部署密度。</a:t>
            </a:r>
            <a:endParaRPr lang="zh-CN" altLang="en-US" sz="1600"/>
          </a:p>
          <a:p>
            <a:endParaRPr lang="zh-CN" altLang="en-US" sz="1600"/>
          </a:p>
          <a:p>
            <a:r>
              <a:rPr lang="zh-CN" altLang="en-US" sz="1600"/>
              <a:t>定位精度：</a:t>
            </a:r>
            <a:endParaRPr lang="zh-CN" altLang="en-US" sz="1600"/>
          </a:p>
          <a:p>
            <a:r>
              <a:rPr lang="zh-CN" altLang="en-US" sz="1600"/>
              <a:t>典型5米。WIFI指纹定位的精度比三边定位略高些。</a:t>
            </a:r>
            <a:endParaRPr lang="zh-CN" altLang="en-US" sz="1600"/>
          </a:p>
          <a:p>
            <a:r>
              <a:rPr lang="zh-CN" altLang="en-US" sz="1600"/>
              <a:t>优点：</a:t>
            </a:r>
            <a:endParaRPr lang="zh-CN" altLang="en-US" sz="1600"/>
          </a:p>
          <a:p>
            <a:r>
              <a:rPr lang="zh-CN" altLang="en-US" sz="1600"/>
              <a:t>可以直接用手机定位。</a:t>
            </a:r>
            <a:endParaRPr lang="zh-CN" altLang="en-US" sz="1600"/>
          </a:p>
          <a:p>
            <a:r>
              <a:rPr lang="zh-CN" altLang="en-US" sz="1600"/>
              <a:t>可以部分共享室内现有的WIFI AP，部署成本较低。</a:t>
            </a:r>
            <a:endParaRPr lang="zh-CN" altLang="en-US" sz="1600"/>
          </a:p>
          <a:p>
            <a:r>
              <a:rPr lang="zh-CN" altLang="en-US" sz="1600"/>
              <a:t>缺点：</a:t>
            </a:r>
            <a:endParaRPr lang="zh-CN" altLang="en-US" sz="1600"/>
          </a:p>
          <a:p>
            <a:r>
              <a:rPr lang="zh-CN" altLang="en-US" sz="1600"/>
              <a:t>苹果已经在IOS上关闭了WIFI RSSI读取接口，造成IOS手机不能主动使用WIFI定位。</a:t>
            </a:r>
            <a:endParaRPr lang="zh-CN" altLang="en-US" sz="1600"/>
          </a:p>
          <a:p>
            <a:r>
              <a:rPr lang="zh-CN" altLang="en-US" sz="1600"/>
              <a:t>满足上网需求和满足定位需求对WIFI AP的布置要求是有些区别的。例如房间内只要有一个AP就能上网，但此时是不能准确定位的；而一旦增加AP的数量用于定位，不仅要多花钱，也会造成多个WIFI的互相干扰，反而不利于上网。所以，WIFI定位方案部署成本低的优势，实际是要打个折扣的。</a:t>
            </a:r>
            <a:endParaRPr lang="zh-CN" altLang="en-US" sz="1600"/>
          </a:p>
          <a:p>
            <a:r>
              <a:rPr lang="zh-CN" altLang="en-US" sz="1600"/>
              <a:t>因为WIFI AP的性能限制，通常可同时定位的终端数量较少，一般&lt;100个。大家也许注意到，在人多的环境（例如会展等），WIFI通常是很不稳定的，这样就进一步制约了WIFI定位在人员密集环境下的应用。</a:t>
            </a:r>
            <a:endParaRPr lang="zh-CN" altLang="en-US" sz="1600"/>
          </a:p>
          <a:p>
            <a:r>
              <a:rPr lang="zh-CN" altLang="en-US" sz="1600"/>
              <a:t>WIFI指纹定位方式虽然比WIFI三边定位法精度略高，但缺点也是很明显的。WIFI指纹易变化，只要有室内装修布局的变化，或某个AP的开关，都会影响到指纹数据库的有效性。而WIFI指纹需要人工覆盖室内各点来采集，所以人工维护成本太大。</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蓝牙</a:t>
            </a:r>
            <a:r>
              <a:rPr lang="zh-CN" altLang="en-US"/>
              <a:t>定位</a:t>
            </a:r>
            <a:endParaRPr lang="zh-CN" altLang="en-US"/>
          </a:p>
        </p:txBody>
      </p:sp>
      <p:sp>
        <p:nvSpPr>
          <p:cNvPr id="3" name="文本框 2"/>
          <p:cNvSpPr txBox="1"/>
          <p:nvPr/>
        </p:nvSpPr>
        <p:spPr>
          <a:xfrm>
            <a:off x="599440" y="1087120"/>
            <a:ext cx="10991850" cy="5631180"/>
          </a:xfrm>
          <a:prstGeom prst="rect">
            <a:avLst/>
          </a:prstGeom>
          <a:noFill/>
        </p:spPr>
        <p:txBody>
          <a:bodyPr wrap="square" rtlCol="0" anchor="t">
            <a:spAutoFit/>
          </a:bodyPr>
          <a:p>
            <a:r>
              <a:rPr lang="zh-CN" altLang="en-US"/>
              <a:t>蓝牙定位主要基于三边定位的原理。与WIFI定位类似，蓝牙定位通常也采用测量蓝牙RSSI来推算距离，因而也存在测量误差大的劣势。</a:t>
            </a:r>
            <a:endParaRPr lang="zh-CN" altLang="en-US"/>
          </a:p>
          <a:p>
            <a:r>
              <a:rPr lang="zh-CN" altLang="en-US"/>
              <a:t>蓝牙4.0（BLE - BluetoothLow Energy）的低功耗特性和苹果的iBeacon发布，大大推动了蓝牙技术在室内定位领域的应用。因为iBeacon（即BLE基站）低功耗无源（仅靠一节纽扣电池供电一年以上，不用外接电源）、成本低廉（一个iBeacon可以小于50元），所以iBeacon可以远比WIFI AP部署的密度高，例如间隔8米部署一个。因为部署密度高，带来的直接优势是蓝牙定位精度可以比WIFI高（因为RSSI与距离的对应关系中，距离越近约精确，越远误差越大）；带来的直接缺点就是总体部署成本较高，后续维护成本也较高。</a:t>
            </a:r>
            <a:endParaRPr lang="zh-CN" altLang="en-US"/>
          </a:p>
          <a:p>
            <a:endParaRPr lang="zh-CN" altLang="en-US"/>
          </a:p>
          <a:p>
            <a:r>
              <a:rPr lang="zh-CN" altLang="en-US"/>
              <a:t>定位精度：</a:t>
            </a:r>
            <a:endParaRPr lang="zh-CN" altLang="en-US"/>
          </a:p>
          <a:p>
            <a:r>
              <a:rPr lang="zh-CN" altLang="en-US"/>
              <a:t>典型3米</a:t>
            </a:r>
            <a:endParaRPr lang="zh-CN" altLang="en-US"/>
          </a:p>
          <a:p>
            <a:r>
              <a:rPr lang="zh-CN" altLang="en-US"/>
              <a:t>优点：</a:t>
            </a:r>
            <a:endParaRPr lang="zh-CN" altLang="en-US"/>
          </a:p>
          <a:p>
            <a:r>
              <a:rPr lang="zh-CN" altLang="en-US"/>
              <a:t>可以直接用手机定位（要求有蓝牙4.0硬件+相应软件版本）。</a:t>
            </a:r>
            <a:endParaRPr lang="zh-CN" altLang="en-US"/>
          </a:p>
          <a:p>
            <a:r>
              <a:rPr lang="zh-CN" altLang="en-US"/>
              <a:t>定位精度比WIFI定位略高，且没有IOS或Android的限制。</a:t>
            </a:r>
            <a:endParaRPr lang="zh-CN" altLang="en-US"/>
          </a:p>
          <a:p>
            <a:r>
              <a:rPr lang="zh-CN" altLang="en-US"/>
              <a:t>不用插网线或电线，iBeacon部署比较方便。</a:t>
            </a:r>
            <a:endParaRPr lang="zh-CN" altLang="en-US"/>
          </a:p>
          <a:p>
            <a:r>
              <a:rPr lang="zh-CN" altLang="en-US"/>
              <a:t>缺点：</a:t>
            </a:r>
            <a:endParaRPr lang="zh-CN" altLang="en-US"/>
          </a:p>
          <a:p>
            <a:r>
              <a:rPr lang="zh-CN" altLang="en-US"/>
              <a:t>iBeacon部署密度高才能实现更高的定位精度，所以基站总体部署成本比WIFI等其它方案要高。</a:t>
            </a:r>
            <a:endParaRPr lang="zh-CN" altLang="en-US"/>
          </a:p>
          <a:p>
            <a:r>
              <a:rPr lang="zh-CN" altLang="en-US"/>
              <a:t>iBeacon虽然很省电，但电池终有用尽的时候（有的产品短至1,2年）。而苹果的iBeacon通信协议并不包括beacon的电量情况，会给查询电量带来挑战。而且因为beacon数量较多，分散部署在各处，所以对后期维护是个挑战。</a:t>
            </a:r>
            <a:endParaRPr lang="zh-CN" altLang="en-US"/>
          </a:p>
          <a:p>
            <a:r>
              <a:rPr lang="zh-CN" altLang="en-US"/>
              <a:t>iBeacon方案不易做反向定位(后台服务器查询手机的位置)，需要特殊设计，增加复杂度和成本。</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13935,&quot;width&quot;:13950}"/>
</p:tagLst>
</file>

<file path=ppt/tags/tag10.xml><?xml version="1.0" encoding="utf-8"?>
<p:tagLst xmlns:p="http://schemas.openxmlformats.org/presentationml/2006/main">
  <p:tag name="ISLIDE.DIAGRAM" val="ea088165-c03c-41ca-90b6-909522d3c9e9"/>
</p:tagLst>
</file>

<file path=ppt/tags/tag11.xml><?xml version="1.0" encoding="utf-8"?>
<p:tagLst xmlns:p="http://schemas.openxmlformats.org/presentationml/2006/main">
  <p:tag name="ISLIDE.DIAGRAM" val="b15d545d-6a15-46b3-895f-c24e208876c5"/>
</p:tagLst>
</file>

<file path=ppt/tags/tag12.xml><?xml version="1.0" encoding="utf-8"?>
<p:tagLst xmlns:p="http://schemas.openxmlformats.org/presentationml/2006/main">
  <p:tag name="ISLIDE.DIAGRAM" val="5421325e-66d4-4ffe-9309-b6aea6215e7c"/>
</p:tagLst>
</file>

<file path=ppt/tags/tag13.xml><?xml version="1.0" encoding="utf-8"?>
<p:tagLst xmlns:p="http://schemas.openxmlformats.org/presentationml/2006/main">
  <p:tag name="ISLIDE.DIAGRAM" val="f5a3406f-ac59-45ff-8c20-2f566312124a"/>
</p:tagLst>
</file>

<file path=ppt/tags/tag14.xml><?xml version="1.0" encoding="utf-8"?>
<p:tagLst xmlns:p="http://schemas.openxmlformats.org/presentationml/2006/main">
  <p:tag name="ISLIDE.DIAGRAM" val="0fd8bebb-7a96-4533-9b50-1fdcac53c870"/>
</p:tagLst>
</file>

<file path=ppt/tags/tag15.xml><?xml version="1.0" encoding="utf-8"?>
<p:tagLst xmlns:p="http://schemas.openxmlformats.org/presentationml/2006/main">
  <p:tag name="ISLIDE.DIAGRAM" val="4b8ec779-71a5-46ee-9724-6e90af8fa63b"/>
</p:tagLst>
</file>

<file path=ppt/tags/tag16.xml><?xml version="1.0" encoding="utf-8"?>
<p:tagLst xmlns:p="http://schemas.openxmlformats.org/presentationml/2006/main">
  <p:tag name="ISLIDE.DIAGRAM" val="2d9f6fab-57a2-4cc7-9e3e-68c975a43ba7"/>
</p:tagLst>
</file>

<file path=ppt/tags/tag17.xml><?xml version="1.0" encoding="utf-8"?>
<p:tagLst xmlns:p="http://schemas.openxmlformats.org/presentationml/2006/main">
  <p:tag name="ISLIDE.DIAGRAM" val="4f9b76c4-aece-4de7-a5b9-9199462f377b"/>
</p:tagLst>
</file>

<file path=ppt/tags/tag18.xml><?xml version="1.0" encoding="utf-8"?>
<p:tagLst xmlns:p="http://schemas.openxmlformats.org/presentationml/2006/main">
  <p:tag name="ISLIDE.DIAGRAM" val="35ab6040-c69a-4910-911b-d9b1a324964e"/>
</p:tagLst>
</file>

<file path=ppt/tags/tag19.xml><?xml version="1.0" encoding="utf-8"?>
<p:tagLst xmlns:p="http://schemas.openxmlformats.org/presentationml/2006/main">
  <p:tag name="ISLIDE.DIAGRAM" val="ec2bb9f1-0f13-4eb3-b978-bda6cec0ff09"/>
</p:tagLst>
</file>

<file path=ppt/tags/tag2.xml><?xml version="1.0" encoding="utf-8"?>
<p:tagLst xmlns:p="http://schemas.openxmlformats.org/presentationml/2006/main">
  <p:tag name="ISLIDE.DIAGRAM" val="4be97e93-164c-4fa6-a565-b19f7c880968"/>
</p:tagLst>
</file>

<file path=ppt/tags/tag20.xml><?xml version="1.0" encoding="utf-8"?>
<p:tagLst xmlns:p="http://schemas.openxmlformats.org/presentationml/2006/main">
  <p:tag name="ISLIDE.DIAGRAM" val="4d4b18ec-bfcc-4de0-8910-e68476965f6e"/>
</p:tagLst>
</file>

<file path=ppt/tags/tag21.xml><?xml version="1.0" encoding="utf-8"?>
<p:tagLst xmlns:p="http://schemas.openxmlformats.org/presentationml/2006/main">
  <p:tag name="ISLIDE.DIAGRAM" val="c99bb199-d781-4f46-8377-18a954377178"/>
</p:tagLst>
</file>

<file path=ppt/tags/tag22.xml><?xml version="1.0" encoding="utf-8"?>
<p:tagLst xmlns:p="http://schemas.openxmlformats.org/presentationml/2006/main">
  <p:tag name="ISLIDE.DIAGRAM" val="2e34310e-22c2-4ada-b978-318e7533a3e0"/>
</p:tagLst>
</file>

<file path=ppt/tags/tag23.xml><?xml version="1.0" encoding="utf-8"?>
<p:tagLst xmlns:p="http://schemas.openxmlformats.org/presentationml/2006/main">
  <p:tag name="ISLIDE.DIAGRAM" val="0e98d43a-3b24-4b77-a27d-57234d867fa4"/>
</p:tagLst>
</file>

<file path=ppt/tags/tag24.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86e5bd8-2905-4f14-ba47-541a377ef3a2"/>
</p:tagLst>
</file>

<file path=ppt/tags/tag3.xml><?xml version="1.0" encoding="utf-8"?>
<p:tagLst xmlns:p="http://schemas.openxmlformats.org/presentationml/2006/main">
  <p:tag name="ISLIDE.DIAGRAM" val="4a88d47e-fe0c-4395-b478-33dabb5c71d6"/>
</p:tagLst>
</file>

<file path=ppt/tags/tag4.xml><?xml version="1.0" encoding="utf-8"?>
<p:tagLst xmlns:p="http://schemas.openxmlformats.org/presentationml/2006/main">
  <p:tag name="ISLIDE.DIAGRAM" val="02acd89e-7e3d-4bbd-933c-a9cf6aad2d13"/>
</p:tagLst>
</file>

<file path=ppt/tags/tag5.xml><?xml version="1.0" encoding="utf-8"?>
<p:tagLst xmlns:p="http://schemas.openxmlformats.org/presentationml/2006/main">
  <p:tag name="ISLIDE.DIAGRAM" val="fef4cd65-c352-45a5-94f9-448379a1eca9"/>
</p:tagLst>
</file>

<file path=ppt/tags/tag6.xml><?xml version="1.0" encoding="utf-8"?>
<p:tagLst xmlns:p="http://schemas.openxmlformats.org/presentationml/2006/main">
  <p:tag name="ISLIDE.DIAGRAM" val="713767e3-dc35-40d0-8e00-b7b14660c07e"/>
</p:tagLst>
</file>

<file path=ppt/tags/tag7.xml><?xml version="1.0" encoding="utf-8"?>
<p:tagLst xmlns:p="http://schemas.openxmlformats.org/presentationml/2006/main">
  <p:tag name="ISLIDE.DIAGRAM" val="ea8196ce-cd1a-4fec-a71d-d24a165c23f2"/>
</p:tagLst>
</file>

<file path=ppt/tags/tag8.xml><?xml version="1.0" encoding="utf-8"?>
<p:tagLst xmlns:p="http://schemas.openxmlformats.org/presentationml/2006/main">
  <p:tag name="ISLIDE.DIAGRAM" val="4ce0353e-2c1b-4b83-8b9f-2a69efa1e97e"/>
</p:tagLst>
</file>

<file path=ppt/tags/tag9.xml><?xml version="1.0" encoding="utf-8"?>
<p:tagLst xmlns:p="http://schemas.openxmlformats.org/presentationml/2006/main">
  <p:tag name="ISLIDE.DIAGRAM" val="2d5da97a-d2c2-4fb7-ae7d-b8d48b0e2d68"/>
</p:tagLst>
</file>

<file path=ppt/theme/theme1.xml><?xml version="1.0" encoding="utf-8"?>
<a:theme xmlns:a="http://schemas.openxmlformats.org/drawingml/2006/main" name="主题5">
  <a:themeElements>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2.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3.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14581</Words>
  <Application>WPS 演示</Application>
  <PresentationFormat>宽屏</PresentationFormat>
  <Paragraphs>921</Paragraphs>
  <Slides>48</Slides>
  <Notes>32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48</vt:i4>
      </vt:variant>
    </vt:vector>
  </HeadingPairs>
  <TitlesOfParts>
    <vt:vector size="63" baseType="lpstr">
      <vt:lpstr>Arial</vt:lpstr>
      <vt:lpstr>宋体</vt:lpstr>
      <vt:lpstr>Wingdings</vt:lpstr>
      <vt:lpstr>Impact</vt:lpstr>
      <vt:lpstr>Times New Roman</vt:lpstr>
      <vt:lpstr>Segoe UI Light</vt:lpstr>
      <vt:lpstr>微软雅黑</vt:lpstr>
      <vt:lpstr>Arial Unicode MS</vt:lpstr>
      <vt:lpstr>Calibri</vt:lpstr>
      <vt:lpstr>Cabin</vt:lpstr>
      <vt:lpstr>Segoe UI Light</vt:lpstr>
      <vt:lpstr>Century Gothic</vt:lpstr>
      <vt:lpstr>Segoe Print</vt:lpstr>
      <vt:lpstr>主题5</vt:lpstr>
      <vt:lpstr>OfficePLUS</vt:lpstr>
      <vt:lpstr>Office PLUS  PowerPoint standard template</vt:lpstr>
      <vt:lpstr>PowerPoint 演示文稿</vt:lpstr>
      <vt:lpstr>Section Header Here</vt:lpstr>
      <vt:lpstr>PowerPoint 演示文稿</vt:lpstr>
      <vt:lpstr>Section Header Here</vt:lpstr>
      <vt:lpstr>Click to edit Master title style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Section Header Here</vt:lpstr>
      <vt:lpstr>PowerPoint 演示文稿</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Click to edit Master title style</vt:lpstr>
      <vt:lpstr>Section Header Here</vt:lpstr>
      <vt:lpstr>Click to edit Master title style</vt:lpstr>
      <vt:lpstr>Click to edit Master title style</vt:lpstr>
      <vt:lpstr>Click to edit Master title style</vt:lpstr>
      <vt:lpstr>Click to edit Master title style</vt:lpstr>
      <vt:lpstr>Click to edit Master title style</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JSDu</cp:lastModifiedBy>
  <cp:revision>128</cp:revision>
  <cp:lastPrinted>2017-11-15T16:00:00Z</cp:lastPrinted>
  <dcterms:created xsi:type="dcterms:W3CDTF">2017-11-15T16:00:00Z</dcterms:created>
  <dcterms:modified xsi:type="dcterms:W3CDTF">2021-03-10T02:49:34Z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2018-11-16T07:34:11.2913418Z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2052-11.1.0.10314</vt:lpwstr>
  </property>
</Properties>
</file>