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9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6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1BF7-0EA2-4DBD-8FD3-9BEF317B6EC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DA5F-AC26-4C12-8647-EA5539BF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0463" y="552988"/>
            <a:ext cx="6095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EXAMPLES of Normal Operations</a:t>
            </a:r>
          </a:p>
          <a:p>
            <a:pPr algn="ctr"/>
            <a:r>
              <a:rPr lang="en-US" dirty="0"/>
              <a:t>Objective is to Optimize Training for Upgrades for Higher Levels</a:t>
            </a:r>
          </a:p>
        </p:txBody>
      </p:sp>
      <p:pic>
        <p:nvPicPr>
          <p:cNvPr id="1028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70" y="2124331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65" y="2119413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62" y="2124331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57" y="2119413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54" y="2099696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049" y="2094778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323601" y="2843873"/>
            <a:ext cx="13714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1</a:t>
            </a:r>
          </a:p>
          <a:p>
            <a:pPr algn="ctr"/>
            <a:r>
              <a:rPr lang="en-US" sz="1200" dirty="0"/>
              <a:t>Supervising 4 tours</a:t>
            </a:r>
          </a:p>
          <a:p>
            <a:pPr algn="ctr"/>
            <a:r>
              <a:rPr lang="en-US" sz="1200" dirty="0"/>
              <a:t>Guide Level 3,4,5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934018" y="1317523"/>
            <a:ext cx="0" cy="251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5265" y="1572517"/>
            <a:ext cx="264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Buses 1-4 going location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89463" y="1582098"/>
            <a:ext cx="303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Buses 5-6 are going Location 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38676" y="2843873"/>
            <a:ext cx="1817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2</a:t>
            </a:r>
          </a:p>
          <a:p>
            <a:pPr algn="ctr"/>
            <a:r>
              <a:rPr lang="en-US" sz="1200" dirty="0"/>
              <a:t>Guide Level 2 or higher</a:t>
            </a:r>
          </a:p>
          <a:p>
            <a:pPr algn="ctr"/>
            <a:r>
              <a:rPr lang="en-US" sz="1200" dirty="0"/>
              <a:t>(training for guide Level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66869" y="2832665"/>
            <a:ext cx="1375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3</a:t>
            </a:r>
          </a:p>
          <a:p>
            <a:pPr algn="ctr"/>
            <a:r>
              <a:rPr lang="en-US" sz="1200" dirty="0"/>
              <a:t>Guide Level 2,3,4,5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34304" y="2842498"/>
            <a:ext cx="1492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4</a:t>
            </a:r>
          </a:p>
          <a:p>
            <a:pPr algn="ctr"/>
            <a:r>
              <a:rPr lang="en-US" sz="1200" dirty="0"/>
              <a:t>Guide Level 1,2,3,4,5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51056" y="2846092"/>
            <a:ext cx="1375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5</a:t>
            </a:r>
          </a:p>
          <a:p>
            <a:pPr algn="ctr"/>
            <a:r>
              <a:rPr lang="en-US" sz="1200" dirty="0"/>
              <a:t>Guide Level 2,3,4,5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27941" y="2832665"/>
            <a:ext cx="1492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4</a:t>
            </a:r>
          </a:p>
          <a:p>
            <a:pPr algn="ctr"/>
            <a:r>
              <a:rPr lang="en-US" sz="1200" dirty="0"/>
              <a:t>Guide Level 1,2,3,4,5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012723" y="3834581"/>
            <a:ext cx="1030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12723" y="1332272"/>
            <a:ext cx="1030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23" y="4694218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18" y="4689300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956532" y="4176620"/>
            <a:ext cx="298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Buses 7-8 are going location 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5144" y="5440614"/>
            <a:ext cx="1141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7</a:t>
            </a:r>
          </a:p>
          <a:p>
            <a:pPr algn="ctr"/>
            <a:r>
              <a:rPr lang="en-US" sz="1200" dirty="0"/>
              <a:t>Guide Level 4,5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46703" y="5427187"/>
            <a:ext cx="1788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8</a:t>
            </a:r>
          </a:p>
          <a:p>
            <a:pPr algn="ctr"/>
            <a:r>
              <a:rPr lang="en-US" sz="1200" dirty="0"/>
              <a:t>Guide Level 0</a:t>
            </a:r>
          </a:p>
          <a:p>
            <a:pPr algn="ctr"/>
            <a:r>
              <a:rPr lang="en-US" sz="1200" dirty="0"/>
              <a:t>(training for guide level 1)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409699" y="3834581"/>
            <a:ext cx="0" cy="251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8" y="4701712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73" y="4696794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704784" y="4185960"/>
            <a:ext cx="300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Buses 7-8 are going location 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7599" y="5448108"/>
            <a:ext cx="1141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9</a:t>
            </a:r>
          </a:p>
          <a:p>
            <a:pPr algn="ctr"/>
            <a:r>
              <a:rPr lang="en-US" sz="1200" dirty="0"/>
              <a:t>Guide Level 4,5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09159" y="5434681"/>
            <a:ext cx="1788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10</a:t>
            </a:r>
          </a:p>
          <a:p>
            <a:pPr algn="ctr"/>
            <a:r>
              <a:rPr lang="en-US" sz="1200" dirty="0"/>
              <a:t>Guide Level 1</a:t>
            </a:r>
          </a:p>
          <a:p>
            <a:pPr algn="ctr"/>
            <a:r>
              <a:rPr lang="en-US" sz="1200" dirty="0"/>
              <a:t>(training for guide level 2)</a:t>
            </a:r>
          </a:p>
        </p:txBody>
      </p:sp>
      <p:pic>
        <p:nvPicPr>
          <p:cNvPr id="55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24" y="4694218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 result for tour bu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19" y="4689300"/>
            <a:ext cx="1585861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120833" y="4176620"/>
            <a:ext cx="297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Buses 7-8 are going location 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438718" y="5440614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11</a:t>
            </a:r>
          </a:p>
          <a:p>
            <a:pPr algn="ctr"/>
            <a:r>
              <a:rPr lang="en-US" sz="1200" dirty="0"/>
              <a:t>Guide Level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93348" y="5427187"/>
            <a:ext cx="1023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Guide 12</a:t>
            </a:r>
          </a:p>
          <a:p>
            <a:pPr algn="ctr"/>
            <a:r>
              <a:rPr lang="en-US" sz="1200" dirty="0"/>
              <a:t>Guide Level 1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33949" y="3834581"/>
            <a:ext cx="0" cy="251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49429" y="1941849"/>
            <a:ext cx="15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Supervisor &amp; Teacher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04945" y="1948886"/>
            <a:ext cx="74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Assistant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66744" y="1949542"/>
            <a:ext cx="74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Assistant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86094" y="1944077"/>
            <a:ext cx="165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</a:t>
            </a:r>
            <a:r>
              <a:rPr lang="en-US" sz="1200" dirty="0" err="1"/>
              <a:t>Supevisor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414040" y="1927235"/>
            <a:ext cx="846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Supervisor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138153" y="1934272"/>
            <a:ext cx="74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Assistant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5184" y="4521341"/>
            <a:ext cx="15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Supervisor &amp; Teacher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70702" y="4528378"/>
            <a:ext cx="74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Assistant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76369" y="4551257"/>
            <a:ext cx="150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Supervisor &amp; Teacher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31885" y="4558294"/>
            <a:ext cx="74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Assistant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2021" y="4548255"/>
            <a:ext cx="846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256134" y="4555292"/>
            <a:ext cx="74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Assistant</a:t>
            </a:r>
          </a:p>
        </p:txBody>
      </p:sp>
    </p:spTree>
    <p:extLst>
      <p:ext uri="{BB962C8B-B14F-4D97-AF65-F5344CB8AC3E}">
        <p14:creationId xmlns:p14="http://schemas.microsoft.com/office/powerpoint/2010/main" val="172167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148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T4</dc:creator>
  <cp:lastModifiedBy>James</cp:lastModifiedBy>
  <cp:revision>4</cp:revision>
  <dcterms:created xsi:type="dcterms:W3CDTF">2018-04-28T06:23:34Z</dcterms:created>
  <dcterms:modified xsi:type="dcterms:W3CDTF">2018-04-28T16:53:20Z</dcterms:modified>
</cp:coreProperties>
</file>