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sldIdLst>
    <p:sldId id="256" r:id="rId2"/>
    <p:sldId id="278" r:id="rId3"/>
    <p:sldId id="287" r:id="rId4"/>
    <p:sldId id="286" r:id="rId5"/>
    <p:sldId id="288" r:id="rId6"/>
    <p:sldId id="289" r:id="rId7"/>
    <p:sldId id="290" r:id="rId8"/>
    <p:sldId id="293" r:id="rId9"/>
    <p:sldId id="292" r:id="rId10"/>
    <p:sldId id="29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23" autoAdjust="0"/>
  </p:normalViewPr>
  <p:slideViewPr>
    <p:cSldViewPr snapToGrid="0">
      <p:cViewPr varScale="1">
        <p:scale>
          <a:sx n="50" d="100"/>
          <a:sy n="50" d="100"/>
        </p:scale>
        <p:origin x="14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ky Bullin" userId="4fbbf43931a7f078" providerId="LiveId" clId="{84F03709-E5C0-4CD6-98FD-18FBAE1C59DD}"/>
    <pc:docChg chg="modSld">
      <pc:chgData name="Rocky Bullin" userId="4fbbf43931a7f078" providerId="LiveId" clId="{84F03709-E5C0-4CD6-98FD-18FBAE1C59DD}" dt="2020-09-07T20:15:26.258" v="34" actId="20577"/>
      <pc:docMkLst>
        <pc:docMk/>
      </pc:docMkLst>
      <pc:sldChg chg="modNotesTx">
        <pc:chgData name="Rocky Bullin" userId="4fbbf43931a7f078" providerId="LiveId" clId="{84F03709-E5C0-4CD6-98FD-18FBAE1C59DD}" dt="2020-09-07T20:15:04.533" v="29" actId="6549"/>
        <pc:sldMkLst>
          <pc:docMk/>
          <pc:sldMk cId="1129531089" sldId="278"/>
        </pc:sldMkLst>
      </pc:sldChg>
      <pc:sldChg chg="modNotesTx">
        <pc:chgData name="Rocky Bullin" userId="4fbbf43931a7f078" providerId="LiveId" clId="{84F03709-E5C0-4CD6-98FD-18FBAE1C59DD}" dt="2020-09-07T20:15:11.970" v="30" actId="20577"/>
        <pc:sldMkLst>
          <pc:docMk/>
          <pc:sldMk cId="345702047" sldId="287"/>
        </pc:sldMkLst>
      </pc:sldChg>
      <pc:sldChg chg="modNotesTx">
        <pc:chgData name="Rocky Bullin" userId="4fbbf43931a7f078" providerId="LiveId" clId="{84F03709-E5C0-4CD6-98FD-18FBAE1C59DD}" dt="2020-09-07T20:15:16.764" v="31" actId="20577"/>
        <pc:sldMkLst>
          <pc:docMk/>
          <pc:sldMk cId="3207798986" sldId="289"/>
        </pc:sldMkLst>
      </pc:sldChg>
      <pc:sldChg chg="modNotesTx">
        <pc:chgData name="Rocky Bullin" userId="4fbbf43931a7f078" providerId="LiveId" clId="{84F03709-E5C0-4CD6-98FD-18FBAE1C59DD}" dt="2020-09-07T20:15:19.391" v="32" actId="20577"/>
        <pc:sldMkLst>
          <pc:docMk/>
          <pc:sldMk cId="309963621" sldId="290"/>
        </pc:sldMkLst>
      </pc:sldChg>
      <pc:sldChg chg="modNotesTx">
        <pc:chgData name="Rocky Bullin" userId="4fbbf43931a7f078" providerId="LiveId" clId="{84F03709-E5C0-4CD6-98FD-18FBAE1C59DD}" dt="2020-09-07T20:15:23.996" v="33" actId="20577"/>
        <pc:sldMkLst>
          <pc:docMk/>
          <pc:sldMk cId="1462425363" sldId="292"/>
        </pc:sldMkLst>
      </pc:sldChg>
      <pc:sldChg chg="modNotesTx">
        <pc:chgData name="Rocky Bullin" userId="4fbbf43931a7f078" providerId="LiveId" clId="{84F03709-E5C0-4CD6-98FD-18FBAE1C59DD}" dt="2020-09-07T20:15:26.258" v="34" actId="20577"/>
        <pc:sldMkLst>
          <pc:docMk/>
          <pc:sldMk cId="3905241319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4F5A9-ABDF-41D6-9810-A077DD9C11B5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1749C-055F-4EB1-B39D-E425870BE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81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78404-C4A9-479F-BFE8-F9AE1D0C97C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4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78404-C4A9-479F-BFE8-F9AE1D0C97C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97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78404-C4A9-479F-BFE8-F9AE1D0C97C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30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78404-C4A9-479F-BFE8-F9AE1D0C97C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92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78404-C4A9-479F-BFE8-F9AE1D0C97C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275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78404-C4A9-479F-BFE8-F9AE1D0C97C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0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FC678F-1EEC-4F15-B076-18466CC5343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FDC78F-5228-453E-AACC-23A078B0A56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34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678F-1EEC-4F15-B076-18466CC5343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C78F-5228-453E-AACC-23A078B0A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678F-1EEC-4F15-B076-18466CC5343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C78F-5228-453E-AACC-23A078B0A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93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678F-1EEC-4F15-B076-18466CC5343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C78F-5228-453E-AACC-23A078B0A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90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678F-1EEC-4F15-B076-18466CC5343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C78F-5228-453E-AACC-23A078B0A561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05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678F-1EEC-4F15-B076-18466CC5343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C78F-5228-453E-AACC-23A078B0A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1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678F-1EEC-4F15-B076-18466CC5343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C78F-5228-453E-AACC-23A078B0A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05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678F-1EEC-4F15-B076-18466CC5343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C78F-5228-453E-AACC-23A078B0A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66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678F-1EEC-4F15-B076-18466CC5343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C78F-5228-453E-AACC-23A078B0A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95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678F-1EEC-4F15-B076-18466CC5343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C78F-5228-453E-AACC-23A078B0A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27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678F-1EEC-4F15-B076-18466CC5343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C78F-5228-453E-AACC-23A078B0A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96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0FC678F-1EEC-4F15-B076-18466CC5343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6FDC78F-5228-453E-AACC-23A078B0A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1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BB92-9DBC-4B90-BCE2-8236E2ED8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Birdie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95470-0B15-4E96-B91F-51EF74E5F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Minigolf Ball  Collection Manager</a:t>
            </a:r>
          </a:p>
          <a:p>
            <a:r>
              <a:rPr lang="en-GB" dirty="0"/>
              <a:t>James Bullin</a:t>
            </a:r>
          </a:p>
          <a:p>
            <a:r>
              <a:rPr lang="en-GB" dirty="0"/>
              <a:t>Software Development Engineer in Test</a:t>
            </a:r>
          </a:p>
        </p:txBody>
      </p:sp>
    </p:spTree>
    <p:extLst>
      <p:ext uri="{BB962C8B-B14F-4D97-AF65-F5344CB8AC3E}">
        <p14:creationId xmlns:p14="http://schemas.microsoft.com/office/powerpoint/2010/main" val="341232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E9A0-B0F8-4674-9AAF-92A5CACB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4953000" cy="1356360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Birdie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3360-9D60-4600-AC38-B55EDA506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4517409" cy="4038600"/>
          </a:xfrm>
        </p:spPr>
        <p:txBody>
          <a:bodyPr/>
          <a:lstStyle/>
          <a:p>
            <a:r>
              <a:rPr lang="en-GB" sz="2400" dirty="0"/>
              <a:t>Project Goals</a:t>
            </a:r>
          </a:p>
          <a:p>
            <a:r>
              <a:rPr lang="en-GB" sz="2400" dirty="0"/>
              <a:t>Minigolf</a:t>
            </a:r>
          </a:p>
          <a:p>
            <a:r>
              <a:rPr lang="en-GB" sz="2400" dirty="0"/>
              <a:t>Demonstration</a:t>
            </a:r>
          </a:p>
          <a:p>
            <a:r>
              <a:rPr lang="en-GB" sz="2400" dirty="0"/>
              <a:t>Tools and Technologies</a:t>
            </a:r>
          </a:p>
          <a:p>
            <a:r>
              <a:rPr lang="en-GB" sz="2400" dirty="0"/>
              <a:t>Kanban Board</a:t>
            </a:r>
          </a:p>
          <a:p>
            <a:r>
              <a:rPr lang="en-GB" sz="2400" dirty="0"/>
              <a:t>Future Work</a:t>
            </a:r>
          </a:p>
          <a:p>
            <a:r>
              <a:rPr lang="en-GB" sz="2400" dirty="0">
                <a:solidFill>
                  <a:srgbClr val="002060"/>
                </a:solidFill>
              </a:rPr>
              <a:t>Lessons Learned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dirty="0">
              <a:solidFill>
                <a:srgbClr val="2E506C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02EF01-1AA6-40D2-8A60-DBDAC8830980}"/>
              </a:ext>
            </a:extLst>
          </p:cNvPr>
          <p:cNvSpPr txBox="1">
            <a:spLocks/>
          </p:cNvSpPr>
          <p:nvPr/>
        </p:nvSpPr>
        <p:spPr>
          <a:xfrm>
            <a:off x="5660409" y="609600"/>
            <a:ext cx="495300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2E506C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8B1007-6891-4FF6-97F8-F6C741D83DB3}"/>
              </a:ext>
            </a:extLst>
          </p:cNvPr>
          <p:cNvSpPr txBox="1">
            <a:spLocks/>
          </p:cNvSpPr>
          <p:nvPr/>
        </p:nvSpPr>
        <p:spPr>
          <a:xfrm>
            <a:off x="5660410" y="2057400"/>
            <a:ext cx="49530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002060"/>
                </a:solidFill>
              </a:rPr>
              <a:t>Minimum Viable Product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Limit Project Scope</a:t>
            </a:r>
          </a:p>
          <a:p>
            <a:r>
              <a:rPr lang="en-GB" sz="2400" dirty="0">
                <a:solidFill>
                  <a:srgbClr val="002060"/>
                </a:solidFill>
              </a:rPr>
              <a:t>Rewrite and Refactor</a:t>
            </a:r>
            <a:endParaRPr lang="en-GB" sz="2200" dirty="0">
              <a:solidFill>
                <a:srgbClr val="002060"/>
              </a:solidFill>
            </a:endParaRP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Don’t be Afraid to Restart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Rewriting Code is Super Fast</a:t>
            </a:r>
          </a:p>
          <a:p>
            <a:r>
              <a:rPr lang="en-GB" sz="2400" dirty="0">
                <a:solidFill>
                  <a:srgbClr val="002060"/>
                </a:solidFill>
              </a:rPr>
              <a:t>Testing is Key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Red-Green-Refactor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Tests can be Misleading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Don’t use Heavy Mocking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Good Tests are Difficult to Write</a:t>
            </a:r>
          </a:p>
          <a:p>
            <a:pPr marL="274320" lvl="1" indent="0">
              <a:buNone/>
            </a:pPr>
            <a:endParaRPr lang="en-GB" dirty="0">
              <a:solidFill>
                <a:srgbClr val="002060"/>
              </a:solidFill>
            </a:endParaRPr>
          </a:p>
          <a:p>
            <a:pPr lvl="1"/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24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BB92-9DBC-4B90-BCE2-8236E2ED8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Thanks for listening!</a:t>
            </a:r>
            <a:br>
              <a:rPr lang="en-GB" sz="5400" dirty="0"/>
            </a:br>
            <a:r>
              <a:rPr lang="en-GB" sz="5400" dirty="0"/>
              <a:t>Any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95470-0B15-4E96-B91F-51EF74E5F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github.com/</a:t>
            </a:r>
            <a:r>
              <a:rPr lang="en-GB" dirty="0" err="1"/>
              <a:t>JamesBullin</a:t>
            </a:r>
            <a:endParaRPr lang="en-GB" dirty="0"/>
          </a:p>
          <a:p>
            <a:r>
              <a:rPr lang="en-GB" dirty="0"/>
              <a:t>james.bullin@spartaglobal.com</a:t>
            </a:r>
          </a:p>
        </p:txBody>
      </p:sp>
    </p:spTree>
    <p:extLst>
      <p:ext uri="{BB962C8B-B14F-4D97-AF65-F5344CB8AC3E}">
        <p14:creationId xmlns:p14="http://schemas.microsoft.com/office/powerpoint/2010/main" val="28764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E9A0-B0F8-4674-9AAF-92A5CACB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4953000" cy="1356360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Birdie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3360-9D60-4600-AC38-B55EDA506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4517409" cy="4038600"/>
          </a:xfrm>
        </p:spPr>
        <p:txBody>
          <a:bodyPr/>
          <a:lstStyle/>
          <a:p>
            <a:r>
              <a:rPr lang="en-GB" sz="2400" dirty="0">
                <a:solidFill>
                  <a:srgbClr val="002060"/>
                </a:solidFill>
              </a:rPr>
              <a:t>Project Goals</a:t>
            </a:r>
          </a:p>
          <a:p>
            <a:r>
              <a:rPr lang="en-GB" sz="2400" dirty="0"/>
              <a:t>Minigolf</a:t>
            </a:r>
          </a:p>
          <a:p>
            <a:r>
              <a:rPr lang="en-GB" sz="2400" dirty="0"/>
              <a:t>Demonstration</a:t>
            </a:r>
          </a:p>
          <a:p>
            <a:r>
              <a:rPr lang="en-GB" sz="2400" dirty="0"/>
              <a:t>Tools and Technologies</a:t>
            </a:r>
          </a:p>
          <a:p>
            <a:r>
              <a:rPr lang="en-GB" sz="2400" dirty="0"/>
              <a:t>Kanban Board</a:t>
            </a:r>
          </a:p>
          <a:p>
            <a:r>
              <a:rPr lang="en-GB" sz="2400" dirty="0"/>
              <a:t>Future Work</a:t>
            </a:r>
          </a:p>
          <a:p>
            <a:r>
              <a:rPr lang="en-GB" sz="2400" dirty="0"/>
              <a:t>Lessons Learned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dirty="0">
              <a:solidFill>
                <a:srgbClr val="2E506C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02EF01-1AA6-40D2-8A60-DBDAC8830980}"/>
              </a:ext>
            </a:extLst>
          </p:cNvPr>
          <p:cNvSpPr txBox="1">
            <a:spLocks/>
          </p:cNvSpPr>
          <p:nvPr/>
        </p:nvSpPr>
        <p:spPr>
          <a:xfrm>
            <a:off x="5660409" y="609600"/>
            <a:ext cx="495300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2E506C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8B1007-6891-4FF6-97F8-F6C741D83DB3}"/>
              </a:ext>
            </a:extLst>
          </p:cNvPr>
          <p:cNvSpPr txBox="1">
            <a:spLocks/>
          </p:cNvSpPr>
          <p:nvPr/>
        </p:nvSpPr>
        <p:spPr>
          <a:xfrm>
            <a:off x="5660410" y="2057400"/>
            <a:ext cx="49530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002060"/>
                </a:solidFill>
              </a:rPr>
              <a:t>Three-Tier Application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WPF User Interface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Business Logic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Data Models</a:t>
            </a:r>
          </a:p>
          <a:p>
            <a:r>
              <a:rPr lang="en-GB" sz="2400" dirty="0">
                <a:solidFill>
                  <a:srgbClr val="002060"/>
                </a:solidFill>
              </a:rPr>
              <a:t>Database Access</a:t>
            </a:r>
            <a:endParaRPr lang="en-GB" dirty="0">
              <a:solidFill>
                <a:srgbClr val="002060"/>
              </a:solidFill>
            </a:endParaRPr>
          </a:p>
          <a:p>
            <a:pPr lvl="1"/>
            <a:r>
              <a:rPr lang="en-GB" dirty="0">
                <a:solidFill>
                  <a:srgbClr val="002060"/>
                </a:solidFill>
              </a:rPr>
              <a:t>SQL Server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Entity Framework</a:t>
            </a:r>
          </a:p>
          <a:p>
            <a:r>
              <a:rPr lang="en-GB" sz="2400" dirty="0">
                <a:solidFill>
                  <a:srgbClr val="002060"/>
                </a:solidFill>
              </a:rPr>
              <a:t>Testing</a:t>
            </a:r>
            <a:endParaRPr lang="en-GB" dirty="0">
              <a:solidFill>
                <a:srgbClr val="002060"/>
              </a:solidFill>
            </a:endParaRPr>
          </a:p>
          <a:p>
            <a:pPr lvl="1"/>
            <a:r>
              <a:rPr lang="en-GB" dirty="0">
                <a:solidFill>
                  <a:srgbClr val="002060"/>
                </a:solidFill>
              </a:rPr>
              <a:t>Unit Tests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Manual Testing</a:t>
            </a:r>
          </a:p>
          <a:p>
            <a:pPr lvl="1"/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E9A0-B0F8-4674-9AAF-92A5CACB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4953000" cy="1356360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Birdie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3360-9D60-4600-AC38-B55EDA506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4517409" cy="4038600"/>
          </a:xfrm>
        </p:spPr>
        <p:txBody>
          <a:bodyPr/>
          <a:lstStyle/>
          <a:p>
            <a:r>
              <a:rPr lang="en-GB" sz="2400" dirty="0"/>
              <a:t>Project Goals</a:t>
            </a:r>
          </a:p>
          <a:p>
            <a:r>
              <a:rPr lang="en-GB" sz="2400" dirty="0">
                <a:solidFill>
                  <a:srgbClr val="002060"/>
                </a:solidFill>
              </a:rPr>
              <a:t>Minigolf</a:t>
            </a:r>
          </a:p>
          <a:p>
            <a:r>
              <a:rPr lang="en-GB" sz="2400" dirty="0"/>
              <a:t>Demonstration</a:t>
            </a:r>
          </a:p>
          <a:p>
            <a:r>
              <a:rPr lang="en-GB" sz="2400" dirty="0"/>
              <a:t>Tools and Technologies</a:t>
            </a:r>
          </a:p>
          <a:p>
            <a:r>
              <a:rPr lang="en-GB" sz="2400" dirty="0"/>
              <a:t>Kanban Board</a:t>
            </a:r>
          </a:p>
          <a:p>
            <a:r>
              <a:rPr lang="en-GB" sz="2400" dirty="0"/>
              <a:t>Future Work</a:t>
            </a:r>
          </a:p>
          <a:p>
            <a:r>
              <a:rPr lang="en-GB" sz="2400" dirty="0"/>
              <a:t>Lessons Learned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dirty="0">
              <a:solidFill>
                <a:srgbClr val="2E506C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02EF01-1AA6-40D2-8A60-DBDAC8830980}"/>
              </a:ext>
            </a:extLst>
          </p:cNvPr>
          <p:cNvSpPr txBox="1">
            <a:spLocks/>
          </p:cNvSpPr>
          <p:nvPr/>
        </p:nvSpPr>
        <p:spPr>
          <a:xfrm>
            <a:off x="5660409" y="609600"/>
            <a:ext cx="495300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2E506C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8B1007-6891-4FF6-97F8-F6C741D83DB3}"/>
              </a:ext>
            </a:extLst>
          </p:cNvPr>
          <p:cNvSpPr txBox="1">
            <a:spLocks/>
          </p:cNvSpPr>
          <p:nvPr/>
        </p:nvSpPr>
        <p:spPr>
          <a:xfrm>
            <a:off x="5660410" y="2057400"/>
            <a:ext cx="49530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002060"/>
                </a:solidFill>
              </a:rPr>
              <a:t>Competitive Minigolf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Tournaments</a:t>
            </a:r>
          </a:p>
          <a:p>
            <a:r>
              <a:rPr lang="en-GB" sz="2400" dirty="0">
                <a:solidFill>
                  <a:srgbClr val="002060"/>
                </a:solidFill>
              </a:rPr>
              <a:t>Different Minigolf Balls</a:t>
            </a:r>
            <a:endParaRPr lang="en-GB" dirty="0">
              <a:solidFill>
                <a:srgbClr val="002060"/>
              </a:solidFill>
            </a:endParaRPr>
          </a:p>
          <a:p>
            <a:pPr lvl="1"/>
            <a:r>
              <a:rPr lang="en-GB" dirty="0">
                <a:solidFill>
                  <a:srgbClr val="002060"/>
                </a:solidFill>
              </a:rPr>
              <a:t>Bounce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Weight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Size</a:t>
            </a:r>
          </a:p>
          <a:p>
            <a:pPr lvl="1"/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6642696-D00A-4521-A85D-12A2629BA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174" y="0"/>
            <a:ext cx="4799651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D8C8EE-536F-4109-87C8-DCF85952C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1057275"/>
            <a:ext cx="838200" cy="4743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A3F116-5C62-424B-844C-30B0631AD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057275"/>
            <a:ext cx="8382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4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BB92-9DBC-4B90-BCE2-8236E2ED8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95470-0B15-4E96-B91F-51EF74E5F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51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E9A0-B0F8-4674-9AAF-92A5CACB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4953000" cy="1356360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Birdie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3360-9D60-4600-AC38-B55EDA506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4517409" cy="4038600"/>
          </a:xfrm>
        </p:spPr>
        <p:txBody>
          <a:bodyPr/>
          <a:lstStyle/>
          <a:p>
            <a:r>
              <a:rPr lang="en-GB" sz="2400" dirty="0"/>
              <a:t>Project Goals</a:t>
            </a:r>
          </a:p>
          <a:p>
            <a:r>
              <a:rPr lang="en-GB" sz="2400" dirty="0"/>
              <a:t>Minigolf</a:t>
            </a:r>
          </a:p>
          <a:p>
            <a:r>
              <a:rPr lang="en-GB" sz="2400" dirty="0"/>
              <a:t>Demonstration</a:t>
            </a:r>
          </a:p>
          <a:p>
            <a:r>
              <a:rPr lang="en-GB" sz="2400" dirty="0">
                <a:solidFill>
                  <a:srgbClr val="002060"/>
                </a:solidFill>
              </a:rPr>
              <a:t>Tools and Technologies (1/2)</a:t>
            </a:r>
          </a:p>
          <a:p>
            <a:r>
              <a:rPr lang="en-GB" sz="2400" dirty="0"/>
              <a:t>Kanban Board</a:t>
            </a:r>
          </a:p>
          <a:p>
            <a:r>
              <a:rPr lang="en-GB" sz="2400" dirty="0"/>
              <a:t>Future Work</a:t>
            </a:r>
          </a:p>
          <a:p>
            <a:r>
              <a:rPr lang="en-GB" sz="2400" dirty="0"/>
              <a:t>Lessons Learned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dirty="0">
              <a:solidFill>
                <a:srgbClr val="2E506C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02EF01-1AA6-40D2-8A60-DBDAC8830980}"/>
              </a:ext>
            </a:extLst>
          </p:cNvPr>
          <p:cNvSpPr txBox="1">
            <a:spLocks/>
          </p:cNvSpPr>
          <p:nvPr/>
        </p:nvSpPr>
        <p:spPr>
          <a:xfrm>
            <a:off x="5660409" y="609600"/>
            <a:ext cx="495300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2E506C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8B1007-6891-4FF6-97F8-F6C741D83DB3}"/>
              </a:ext>
            </a:extLst>
          </p:cNvPr>
          <p:cNvSpPr txBox="1">
            <a:spLocks/>
          </p:cNvSpPr>
          <p:nvPr/>
        </p:nvSpPr>
        <p:spPr>
          <a:xfrm>
            <a:off x="5660410" y="2057400"/>
            <a:ext cx="49530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002060"/>
                </a:solidFill>
              </a:rPr>
              <a:t>Application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Visual Studio: C#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WPF (Windows Presentation Foundation)</a:t>
            </a:r>
          </a:p>
          <a:p>
            <a:pPr lvl="1"/>
            <a:r>
              <a:rPr lang="en-GB" dirty="0" err="1">
                <a:solidFill>
                  <a:srgbClr val="002060"/>
                </a:solidFill>
              </a:rPr>
              <a:t>Caliburn.Micro</a:t>
            </a:r>
            <a:endParaRPr lang="en-GB" dirty="0">
              <a:solidFill>
                <a:srgbClr val="002060"/>
              </a:solidFill>
            </a:endParaRPr>
          </a:p>
          <a:p>
            <a:r>
              <a:rPr lang="en-GB" sz="2400" dirty="0">
                <a:solidFill>
                  <a:srgbClr val="002060"/>
                </a:solidFill>
              </a:rPr>
              <a:t>Database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SQL Server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320779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E9A0-B0F8-4674-9AAF-92A5CACB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4953000" cy="1356360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Birdie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3360-9D60-4600-AC38-B55EDA506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4517409" cy="4038600"/>
          </a:xfrm>
        </p:spPr>
        <p:txBody>
          <a:bodyPr/>
          <a:lstStyle/>
          <a:p>
            <a:r>
              <a:rPr lang="en-GB" sz="2400" dirty="0"/>
              <a:t>Project Goals</a:t>
            </a:r>
          </a:p>
          <a:p>
            <a:r>
              <a:rPr lang="en-GB" sz="2400" dirty="0"/>
              <a:t>Minigolf</a:t>
            </a:r>
          </a:p>
          <a:p>
            <a:r>
              <a:rPr lang="en-GB" sz="2400" dirty="0"/>
              <a:t>Demonstration</a:t>
            </a:r>
          </a:p>
          <a:p>
            <a:r>
              <a:rPr lang="en-GB" sz="2400" dirty="0">
                <a:solidFill>
                  <a:srgbClr val="002060"/>
                </a:solidFill>
              </a:rPr>
              <a:t>Tools and Technologies (2/2)</a:t>
            </a:r>
          </a:p>
          <a:p>
            <a:r>
              <a:rPr lang="en-GB" sz="2400" dirty="0"/>
              <a:t>Kanban Board</a:t>
            </a:r>
          </a:p>
          <a:p>
            <a:r>
              <a:rPr lang="en-GB" sz="2400" dirty="0"/>
              <a:t>Future Work</a:t>
            </a:r>
          </a:p>
          <a:p>
            <a:r>
              <a:rPr lang="en-GB" sz="2400" dirty="0"/>
              <a:t>Lessons Learned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dirty="0">
              <a:solidFill>
                <a:srgbClr val="2E506C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02EF01-1AA6-40D2-8A60-DBDAC8830980}"/>
              </a:ext>
            </a:extLst>
          </p:cNvPr>
          <p:cNvSpPr txBox="1">
            <a:spLocks/>
          </p:cNvSpPr>
          <p:nvPr/>
        </p:nvSpPr>
        <p:spPr>
          <a:xfrm>
            <a:off x="5660409" y="609600"/>
            <a:ext cx="495300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2E506C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8B1007-6891-4FF6-97F8-F6C741D83DB3}"/>
              </a:ext>
            </a:extLst>
          </p:cNvPr>
          <p:cNvSpPr txBox="1">
            <a:spLocks/>
          </p:cNvSpPr>
          <p:nvPr/>
        </p:nvSpPr>
        <p:spPr>
          <a:xfrm>
            <a:off x="5660410" y="2057400"/>
            <a:ext cx="49530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002060"/>
                </a:solidFill>
              </a:rPr>
              <a:t>Version Control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Git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Github</a:t>
            </a:r>
          </a:p>
          <a:p>
            <a:r>
              <a:rPr lang="en-GB" sz="2400" dirty="0">
                <a:solidFill>
                  <a:srgbClr val="002060"/>
                </a:solidFill>
              </a:rPr>
              <a:t>Unit Testing</a:t>
            </a:r>
          </a:p>
          <a:p>
            <a:pPr lvl="1"/>
            <a:r>
              <a:rPr lang="en-GB" dirty="0" err="1">
                <a:solidFill>
                  <a:srgbClr val="002060"/>
                </a:solidFill>
              </a:rPr>
              <a:t>NUnit</a:t>
            </a:r>
            <a:endParaRPr lang="en-GB" dirty="0">
              <a:solidFill>
                <a:srgbClr val="002060"/>
              </a:solidFill>
            </a:endParaRPr>
          </a:p>
          <a:p>
            <a:pPr lvl="1"/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6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BB92-9DBC-4B90-BCE2-8236E2ED8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Kanban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95470-0B15-4E96-B91F-51EF74E5F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37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E9A0-B0F8-4674-9AAF-92A5CACB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4953000" cy="1356360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Birdie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3360-9D60-4600-AC38-B55EDA506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4517409" cy="4038600"/>
          </a:xfrm>
        </p:spPr>
        <p:txBody>
          <a:bodyPr/>
          <a:lstStyle/>
          <a:p>
            <a:r>
              <a:rPr lang="en-GB" sz="2400" dirty="0"/>
              <a:t>Project Goals</a:t>
            </a:r>
          </a:p>
          <a:p>
            <a:r>
              <a:rPr lang="en-GB" sz="2400" dirty="0"/>
              <a:t>Minigolf</a:t>
            </a:r>
          </a:p>
          <a:p>
            <a:r>
              <a:rPr lang="en-GB" sz="2400" dirty="0"/>
              <a:t>Demonstration</a:t>
            </a:r>
          </a:p>
          <a:p>
            <a:r>
              <a:rPr lang="en-GB" sz="2400" dirty="0"/>
              <a:t>Tools and Technologies</a:t>
            </a:r>
          </a:p>
          <a:p>
            <a:r>
              <a:rPr lang="en-GB" sz="2400" dirty="0"/>
              <a:t>Kanban Board</a:t>
            </a:r>
          </a:p>
          <a:p>
            <a:r>
              <a:rPr lang="en-GB" sz="2400" dirty="0">
                <a:solidFill>
                  <a:srgbClr val="002060"/>
                </a:solidFill>
              </a:rPr>
              <a:t>Future Work</a:t>
            </a:r>
          </a:p>
          <a:p>
            <a:r>
              <a:rPr lang="en-GB" sz="2400" dirty="0"/>
              <a:t>Lessons Learned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dirty="0">
              <a:solidFill>
                <a:srgbClr val="2E506C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02EF01-1AA6-40D2-8A60-DBDAC8830980}"/>
              </a:ext>
            </a:extLst>
          </p:cNvPr>
          <p:cNvSpPr txBox="1">
            <a:spLocks/>
          </p:cNvSpPr>
          <p:nvPr/>
        </p:nvSpPr>
        <p:spPr>
          <a:xfrm>
            <a:off x="5660409" y="609600"/>
            <a:ext cx="495300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2E506C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8B1007-6891-4FF6-97F8-F6C741D83DB3}"/>
              </a:ext>
            </a:extLst>
          </p:cNvPr>
          <p:cNvSpPr txBox="1">
            <a:spLocks/>
          </p:cNvSpPr>
          <p:nvPr/>
        </p:nvSpPr>
        <p:spPr>
          <a:xfrm>
            <a:off x="5660410" y="2057400"/>
            <a:ext cx="49530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002060"/>
                </a:solidFill>
              </a:rPr>
              <a:t>Refactor User Interface</a:t>
            </a:r>
          </a:p>
          <a:p>
            <a:pPr lvl="1"/>
            <a:r>
              <a:rPr lang="en-GB" dirty="0" err="1">
                <a:solidFill>
                  <a:srgbClr val="002060"/>
                </a:solidFill>
              </a:rPr>
              <a:t>isEnabled</a:t>
            </a:r>
            <a:r>
              <a:rPr lang="en-GB" dirty="0">
                <a:solidFill>
                  <a:srgbClr val="002060"/>
                </a:solidFill>
              </a:rPr>
              <a:t> and Visibility Toggles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Reduce Database Access</a:t>
            </a:r>
          </a:p>
          <a:p>
            <a:r>
              <a:rPr lang="en-GB" sz="2400" dirty="0">
                <a:solidFill>
                  <a:srgbClr val="002060"/>
                </a:solidFill>
              </a:rPr>
              <a:t>More Minigolf Ball Properties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Manufacturer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Bounce, Weight, Size, etc.</a:t>
            </a:r>
          </a:p>
          <a:p>
            <a:r>
              <a:rPr lang="en-GB" sz="2400" dirty="0">
                <a:solidFill>
                  <a:srgbClr val="002060"/>
                </a:solidFill>
              </a:rPr>
              <a:t>More Features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Ball Comparison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Search Functionality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API Integration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User Accounts / Collections</a:t>
            </a:r>
          </a:p>
          <a:p>
            <a:pPr marL="274320" lvl="1" indent="0">
              <a:buNone/>
            </a:pPr>
            <a:endParaRPr lang="en-GB" dirty="0">
              <a:solidFill>
                <a:srgbClr val="002060"/>
              </a:solidFill>
            </a:endParaRPr>
          </a:p>
          <a:p>
            <a:pPr lvl="1"/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2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262</TotalTime>
  <Words>259</Words>
  <Application>Microsoft Office PowerPoint</Application>
  <PresentationFormat>Widescreen</PresentationFormat>
  <Paragraphs>124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Basis</vt:lpstr>
      <vt:lpstr>Birdie</vt:lpstr>
      <vt:lpstr>Birdie</vt:lpstr>
      <vt:lpstr>Birdie</vt:lpstr>
      <vt:lpstr>PowerPoint Presentation</vt:lpstr>
      <vt:lpstr>Demonstration</vt:lpstr>
      <vt:lpstr>Birdie</vt:lpstr>
      <vt:lpstr>Birdie</vt:lpstr>
      <vt:lpstr>Kanban board</vt:lpstr>
      <vt:lpstr>Birdie</vt:lpstr>
      <vt:lpstr>Birdie</vt:lpstr>
      <vt:lpstr>Thanks for listening!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Imagination</dc:title>
  <dc:creator>Rocky Bullin</dc:creator>
  <cp:lastModifiedBy>Rocky Bullin</cp:lastModifiedBy>
  <cp:revision>16</cp:revision>
  <dcterms:created xsi:type="dcterms:W3CDTF">2020-07-27T13:46:50Z</dcterms:created>
  <dcterms:modified xsi:type="dcterms:W3CDTF">2020-09-07T20:15:33Z</dcterms:modified>
</cp:coreProperties>
</file>