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300" r:id="rId13"/>
    <p:sldId id="269" r:id="rId14"/>
    <p:sldId id="298" r:id="rId15"/>
    <p:sldId id="288" r:id="rId16"/>
    <p:sldId id="265" r:id="rId17"/>
    <p:sldId id="299" r:id="rId18"/>
    <p:sldId id="270" r:id="rId19"/>
    <p:sldId id="272" r:id="rId20"/>
    <p:sldId id="273" r:id="rId21"/>
    <p:sldId id="274" r:id="rId22"/>
    <p:sldId id="275" r:id="rId23"/>
    <p:sldId id="285" r:id="rId24"/>
    <p:sldId id="290" r:id="rId25"/>
    <p:sldId id="301" r:id="rId26"/>
    <p:sldId id="293" r:id="rId27"/>
    <p:sldId id="294" r:id="rId28"/>
    <p:sldId id="295" r:id="rId29"/>
    <p:sldId id="296" r:id="rId30"/>
    <p:sldId id="297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inanuozdemir/SF_DAT_1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://github.com/sinanuozdemir/SF_DAT_1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repo: </a:t>
            </a:r>
            <a:r>
              <a:rPr lang="en-US" dirty="0" smtClean="0">
                <a:hlinkClick r:id="rId2"/>
              </a:rPr>
              <a:t>http://github.com/</a:t>
            </a:r>
            <a:r>
              <a:rPr lang="sk-SK" dirty="0" smtClean="0">
                <a:hlinkClick r:id="rId2"/>
              </a:rPr>
              <a:t>sinanuozdemir</a:t>
            </a:r>
            <a:r>
              <a:rPr lang="sk-SK" dirty="0">
                <a:hlinkClick r:id="rId2"/>
              </a:rPr>
              <a:t>/</a:t>
            </a:r>
            <a:r>
              <a:rPr lang="sk-SK" dirty="0" smtClean="0">
                <a:hlinkClick r:id="rId2"/>
              </a:rPr>
              <a:t>SF_DAT_15</a:t>
            </a:r>
            <a:endParaRPr lang="sk-SK" dirty="0" smtClean="0"/>
          </a:p>
          <a:p>
            <a:r>
              <a:rPr lang="en-US" dirty="0" smtClean="0"/>
              <a:t>Account 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signup button on the top-right</a:t>
            </a:r>
          </a:p>
          <a:p>
            <a:endParaRPr lang="en-US" dirty="0" smtClean="0"/>
          </a:p>
          <a:p>
            <a:r>
              <a:rPr lang="en-US" dirty="0" smtClean="0"/>
              <a:t>Choose a plan (one of them is free)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Remember your email and password!!!!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creenshot 2015-06-15 19.56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9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8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New” (plus sign) on your profile:</a:t>
            </a:r>
          </a:p>
          <a:p>
            <a:pPr lvl="1"/>
            <a:r>
              <a:rPr lang="en-US" dirty="0" smtClean="0"/>
              <a:t>Define name, description, public or private</a:t>
            </a:r>
          </a:p>
          <a:p>
            <a:pPr lvl="1"/>
            <a:r>
              <a:rPr lang="en-US" dirty="0" smtClean="0"/>
              <a:t>Initialize with README (if you’re going to clone)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Nothing has happened to your local computer</a:t>
            </a:r>
          </a:p>
          <a:p>
            <a:pPr lvl="1"/>
            <a:r>
              <a:rPr lang="en-US" dirty="0" smtClean="0"/>
              <a:t>This was done on </a:t>
            </a:r>
            <a:r>
              <a:rPr lang="en-US" dirty="0" err="1" smtClean="0"/>
              <a:t>GitHub</a:t>
            </a:r>
            <a:r>
              <a:rPr lang="en-US" dirty="0" smtClean="0"/>
              <a:t>, but </a:t>
            </a:r>
            <a:r>
              <a:rPr lang="en-US" dirty="0" err="1" smtClean="0"/>
              <a:t>GitHub</a:t>
            </a:r>
            <a:r>
              <a:rPr lang="en-US" dirty="0" smtClean="0"/>
              <a:t> used </a:t>
            </a:r>
            <a:r>
              <a:rPr lang="en-US" dirty="0" err="1" smtClean="0"/>
              <a:t>Git</a:t>
            </a:r>
            <a:r>
              <a:rPr lang="en-US" dirty="0" smtClean="0"/>
              <a:t> to add the </a:t>
            </a:r>
            <a:r>
              <a:rPr lang="en-US" dirty="0" err="1" smtClean="0"/>
              <a:t>README.md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 descr="Screenshot 2015-06-15 19.5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883308"/>
            <a:ext cx="2438400" cy="18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installation and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Installation: </a:t>
            </a:r>
            <a:r>
              <a:rPr lang="en-US" dirty="0" smtClean="0">
                <a:hlinkClick r:id="rId2"/>
              </a:rPr>
              <a:t>tiny.cc/installgit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 err="1"/>
              <a:t>Git</a:t>
            </a:r>
            <a:r>
              <a:rPr lang="en-US" dirty="0"/>
              <a:t> Bash (Windows) or Terminal (Mac/Linux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config</a:t>
            </a:r>
            <a:r>
              <a:rPr lang="en-US" dirty="0">
                <a:solidFill>
                  <a:srgbClr val="C00000"/>
                </a:solidFill>
              </a:rPr>
              <a:t> --global </a:t>
            </a:r>
            <a:r>
              <a:rPr lang="en-US" dirty="0" err="1">
                <a:solidFill>
                  <a:srgbClr val="C00000"/>
                </a:solidFill>
              </a:rPr>
              <a:t>user.name</a:t>
            </a:r>
            <a:r>
              <a:rPr lang="en-US" dirty="0">
                <a:solidFill>
                  <a:srgbClr val="C00000"/>
                </a:solidFill>
              </a:rPr>
              <a:t> “YOUR </a:t>
            </a:r>
            <a:r>
              <a:rPr lang="en-US" dirty="0" smtClean="0">
                <a:solidFill>
                  <a:srgbClr val="C00000"/>
                </a:solidFill>
              </a:rPr>
              <a:t>FULL NAME”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config</a:t>
            </a:r>
            <a:r>
              <a:rPr lang="en-US" dirty="0">
                <a:solidFill>
                  <a:srgbClr val="C00000"/>
                </a:solidFill>
              </a:rPr>
              <a:t> --global </a:t>
            </a:r>
            <a:r>
              <a:rPr lang="en-US" dirty="0" err="1">
                <a:solidFill>
                  <a:srgbClr val="C00000"/>
                </a:solidFill>
              </a:rPr>
              <a:t>user.email</a:t>
            </a:r>
            <a:r>
              <a:rPr lang="en-US" dirty="0">
                <a:solidFill>
                  <a:srgbClr val="C00000"/>
                </a:solidFill>
              </a:rPr>
              <a:t> “YOUR EMAIL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dirty="0" smtClean="0"/>
              <a:t>Use the same email address you used with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Generate </a:t>
            </a:r>
            <a:r>
              <a:rPr lang="en-US" dirty="0"/>
              <a:t>SSH </a:t>
            </a:r>
            <a:r>
              <a:rPr lang="en-US" dirty="0" smtClean="0"/>
              <a:t>keys (optional): </a:t>
            </a:r>
            <a:r>
              <a:rPr lang="en-US" dirty="0" smtClean="0">
                <a:hlinkClick r:id="rId3"/>
              </a:rPr>
              <a:t>tiny.cc/gitssh</a:t>
            </a:r>
            <a:endParaRPr lang="en-US" dirty="0" smtClean="0"/>
          </a:p>
          <a:p>
            <a:pPr lvl="1"/>
            <a:r>
              <a:rPr lang="en-US" dirty="0" smtClean="0"/>
              <a:t>More secure that HTTPS</a:t>
            </a:r>
          </a:p>
          <a:p>
            <a:pPr lvl="1"/>
            <a:r>
              <a:rPr lang="en-US" dirty="0" smtClean="0"/>
              <a:t>Only necessary if HTTPS doesn’t work for you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(“</a:t>
            </a:r>
            <a:r>
              <a:rPr lang="en-US" b="1" dirty="0" smtClean="0"/>
              <a:t>clone</a:t>
            </a:r>
            <a:r>
              <a:rPr lang="en-US" dirty="0" smtClean="0"/>
              <a:t>”) your new </a:t>
            </a:r>
            <a:r>
              <a:rPr lang="en-US" dirty="0" err="1" smtClean="0"/>
              <a:t>GitHub</a:t>
            </a:r>
            <a:r>
              <a:rPr lang="en-US" dirty="0" smtClean="0"/>
              <a:t> repo to your computer</a:t>
            </a:r>
          </a:p>
          <a:p>
            <a:r>
              <a:rPr lang="en-US" dirty="0" smtClean="0"/>
              <a:t>Make some file changes locally</a:t>
            </a:r>
          </a:p>
          <a:p>
            <a:r>
              <a:rPr lang="en-US" dirty="0" smtClean="0"/>
              <a:t>Save those changes locally (“</a:t>
            </a:r>
            <a:r>
              <a:rPr lang="en-US" b="1" dirty="0" smtClean="0"/>
              <a:t>commit</a:t>
            </a:r>
            <a:r>
              <a:rPr lang="en-US" dirty="0" smtClean="0"/>
              <a:t>” them)</a:t>
            </a:r>
          </a:p>
          <a:p>
            <a:r>
              <a:rPr lang="en-US" dirty="0" smtClean="0"/>
              <a:t>Update your </a:t>
            </a:r>
            <a:r>
              <a:rPr lang="en-US" dirty="0" err="1" smtClean="0"/>
              <a:t>GitHub</a:t>
            </a:r>
            <a:r>
              <a:rPr lang="en-US" dirty="0" smtClean="0"/>
              <a:t> repo with those changes (“</a:t>
            </a:r>
            <a:r>
              <a:rPr lang="en-US" b="1" dirty="0" smtClean="0"/>
              <a:t>push</a:t>
            </a:r>
            <a:r>
              <a:rPr lang="en-US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a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Cloning == copying to your local computer</a:t>
            </a:r>
          </a:p>
          <a:p>
            <a:pPr lvl="1"/>
            <a:r>
              <a:rPr lang="en-US" dirty="0" smtClean="0"/>
              <a:t>Like copying your </a:t>
            </a:r>
            <a:r>
              <a:rPr lang="en-US" dirty="0" err="1" smtClean="0"/>
              <a:t>Dropbox</a:t>
            </a:r>
            <a:r>
              <a:rPr lang="en-US" dirty="0" smtClean="0"/>
              <a:t> files to a new machine</a:t>
            </a:r>
          </a:p>
          <a:p>
            <a:r>
              <a:rPr lang="en-US" dirty="0" smtClean="0"/>
              <a:t>First, change your working directory to where you want the repo you created to be stored: </a:t>
            </a:r>
            <a:r>
              <a:rPr lang="en-US" dirty="0" smtClean="0">
                <a:solidFill>
                  <a:srgbClr val="C00000"/>
                </a:solidFill>
              </a:rPr>
              <a:t>cd</a:t>
            </a:r>
          </a:p>
          <a:p>
            <a:r>
              <a:rPr lang="en-US" dirty="0" smtClean="0"/>
              <a:t>Then, clone the repo: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clone &lt;URL&gt;</a:t>
            </a:r>
          </a:p>
          <a:p>
            <a:pPr lvl="1"/>
            <a:r>
              <a:rPr lang="en-US" dirty="0" smtClean="0"/>
              <a:t>Get HTTPS or SSH URL from </a:t>
            </a:r>
            <a:r>
              <a:rPr lang="en-US" dirty="0" err="1" smtClean="0"/>
              <a:t>GitHub</a:t>
            </a:r>
            <a:r>
              <a:rPr lang="en-US" dirty="0" smtClean="0"/>
              <a:t> (ends in .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Clones to a subdirectory of the working directory</a:t>
            </a:r>
          </a:p>
          <a:p>
            <a:pPr lvl="1"/>
            <a:r>
              <a:rPr lang="en-US" dirty="0" smtClean="0"/>
              <a:t>No visual feedback when you type your password</a:t>
            </a:r>
          </a:p>
          <a:p>
            <a:r>
              <a:rPr lang="en-US" dirty="0" smtClean="0"/>
              <a:t>Navigate to the repo (</a:t>
            </a:r>
            <a:r>
              <a:rPr lang="en-US" dirty="0" smtClean="0">
                <a:solidFill>
                  <a:srgbClr val="C00000"/>
                </a:solidFill>
              </a:rPr>
              <a:t>cd</a:t>
            </a:r>
            <a:r>
              <a:rPr lang="en-US" dirty="0" smtClean="0"/>
              <a:t>) then list the files (</a:t>
            </a:r>
            <a:r>
              <a:rPr lang="en-US" dirty="0" err="1" smtClean="0">
                <a:solidFill>
                  <a:srgbClr val="C00000"/>
                </a:solidFill>
              </a:rPr>
              <a:t>ls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Making changes: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README.md</a:t>
            </a:r>
            <a:r>
              <a:rPr lang="en-US" dirty="0" smtClean="0"/>
              <a:t> in any text editor</a:t>
            </a:r>
          </a:p>
          <a:p>
            <a:pPr lvl="1"/>
            <a:r>
              <a:rPr lang="en-US" dirty="0" smtClean="0"/>
              <a:t>Create a new file: </a:t>
            </a:r>
            <a:r>
              <a:rPr lang="en-US" dirty="0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dirty="0" smtClean="0"/>
              <a:t>Check your status: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status</a:t>
            </a:r>
          </a:p>
          <a:p>
            <a:r>
              <a:rPr lang="en-US" dirty="0" smtClean="0"/>
              <a:t>File statuses (possibly color-coded):</a:t>
            </a:r>
          </a:p>
          <a:p>
            <a:pPr lvl="1"/>
            <a:r>
              <a:rPr lang="en-US" dirty="0" smtClean="0"/>
              <a:t>Untracked (red)</a:t>
            </a:r>
          </a:p>
          <a:p>
            <a:pPr lvl="1"/>
            <a:r>
              <a:rPr lang="en-US" dirty="0" smtClean="0"/>
              <a:t>Tracked and modified (red)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taged for committing (green)</a:t>
            </a:r>
          </a:p>
          <a:p>
            <a:pPr lvl="1"/>
            <a:r>
              <a:rPr lang="en-US" dirty="0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-- Before you leave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on your machine</a:t>
            </a:r>
          </a:p>
          <a:p>
            <a:endParaRPr lang="en-US" dirty="0"/>
          </a:p>
          <a:p>
            <a:r>
              <a:rPr lang="en-US" dirty="0" smtClean="0"/>
              <a:t>Make a </a:t>
            </a:r>
            <a:r>
              <a:rPr lang="en-US" dirty="0" smtClean="0">
                <a:hlinkClick r:id="rId3"/>
              </a:rPr>
              <a:t>Github </a:t>
            </a:r>
            <a:r>
              <a:rPr lang="en-US" dirty="0" smtClean="0"/>
              <a:t>Profile on the web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your own repo, call it “SF_DAT_15” and clone it to your machine</a:t>
            </a:r>
          </a:p>
          <a:p>
            <a:endParaRPr lang="en-US" dirty="0"/>
          </a:p>
          <a:p>
            <a:r>
              <a:rPr lang="en-US" dirty="0"/>
              <a:t>Clone the </a:t>
            </a:r>
            <a:r>
              <a:rPr lang="en-US" dirty="0">
                <a:hlinkClick r:id="rId4"/>
              </a:rPr>
              <a:t>class </a:t>
            </a:r>
            <a:r>
              <a:rPr lang="en-US" dirty="0" smtClean="0">
                <a:hlinkClick r:id="rId4"/>
              </a:rPr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IV. Bonus Content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Add one or more files</a:t>
            </a:r>
          </a:p>
          <a:p>
            <a:r>
              <a:rPr lang="en-US" smtClean="0"/>
              <a:t>Supports cloning, forking, commenting, committing</a:t>
            </a:r>
          </a:p>
          <a:p>
            <a:r>
              <a:rPr lang="en-US" smtClean="0"/>
              <a:t>Can be public or secret (not private)</a:t>
            </a:r>
          </a:p>
          <a:p>
            <a:r>
              <a:rPr lang="en-US" smtClean="0"/>
              <a:t>Useful for snippets, embedding, </a:t>
            </a:r>
            <a:r>
              <a:rPr lang="en-US" err="1" smtClean="0"/>
              <a:t>IPython</a:t>
            </a:r>
            <a:r>
              <a:rPr lang="en-US" smtClean="0"/>
              <a:t> </a:t>
            </a:r>
            <a:r>
              <a:rPr lang="en-US" err="1" smtClean="0"/>
              <a:t>nbviewer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learn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Working with branches</a:t>
            </a:r>
          </a:p>
          <a:p>
            <a:r>
              <a:rPr lang="en-US" smtClean="0"/>
              <a:t>Rolling back changes</a:t>
            </a:r>
          </a:p>
          <a:p>
            <a:r>
              <a:rPr lang="en-US" smtClean="0"/>
              <a:t>Resolving merge conflicts</a:t>
            </a:r>
          </a:p>
          <a:p>
            <a:r>
              <a:rPr lang="en-US" smtClean="0"/>
              <a:t>Fixing LF/CRLF issues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control is useful when you write code, and data scientists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an account at </a:t>
            </a:r>
            <a:r>
              <a:rPr lang="en-US" smtClean="0">
                <a:hlinkClick r:id="rId2"/>
              </a:rPr>
              <a:t>github.com</a:t>
            </a:r>
            <a:endParaRPr lang="en-US" smtClean="0"/>
          </a:p>
          <a:p>
            <a:r>
              <a:rPr lang="en-US" smtClean="0"/>
              <a:t>There’s nothing to install</a:t>
            </a:r>
          </a:p>
          <a:p>
            <a:pPr lvl="1"/>
            <a:r>
              <a:rPr lang="en-US" smtClean="0"/>
              <a:t>“GitHub </a:t>
            </a:r>
            <a:r>
              <a:rPr lang="en-US"/>
              <a:t>for Windows” </a:t>
            </a:r>
            <a:r>
              <a:rPr lang="en-US" smtClean="0"/>
              <a:t>&amp; </a:t>
            </a:r>
            <a:r>
              <a:rPr lang="en-US"/>
              <a:t>“GitHub for Mac” are GUI clients (alternatives to command line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1352</Words>
  <Application>Microsoft Macintosh PowerPoint</Application>
  <PresentationFormat>On-screen Show (4:3)</PresentationFormat>
  <Paragraphs>203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profile</vt:lpstr>
      <vt:lpstr>Creating a repo on GitHub</vt:lpstr>
      <vt:lpstr>Basic Markdown</vt:lpstr>
      <vt:lpstr>III. Using Git with GitHub</vt:lpstr>
      <vt:lpstr>Git installation and setup</vt:lpstr>
      <vt:lpstr>Preview of what you’re about to do</vt:lpstr>
      <vt:lpstr>Cloning a GitHub repo</vt:lpstr>
      <vt:lpstr>Checking your remotes</vt:lpstr>
      <vt:lpstr>Making changes, checking your status</vt:lpstr>
      <vt:lpstr>Committing changes</vt:lpstr>
      <vt:lpstr>Pushing to GitHub</vt:lpstr>
      <vt:lpstr>Quick recap of what you’ve done</vt:lpstr>
      <vt:lpstr>Let’s do it again!</vt:lpstr>
      <vt:lpstr>Lab -- Before you leave </vt:lpstr>
      <vt:lpstr>IV. Bonus Content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Jim Byers</cp:lastModifiedBy>
  <cp:revision>153</cp:revision>
  <dcterms:created xsi:type="dcterms:W3CDTF">2006-08-16T00:00:00Z</dcterms:created>
  <dcterms:modified xsi:type="dcterms:W3CDTF">2015-10-10T00:28:08Z</dcterms:modified>
</cp:coreProperties>
</file>