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6" r:id="rId10"/>
    <p:sldId id="267" r:id="rId11"/>
    <p:sldId id="269" r:id="rId12"/>
    <p:sldId id="298" r:id="rId13"/>
    <p:sldId id="288" r:id="rId14"/>
    <p:sldId id="299" r:id="rId15"/>
    <p:sldId id="270" r:id="rId16"/>
    <p:sldId id="306" r:id="rId17"/>
    <p:sldId id="272" r:id="rId18"/>
    <p:sldId id="273" r:id="rId19"/>
    <p:sldId id="274" r:id="rId20"/>
    <p:sldId id="275" r:id="rId21"/>
    <p:sldId id="308" r:id="rId22"/>
    <p:sldId id="285" r:id="rId23"/>
    <p:sldId id="290" r:id="rId24"/>
    <p:sldId id="291" r:id="rId25"/>
    <p:sldId id="300" r:id="rId26"/>
    <p:sldId id="301" r:id="rId27"/>
    <p:sldId id="307" r:id="rId28"/>
    <p:sldId id="302" r:id="rId29"/>
    <p:sldId id="304" r:id="rId30"/>
    <p:sldId id="303" r:id="rId31"/>
    <p:sldId id="293" r:id="rId32"/>
    <p:sldId id="295" r:id="rId33"/>
    <p:sldId id="297" r:id="rId34"/>
    <p:sldId id="296" r:id="rId35"/>
    <p:sldId id="294" r:id="rId36"/>
    <p:sldId id="30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5929B-EE99-CF45-AC69-BDE319EEE3FD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060C7-6C3F-1B40-9672-C54A40C2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060C7-6C3F-1B40-9672-C54A40C23E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github.com/JamesByers/GA-DS-2h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"Create New" (plus sign):</a:t>
            </a:r>
          </a:p>
          <a:p>
            <a:pPr lvl="1"/>
            <a:r>
              <a:rPr lang="en-US" smtClean="0"/>
              <a:t>Define name, description, public or private</a:t>
            </a:r>
          </a:p>
          <a:p>
            <a:pPr lvl="1"/>
            <a:r>
              <a:rPr lang="en-US" smtClean="0"/>
              <a:t>Initialize with README (if you're going to clone)</a:t>
            </a:r>
          </a:p>
          <a:p>
            <a:r>
              <a:rPr lang="en-US" smtClean="0"/>
              <a:t>Notes:</a:t>
            </a:r>
          </a:p>
          <a:p>
            <a:pPr lvl="1"/>
            <a:r>
              <a:rPr lang="en-US" smtClean="0"/>
              <a:t>Nothing has happened to your local computer</a:t>
            </a:r>
          </a:p>
          <a:p>
            <a:pPr lvl="1"/>
            <a:r>
              <a:rPr lang="en-US" smtClean="0"/>
              <a:t>This was done on GitHub, but GitHub used Git to add the README.md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"flavors")</a:t>
            </a:r>
          </a:p>
          <a:p>
            <a:r>
              <a:rPr lang="en-US" smtClean="0"/>
              <a:t>Let's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you're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Copy your new GitHub repo to your computer</a:t>
            </a:r>
          </a:p>
          <a:p>
            <a:r>
              <a:rPr lang="en-US" smtClean="0"/>
              <a:t>Make some file changes locally</a:t>
            </a:r>
          </a:p>
          <a:p>
            <a:r>
              <a:rPr lang="en-US" smtClean="0"/>
              <a:t>Save those changes locally ("commit" them)</a:t>
            </a:r>
          </a:p>
          <a:p>
            <a:r>
              <a:rPr lang="en-US" smtClean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your new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to be stored locally: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),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workflow diagram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933575"/>
            <a:ext cx="33623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3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"remote alias"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 smtClean="0"/>
              <a:t>"origin" </a:t>
            </a:r>
            <a:r>
              <a:rPr lang="en-US"/>
              <a:t>remote was set up by </a:t>
            </a:r>
            <a:r>
              <a:rPr lang="en-US" smtClean="0"/>
              <a:t>"git clone"</a:t>
            </a:r>
            <a:endParaRPr lang="en-US"/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Staging and committing 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"red" files: </a:t>
            </a:r>
            <a:r>
              <a:rPr lang="en-US" smtClean="0">
                <a:solidFill>
                  <a:srgbClr val="C00000"/>
                </a:solidFill>
              </a:rPr>
              <a:t>git add -A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"message about commit"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Updating a Local Repo from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Assorted Tips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changes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you've done to your cloned repo (so far) has been local</a:t>
            </a:r>
          </a:p>
          <a:p>
            <a:r>
              <a:rPr lang="en-US" smtClean="0"/>
              <a:t>You've been working in the "master"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workflow diagram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3675" y="1938338"/>
            <a:ext cx="3362325" cy="331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4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you've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"origin"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"message"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Updating a Local Repo</a:t>
            </a:r>
            <a:br>
              <a:rPr lang="en-US" smtClean="0"/>
            </a:br>
            <a:r>
              <a:rPr lang="en-US" smtClean="0"/>
              <a:t>from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being made remotely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So far, repo changes have been made on your local machine and then pushed to GitHub</a:t>
            </a:r>
          </a:p>
          <a:p>
            <a:r>
              <a:rPr lang="en-US" smtClean="0"/>
              <a:t>What if you clone someone else's GitHub repo, and then they make changes to it?</a:t>
            </a:r>
          </a:p>
          <a:p>
            <a:r>
              <a:rPr lang="en-US" smtClean="0"/>
              <a:t>Git </a:t>
            </a:r>
            <a:r>
              <a:rPr lang="en-US"/>
              <a:t>does not automatically update your local repository with remote </a:t>
            </a:r>
            <a:r>
              <a:rPr lang="en-US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29833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Pulling changes from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Git allows you to manually "pull" changes from remote locations</a:t>
            </a:r>
          </a:p>
          <a:p>
            <a:pPr lvl="1"/>
            <a:r>
              <a:rPr lang="en-US" smtClean="0"/>
              <a:t>Like syncing your local files from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483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workflow diagram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3675" y="1933629"/>
            <a:ext cx="3362325" cy="332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55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pulling from DAT8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smtClean="0"/>
              <a:t>Clone the DAT8 repo: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clone </a:t>
            </a:r>
            <a:r>
              <a:rPr lang="en-US" smtClean="0">
                <a:solidFill>
                  <a:srgbClr val="C00000"/>
                </a:solidFill>
              </a:rPr>
              <a:t>https</a:t>
            </a:r>
            <a:r>
              <a:rPr lang="en-US">
                <a:solidFill>
                  <a:srgbClr val="C00000"/>
                </a:solidFill>
              </a:rPr>
              <a:t>://github.com/justmarkham/DAT8.git</a:t>
            </a:r>
          </a:p>
          <a:p>
            <a:pPr lvl="1"/>
            <a:r>
              <a:rPr lang="en-US" smtClean="0"/>
              <a:t>Store it where you can find it easily</a:t>
            </a:r>
          </a:p>
          <a:p>
            <a:pPr lvl="1"/>
            <a:r>
              <a:rPr lang="en-US" smtClean="0"/>
              <a:t>Don't store it inside another Git repo</a:t>
            </a:r>
          </a:p>
          <a:p>
            <a:r>
              <a:rPr lang="en-US"/>
              <a:t>Navigate to the repo (</a:t>
            </a:r>
            <a:r>
              <a:rPr lang="en-US">
                <a:solidFill>
                  <a:srgbClr val="C00000"/>
                </a:solidFill>
              </a:rPr>
              <a:t>cd</a:t>
            </a:r>
            <a:r>
              <a:rPr lang="en-US" smtClean="0"/>
              <a:t>), </a:t>
            </a:r>
            <a:r>
              <a:rPr lang="en-US"/>
              <a:t>then list the files (</a:t>
            </a:r>
            <a:r>
              <a:rPr lang="en-US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origin master</a:t>
            </a:r>
          </a:p>
          <a:p>
            <a:r>
              <a:rPr lang="en-US" smtClean="0"/>
              <a:t>I'll push a new change to DAT8</a:t>
            </a:r>
          </a:p>
          <a:p>
            <a:r>
              <a:rPr lang="en-US" smtClean="0"/>
              <a:t>Again: </a:t>
            </a:r>
            <a:r>
              <a:rPr lang="en-US" smtClean="0">
                <a:solidFill>
                  <a:srgbClr val="C00000"/>
                </a:solidFill>
              </a:rPr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0993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is pulling necessary?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Pulling is only necessary when changes have been made remotely but not locally</a:t>
            </a:r>
          </a:p>
          <a:p>
            <a:r>
              <a:rPr lang="en-US" smtClean="0"/>
              <a:t>Most common scenario: repo is owned by someone else</a:t>
            </a:r>
          </a:p>
          <a:p>
            <a:r>
              <a:rPr lang="en-US" smtClean="0"/>
              <a:t>Also common: you make changes to the same repo from multiple computers</a:t>
            </a:r>
          </a:p>
          <a:p>
            <a:r>
              <a:rPr lang="en-US" smtClean="0"/>
              <a:t>Good habit to pull before you start working</a:t>
            </a:r>
          </a:p>
          <a:p>
            <a:pPr lvl="1"/>
            <a:r>
              <a:rPr lang="en-US" smtClean="0"/>
              <a:t>No harm is done by pulling from a repo that hasn't changed</a:t>
            </a:r>
          </a:p>
        </p:txBody>
      </p:sp>
    </p:spTree>
    <p:extLst>
      <p:ext uri="{BB962C8B-B14F-4D97-AF65-F5344CB8AC3E}">
        <p14:creationId xmlns:p14="http://schemas.microsoft.com/office/powerpoint/2010/main" val="404957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most common problem when pulling is a "merge conflict": there is a conflict between the changes being merged and changes you have made locally</a:t>
            </a:r>
          </a:p>
          <a:p>
            <a:r>
              <a:rPr lang="en-US" smtClean="0"/>
              <a:t>How to avoid merge conflicts:</a:t>
            </a:r>
          </a:p>
          <a:p>
            <a:pPr lvl="1"/>
            <a:r>
              <a:rPr lang="en-US" smtClean="0"/>
              <a:t>If you want to edit DAT8 files, make copies and edit the copies instead</a:t>
            </a:r>
          </a:p>
          <a:p>
            <a:r>
              <a:rPr lang="en-US" smtClean="0"/>
              <a:t>How to resolve a merge conflict:</a:t>
            </a:r>
          </a:p>
          <a:p>
            <a:pPr lvl="1"/>
            <a:r>
              <a:rPr lang="en-US" smtClean="0"/>
              <a:t>Discard your changes: </a:t>
            </a:r>
            <a:r>
              <a:rPr lang="en-US" smtClean="0">
                <a:solidFill>
                  <a:srgbClr val="C00000"/>
                </a:solidFill>
              </a:rPr>
              <a:t>git checkout -- &lt;filename&gt;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 smtClean="0"/>
              <a:t>Then try pulling again</a:t>
            </a:r>
          </a:p>
        </p:txBody>
      </p:sp>
    </p:spTree>
    <p:extLst>
      <p:ext uri="{BB962C8B-B14F-4D97-AF65-F5344CB8AC3E}">
        <p14:creationId xmlns:p14="http://schemas.microsoft.com/office/powerpoint/2010/main" val="102162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Assorted Tips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Can include one or more files</a:t>
            </a:r>
          </a:p>
          <a:p>
            <a:r>
              <a:rPr lang="en-US" smtClean="0"/>
              <a:t>Useful for snippets, homework submissions</a:t>
            </a:r>
          </a:p>
          <a:p>
            <a:r>
              <a:rPr lang="en-US"/>
              <a:t>Can be public or secret (not private)</a:t>
            </a:r>
          </a:p>
          <a:p>
            <a:r>
              <a:rPr lang="en-US" smtClean="0"/>
              <a:t>Let's </a:t>
            </a:r>
            <a:r>
              <a:rPr lang="en-US"/>
              <a:t>create one right now</a:t>
            </a:r>
            <a:r>
              <a:rPr lang="en-US" smtClean="0"/>
              <a:t>!</a:t>
            </a:r>
          </a:p>
          <a:p>
            <a:r>
              <a:rPr lang="en-US" smtClean="0"/>
              <a:t>Sharing the correct URL for a Gist</a:t>
            </a:r>
          </a:p>
          <a:p>
            <a:r>
              <a:rPr lang="en-US" smtClean="0"/>
              <a:t>Supports online editing, cloning</a:t>
            </a:r>
            <a:r>
              <a:rPr lang="en-US"/>
              <a:t>, committing, </a:t>
            </a:r>
            <a:r>
              <a:rPr lang="en-US" smtClean="0"/>
              <a:t>commenting, embedding, etc.</a:t>
            </a:r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".gitignore"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a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pPr lvl="1"/>
            <a:r>
              <a:rPr lang="en-US" smtClean="0"/>
              <a:t>This is what we did today (and what I recommend)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an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a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Exiting Vim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Always include a message with your commit: </a:t>
            </a:r>
            <a:r>
              <a:rPr lang="en-US">
                <a:solidFill>
                  <a:srgbClr val="C00000"/>
                </a:solidFill>
              </a:rPr>
              <a:t>git commit -m </a:t>
            </a:r>
            <a:r>
              <a:rPr lang="en-US" smtClean="0">
                <a:solidFill>
                  <a:srgbClr val="C00000"/>
                </a:solidFill>
              </a:rPr>
              <a:t>"message"</a:t>
            </a:r>
            <a:endParaRPr lang="en-US" smtClean="0"/>
          </a:p>
          <a:p>
            <a:r>
              <a:rPr lang="en-US" smtClean="0"/>
              <a:t>You will be taken to a text editor if you try to commit without a message: 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</a:p>
          <a:p>
            <a:r>
              <a:rPr lang="en-US" smtClean="0"/>
              <a:t>Default text editor is often Vim</a:t>
            </a:r>
          </a:p>
          <a:p>
            <a:r>
              <a:rPr lang="en-US" smtClean="0"/>
              <a:t>How to exit Vim:</a:t>
            </a:r>
          </a:p>
          <a:p>
            <a:pPr lvl="1"/>
            <a:r>
              <a:rPr lang="en-US" smtClean="0"/>
              <a:t>Hit Esc key (to enter command mode)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Type :q! (to quit without saving)</a:t>
            </a:r>
          </a:p>
          <a:p>
            <a:pPr lvl="1"/>
            <a:r>
              <a:rPr lang="en-US" smtClean="0"/>
              <a:t>Hit Enter key</a:t>
            </a:r>
            <a:endParaRPr lang="en-US" smtClean="0">
              <a:solidFill>
                <a:srgbClr val="C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have a formal system for tracking different versions of your work</a:t>
            </a:r>
          </a:p>
          <a:p>
            <a:r>
              <a:rPr lang="en-US" smtClean="0"/>
              <a:t>Especially useful when you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("repo")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"GitHub is just Dropbox for Git"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"permanent" (in a sense) and can have serious consequences</a:t>
            </a:r>
          </a:p>
          <a:p>
            <a:r>
              <a:rPr lang="en-US" smtClean="0"/>
              <a:t>We'll </a:t>
            </a:r>
            <a:r>
              <a:rPr lang="en-US"/>
              <a:t>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repo: </a:t>
            </a:r>
            <a:r>
              <a:rPr lang="en-US" sz="3000" dirty="0" smtClean="0">
                <a:hlinkClick r:id="rId3" action="ppaction://hlinkfile"/>
              </a:rPr>
              <a:t>github.com/JamesByers/GA-DS-2h15</a:t>
            </a:r>
            <a:endParaRPr lang="en-US" sz="3000" dirty="0" smtClean="0"/>
          </a:p>
          <a:p>
            <a:r>
              <a:rPr lang="en-US" dirty="0" smtClean="0"/>
              <a:t>Account 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err="1" smtClean="0"/>
              <a:t>README.md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1559</Words>
  <Application>Microsoft Macintosh PowerPoint</Application>
  <PresentationFormat>On-screen Show (4:3)</PresentationFormat>
  <Paragraphs>217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Preview of what you're about to do</vt:lpstr>
      <vt:lpstr>Cloning your new GitHub repo</vt:lpstr>
      <vt:lpstr>GitHub workflow diagram</vt:lpstr>
      <vt:lpstr>Checking your remotes</vt:lpstr>
      <vt:lpstr>Making changes, checking your status</vt:lpstr>
      <vt:lpstr>Staging and committing changes</vt:lpstr>
      <vt:lpstr>Pushing changes to GitHub</vt:lpstr>
      <vt:lpstr>GitHub workflow diagram</vt:lpstr>
      <vt:lpstr>Quick recap of what you've done</vt:lpstr>
      <vt:lpstr>Let's do it again!</vt:lpstr>
      <vt:lpstr>IV. Updating a Local Repo from GitHub</vt:lpstr>
      <vt:lpstr>Changes being made remotely</vt:lpstr>
      <vt:lpstr>Pulling changes from GitHub</vt:lpstr>
      <vt:lpstr>GitHub workflow diagram</vt:lpstr>
      <vt:lpstr>Practice pulling from DAT8</vt:lpstr>
      <vt:lpstr>When is pulling necessary?</vt:lpstr>
      <vt:lpstr>Merge conflicts</vt:lpstr>
      <vt:lpstr>V. Assorted Tips</vt:lpstr>
      <vt:lpstr>Deleting or moving a repo</vt:lpstr>
      <vt:lpstr>Gists: lightweight repos</vt:lpstr>
      <vt:lpstr>Excluding files from a repo</vt:lpstr>
      <vt:lpstr>Two ways to initialize Git</vt:lpstr>
      <vt:lpstr>Exiting Vim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Jim Byers</cp:lastModifiedBy>
  <cp:revision>178</cp:revision>
  <dcterms:created xsi:type="dcterms:W3CDTF">2006-08-16T00:00:00Z</dcterms:created>
  <dcterms:modified xsi:type="dcterms:W3CDTF">2015-10-18T03:50:20Z</dcterms:modified>
</cp:coreProperties>
</file>