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8" r:id="rId11"/>
    <p:sldId id="269" r:id="rId12"/>
    <p:sldId id="265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r>
            <a:rPr lang="en-GB"/>
            <a:t>Get into teams of 1-4 people</a:t>
          </a:r>
          <a:endParaRPr lang="en-US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r>
            <a:rPr lang="en-GB"/>
            <a:t>3 minutes per round</a:t>
          </a:r>
          <a:endParaRPr lang="en-US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r>
            <a:rPr lang="en-GB"/>
            <a:t>The team with the most points at the end wins</a:t>
          </a:r>
          <a:endParaRPr lang="en-US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Get into teams of 1-4 people</a:t>
          </a:r>
          <a:endParaRPr lang="en-US" sz="1900" kern="120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 minutes per round</a:t>
          </a:r>
          <a:endParaRPr lang="en-US" sz="1900" kern="120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team with the most points at the end wins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COUNT UP THE MARKS</a:t>
          </a:r>
          <a:endParaRPr lang="en-US" sz="16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RETURN THE PAPERS TO THEIR ORIGINAL TEAMS</a:t>
          </a:r>
          <a:endParaRPr lang="en-US" sz="16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ALL TEAMS REPORT YOUR SCORES</a:t>
          </a:r>
          <a:endParaRPr lang="en-US" sz="16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WAIT PATIENTLY WHILE A WINNER IS DECIDED</a:t>
          </a:r>
          <a:endParaRPr lang="en-US" sz="16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REVEL IN JOY IF YOU WIN </a:t>
          </a:r>
          <a:endParaRPr lang="en-US" sz="16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72364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DOUBLE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 rot="10800000">
            <a:off x="415925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TROUBLE</a:t>
            </a:r>
          </a:p>
        </p:txBody>
      </p:sp>
    </p:spTree>
    <p:extLst>
      <p:ext uri="{BB962C8B-B14F-4D97-AF65-F5344CB8AC3E}">
        <p14:creationId xmlns:p14="http://schemas.microsoft.com/office/powerpoint/2010/main" val="24240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TWO COUNTRIES THAT: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BEGIN WITH THE LETTER J</a:t>
            </a:r>
          </a:p>
          <a:p>
            <a:pPr marL="342900" indent="-342900">
              <a:buAutoNum type="arabicPeriod"/>
            </a:pPr>
            <a:r>
              <a:rPr lang="en-GB" sz="4400" dirty="0"/>
              <a:t>ARE DOUBLE LANDLOCKED</a:t>
            </a:r>
          </a:p>
          <a:p>
            <a:pPr marL="342900" indent="-342900">
              <a:buAutoNum type="arabicPeriod"/>
            </a:pPr>
            <a:r>
              <a:rPr lang="en-GB" sz="4400" dirty="0"/>
              <a:t>ONLY BORDER ITALY</a:t>
            </a:r>
          </a:p>
          <a:p>
            <a:pPr marL="342900" indent="-342900">
              <a:buAutoNum type="arabicPeriod"/>
            </a:pPr>
            <a:r>
              <a:rPr lang="en-GB" sz="4400" dirty="0"/>
              <a:t>HAVE THE SAME FLAG</a:t>
            </a:r>
          </a:p>
          <a:p>
            <a:pPr marL="342900" indent="-342900">
              <a:buAutoNum type="arabicPeriod"/>
            </a:pPr>
            <a:r>
              <a:rPr lang="en-GB" sz="4400" dirty="0"/>
              <a:t>HAVE A POPULATION GREATER THAN 1 BILLION</a:t>
            </a:r>
          </a:p>
          <a:p>
            <a:pPr marL="342900" indent="-342900">
              <a:buAutoNum type="arabicPeriod"/>
            </a:pPr>
            <a:r>
              <a:rPr lang="en-GB" sz="4400" dirty="0"/>
              <a:t>HAVE THE WORD “ISLANDS” IN THEIR NAME</a:t>
            </a:r>
          </a:p>
        </p:txBody>
      </p:sp>
    </p:spTree>
    <p:extLst>
      <p:ext uri="{BB962C8B-B14F-4D97-AF65-F5344CB8AC3E}">
        <p14:creationId xmlns:p14="http://schemas.microsoft.com/office/powerpoint/2010/main" val="185665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3070860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A6FE-83C6-F297-C30B-5F65ED570356}"/>
              </a:ext>
            </a:extLst>
          </p:cNvPr>
          <p:cNvSpPr txBox="1"/>
          <p:nvPr/>
        </p:nvSpPr>
        <p:spPr>
          <a:xfrm>
            <a:off x="4572000" y="51181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OF MURDERERS</a:t>
            </a:r>
          </a:p>
        </p:txBody>
      </p:sp>
    </p:spTree>
    <p:extLst>
      <p:ext uri="{BB962C8B-B14F-4D97-AF65-F5344CB8AC3E}">
        <p14:creationId xmlns:p14="http://schemas.microsoft.com/office/powerpoint/2010/main" val="4546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NAME THE HISTORICAL FIGURE, WHEN GIVEN THE ONE THAT KILLED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JOHN WILKES BOOTH</a:t>
            </a:r>
          </a:p>
          <a:p>
            <a:pPr marL="342900" indent="-342900">
              <a:buAutoNum type="arabicPeriod"/>
            </a:pPr>
            <a:r>
              <a:rPr lang="en-GB" sz="5400" dirty="0"/>
              <a:t>GAVRILO PRINCIP</a:t>
            </a:r>
          </a:p>
          <a:p>
            <a:pPr marL="342900" indent="-342900">
              <a:buAutoNum type="arabicPeriod"/>
            </a:pPr>
            <a:r>
              <a:rPr lang="en-GB" sz="5400" dirty="0"/>
              <a:t>JAMES EARL RAY</a:t>
            </a:r>
          </a:p>
          <a:p>
            <a:pPr marL="342900" indent="-342900">
              <a:buAutoNum type="arabicPeriod"/>
            </a:pPr>
            <a:r>
              <a:rPr lang="en-GB" sz="5400" dirty="0"/>
              <a:t>BIG ROCK FROM SPACE</a:t>
            </a:r>
          </a:p>
          <a:p>
            <a:pPr marL="342900" indent="-342900">
              <a:buAutoNum type="arabicPeriod"/>
            </a:pPr>
            <a:r>
              <a:rPr lang="en-GB" sz="5400" dirty="0"/>
              <a:t>BRUTUS, CASSIUS, ETC</a:t>
            </a:r>
          </a:p>
          <a:p>
            <a:pPr marL="342900" indent="-342900">
              <a:buAutoNum type="arabicPeriod"/>
            </a:pPr>
            <a:r>
              <a:rPr lang="en-GB" sz="5400" dirty="0"/>
              <a:t>MARK CHAPMAN</a:t>
            </a:r>
          </a:p>
        </p:txBody>
      </p:sp>
    </p:spTree>
    <p:extLst>
      <p:ext uri="{BB962C8B-B14F-4D97-AF65-F5344CB8AC3E}">
        <p14:creationId xmlns:p14="http://schemas.microsoft.com/office/powerpoint/2010/main" val="47330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MISSING LINK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THE LINK?</a:t>
            </a:r>
          </a:p>
        </p:txBody>
      </p:sp>
      <p:pic>
        <p:nvPicPr>
          <p:cNvPr id="2050" name="Picture 2" descr="Aonuma explains why CD-i games weren't mentioned in Hyrule Historia - Zelda  Dungeon">
            <a:extLst>
              <a:ext uri="{FF2B5EF4-FFF2-40B4-BE49-F238E27FC236}">
                <a16:creationId xmlns:a16="http://schemas.microsoft.com/office/drawing/2014/main" id="{675B2AEB-76FB-205A-A7B6-EDF81EFB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73" y="2240843"/>
            <a:ext cx="2657709" cy="256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ne Robinson speaks out on the return of The Weakest Link - Liverpool Echo">
            <a:extLst>
              <a:ext uri="{FF2B5EF4-FFF2-40B4-BE49-F238E27FC236}">
                <a16:creationId xmlns:a16="http://schemas.microsoft.com/office/drawing/2014/main" id="{DBA42367-3B8F-6BA9-618F-A1B3B210C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3" y="2240844"/>
            <a:ext cx="2879797" cy="28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lf - Wikipedia">
            <a:extLst>
              <a:ext uri="{FF2B5EF4-FFF2-40B4-BE49-F238E27FC236}">
                <a16:creationId xmlns:a16="http://schemas.microsoft.com/office/drawing/2014/main" id="{B61F185F-51AA-6C4D-9D80-75DF0D5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0" y="2240844"/>
            <a:ext cx="3657674" cy="27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in Park Logo | Linkin park logo, Music logo inspiration, Linkin park">
            <a:extLst>
              <a:ext uri="{FF2B5EF4-FFF2-40B4-BE49-F238E27FC236}">
                <a16:creationId xmlns:a16="http://schemas.microsoft.com/office/drawing/2014/main" id="{8D2DADCD-B908-DBC7-793F-CDCE30CF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82" y="2240842"/>
            <a:ext cx="2563630" cy="256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GAME OF THRONES</a:t>
            </a:r>
          </a:p>
          <a:p>
            <a:pPr marL="342900" indent="-342900">
              <a:buAutoNum type="arabicPeriod"/>
            </a:pPr>
            <a:r>
              <a:rPr lang="en-GB" sz="5400" dirty="0"/>
              <a:t>POKEMON</a:t>
            </a:r>
          </a:p>
          <a:p>
            <a:pPr marL="342900" indent="-342900">
              <a:buAutoNum type="arabicPeriod"/>
            </a:pPr>
            <a:r>
              <a:rPr lang="en-GB" sz="5400" dirty="0"/>
              <a:t>THE IT CROWD</a:t>
            </a:r>
          </a:p>
          <a:p>
            <a:pPr marL="342900" indent="-342900">
              <a:buAutoNum type="arabicPeriod"/>
            </a:pPr>
            <a:r>
              <a:rPr lang="en-GB" sz="5400" dirty="0"/>
              <a:t>DOCTOR WHO</a:t>
            </a:r>
          </a:p>
          <a:p>
            <a:pPr marL="342900" indent="-342900">
              <a:buAutoNum type="arabicPeriod"/>
            </a:pPr>
            <a:r>
              <a:rPr lang="en-GB" sz="5400" dirty="0"/>
              <a:t>SQUID GAME</a:t>
            </a:r>
          </a:p>
          <a:p>
            <a:pPr marL="342900" indent="-342900">
              <a:buAutoNum type="arabicPeriod"/>
            </a:pPr>
            <a:r>
              <a:rPr lang="en-GB" sz="5400" dirty="0"/>
              <a:t>PEPPA PIG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2</a:t>
            </a:r>
          </a:p>
        </p:txBody>
      </p:sp>
      <p:pic>
        <p:nvPicPr>
          <p:cNvPr id="1026" name="Picture 2" descr="Trans Pride Flag">
            <a:extLst>
              <a:ext uri="{FF2B5EF4-FFF2-40B4-BE49-F238E27FC236}">
                <a16:creationId xmlns:a16="http://schemas.microsoft.com/office/drawing/2014/main" id="{4826ADCB-D560-EB27-08EB-440DF5A3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3" y="769897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exual Pride Flag">
            <a:extLst>
              <a:ext uri="{FF2B5EF4-FFF2-40B4-BE49-F238E27FC236}">
                <a16:creationId xmlns:a16="http://schemas.microsoft.com/office/drawing/2014/main" id="{FC965A71-1336-1DDA-7A05-C6047CDE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2719878"/>
            <a:ext cx="2554478" cy="17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derfluid Pride Flag">
            <a:extLst>
              <a:ext uri="{FF2B5EF4-FFF2-40B4-BE49-F238E27FC236}">
                <a16:creationId xmlns:a16="http://schemas.microsoft.com/office/drawing/2014/main" id="{CB75F865-A622-92B5-38D8-038728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772190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sexual Pride Flag">
            <a:extLst>
              <a:ext uri="{FF2B5EF4-FFF2-40B4-BE49-F238E27FC236}">
                <a16:creationId xmlns:a16="http://schemas.microsoft.com/office/drawing/2014/main" id="{4A23BF58-4353-E0E3-6956-DE92B67A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4586933"/>
            <a:ext cx="2533650" cy="16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sexual Pride Flag">
            <a:extLst>
              <a:ext uri="{FF2B5EF4-FFF2-40B4-BE49-F238E27FC236}">
                <a16:creationId xmlns:a16="http://schemas.microsoft.com/office/drawing/2014/main" id="{EEA17798-39C0-5767-A05A-4F970A03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1" y="4703819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de Flags">
            <a:extLst>
              <a:ext uri="{FF2B5EF4-FFF2-40B4-BE49-F238E27FC236}">
                <a16:creationId xmlns:a16="http://schemas.microsoft.com/office/drawing/2014/main" id="{01EC3AAE-657C-F8D7-90D8-9447303C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2" y="2794465"/>
            <a:ext cx="2664309" cy="16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0F6FC-CA1A-48DB-BBFE-9A4E2274FA9D}"/>
              </a:ext>
            </a:extLst>
          </p:cNvPr>
          <p:cNvSpPr txBox="1"/>
          <p:nvPr/>
        </p:nvSpPr>
        <p:spPr>
          <a:xfrm>
            <a:off x="232475" y="1022888"/>
            <a:ext cx="9298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87EFD-88F7-53C8-09F2-CBF9733922F0}"/>
              </a:ext>
            </a:extLst>
          </p:cNvPr>
          <p:cNvSpPr txBox="1"/>
          <p:nvPr/>
        </p:nvSpPr>
        <p:spPr>
          <a:xfrm>
            <a:off x="6695268" y="711775"/>
            <a:ext cx="1038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4.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DA8BE-D868-8835-221B-1D0CF9A5A527}"/>
              </a:ext>
            </a:extLst>
          </p:cNvPr>
          <p:cNvSpPr txBox="1"/>
          <p:nvPr/>
        </p:nvSpPr>
        <p:spPr>
          <a:xfrm>
            <a:off x="4216400" y="769897"/>
            <a:ext cx="1638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TRANSGENDER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LESBIAN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BISEXUAL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1A92A-1EF8-6817-6045-CB1D775417E0}"/>
              </a:ext>
            </a:extLst>
          </p:cNvPr>
          <p:cNvSpPr txBox="1"/>
          <p:nvPr/>
        </p:nvSpPr>
        <p:spPr>
          <a:xfrm>
            <a:off x="10798177" y="863600"/>
            <a:ext cx="158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GENDERFLUID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ASEXUAL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PANSEXUAL</a:t>
            </a:r>
          </a:p>
        </p:txBody>
      </p:sp>
    </p:spTree>
    <p:extLst>
      <p:ext uri="{BB962C8B-B14F-4D97-AF65-F5344CB8AC3E}">
        <p14:creationId xmlns:p14="http://schemas.microsoft.com/office/powerpoint/2010/main" val="39322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133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HYDROGEN</a:t>
            </a:r>
          </a:p>
          <a:p>
            <a:pPr marL="342900" indent="-342900">
              <a:buAutoNum type="arabicPeriod"/>
            </a:pPr>
            <a:r>
              <a:rPr lang="en-GB" sz="4400" dirty="0"/>
              <a:t>COPPER</a:t>
            </a:r>
          </a:p>
          <a:p>
            <a:pPr marL="342900" indent="-342900">
              <a:buAutoNum type="arabicPeriod"/>
            </a:pPr>
            <a:r>
              <a:rPr lang="en-GB" sz="4400" dirty="0"/>
              <a:t>COBALT</a:t>
            </a:r>
          </a:p>
          <a:p>
            <a:pPr marL="342900" indent="-342900">
              <a:buAutoNum type="arabicPeriod"/>
            </a:pPr>
            <a:r>
              <a:rPr lang="en-GB" sz="4400" dirty="0"/>
              <a:t>URANIUM</a:t>
            </a:r>
          </a:p>
          <a:p>
            <a:pPr marL="342900" indent="-342900">
              <a:buAutoNum type="arabicPeriod"/>
            </a:pPr>
            <a:r>
              <a:rPr lang="en-GB" sz="4400" dirty="0"/>
              <a:t>EINSTEINIUM</a:t>
            </a:r>
          </a:p>
          <a:p>
            <a:pPr marL="342900" indent="-342900">
              <a:buAutoNum type="arabicPeriod"/>
            </a:pPr>
            <a:r>
              <a:rPr lang="en-GB" sz="4400" dirty="0"/>
              <a:t>NEON</a:t>
            </a:r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4 – 2 CORRECT ANSWERS NEEDED TO SCORE A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JAMAICA, JAPAN, JORDAN</a:t>
            </a:r>
          </a:p>
          <a:p>
            <a:pPr marL="342900" indent="-342900">
              <a:buAutoNum type="arabicPeriod"/>
            </a:pPr>
            <a:r>
              <a:rPr lang="en-GB" sz="4400" dirty="0"/>
              <a:t>LIECHTENSTEIN, UZBEKISTAN</a:t>
            </a:r>
          </a:p>
          <a:p>
            <a:pPr marL="342900" indent="-342900">
              <a:buAutoNum type="arabicPeriod"/>
            </a:pPr>
            <a:r>
              <a:rPr lang="en-GB" sz="4400" dirty="0"/>
              <a:t>VATICAN CITY, SAN MARINO</a:t>
            </a:r>
          </a:p>
          <a:p>
            <a:pPr marL="342900" indent="-342900">
              <a:buAutoNum type="arabicPeriod"/>
            </a:pPr>
            <a:r>
              <a:rPr lang="en-GB" sz="4400" dirty="0"/>
              <a:t>INDONESIA, MONACO, ROMANIA, CHAD</a:t>
            </a:r>
          </a:p>
          <a:p>
            <a:pPr marL="342900" indent="-342900">
              <a:buAutoNum type="arabicPeriod"/>
            </a:pPr>
            <a:r>
              <a:rPr lang="en-GB" sz="4400" dirty="0"/>
              <a:t>CHINA, INDIA</a:t>
            </a:r>
          </a:p>
          <a:p>
            <a:pPr marL="342900" indent="-342900">
              <a:buAutoNum type="arabicPeriod"/>
            </a:pPr>
            <a:r>
              <a:rPr lang="en-GB" sz="4400" dirty="0"/>
              <a:t>MARSHALL ISLANDS, SOLOMON ISLANDS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ABRAHAM LINCOLN</a:t>
            </a:r>
          </a:p>
          <a:p>
            <a:pPr marL="342900" indent="-342900">
              <a:buAutoNum type="arabicPeriod"/>
            </a:pPr>
            <a:r>
              <a:rPr lang="en-GB" sz="5400" dirty="0"/>
              <a:t>FRANZ FERDINAND</a:t>
            </a:r>
          </a:p>
          <a:p>
            <a:pPr marL="342900" indent="-342900">
              <a:buAutoNum type="arabicPeriod"/>
            </a:pPr>
            <a:r>
              <a:rPr lang="en-GB" sz="5400" dirty="0"/>
              <a:t>MARTIN LUTHER KING JR.</a:t>
            </a:r>
          </a:p>
          <a:p>
            <a:pPr marL="342900" indent="-342900">
              <a:buAutoNum type="arabicPeriod"/>
            </a:pPr>
            <a:r>
              <a:rPr lang="en-GB" sz="5400" dirty="0"/>
              <a:t>THE DINOSAURS</a:t>
            </a:r>
          </a:p>
          <a:p>
            <a:pPr marL="342900" indent="-342900">
              <a:buAutoNum type="arabicPeriod"/>
            </a:pPr>
            <a:r>
              <a:rPr lang="en-GB" sz="5400" dirty="0"/>
              <a:t>JULIUS CAESAR</a:t>
            </a:r>
          </a:p>
          <a:p>
            <a:pPr marL="342900" indent="-342900">
              <a:buAutoNum type="arabicPeriod"/>
            </a:pPr>
            <a:r>
              <a:rPr lang="en-GB" sz="5400" dirty="0"/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57267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LINK IS “LINK”</a:t>
            </a:r>
          </a:p>
        </p:txBody>
      </p:sp>
      <p:pic>
        <p:nvPicPr>
          <p:cNvPr id="2050" name="Picture 2" descr="Aonuma explains why CD-i games weren't mentioned in Hyrule Historia - Zelda  Dungeon">
            <a:extLst>
              <a:ext uri="{FF2B5EF4-FFF2-40B4-BE49-F238E27FC236}">
                <a16:creationId xmlns:a16="http://schemas.microsoft.com/office/drawing/2014/main" id="{675B2AEB-76FB-205A-A7B6-EDF81EFB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73" y="2240843"/>
            <a:ext cx="2657709" cy="256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ne Robinson speaks out on the return of The Weakest Link - Liverpool Echo">
            <a:extLst>
              <a:ext uri="{FF2B5EF4-FFF2-40B4-BE49-F238E27FC236}">
                <a16:creationId xmlns:a16="http://schemas.microsoft.com/office/drawing/2014/main" id="{DBA42367-3B8F-6BA9-618F-A1B3B210C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3" y="2240844"/>
            <a:ext cx="2879797" cy="28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lf - Wikipedia">
            <a:extLst>
              <a:ext uri="{FF2B5EF4-FFF2-40B4-BE49-F238E27FC236}">
                <a16:creationId xmlns:a16="http://schemas.microsoft.com/office/drawing/2014/main" id="{B61F185F-51AA-6C4D-9D80-75DF0D5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0" y="2240844"/>
            <a:ext cx="3657674" cy="27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nkin Park Logo | Linkin park logo, Music logo inspiration, Linkin park">
            <a:extLst>
              <a:ext uri="{FF2B5EF4-FFF2-40B4-BE49-F238E27FC236}">
                <a16:creationId xmlns:a16="http://schemas.microsoft.com/office/drawing/2014/main" id="{8D2DADCD-B908-DBC7-793F-CDCE30CF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82" y="2240842"/>
            <a:ext cx="2563630" cy="256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64EC22-B8D8-F41E-58E7-443BD55B0964}"/>
              </a:ext>
            </a:extLst>
          </p:cNvPr>
          <p:cNvSpPr txBox="1"/>
          <p:nvPr/>
        </p:nvSpPr>
        <p:spPr>
          <a:xfrm>
            <a:off x="317500" y="5120641"/>
            <a:ext cx="116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WEAKEST LINK                            “HITTING THE LINKS” – PLAYING GOLF       LINK(LEGEND OF ZELDA)         LINKIN PARK</a:t>
            </a:r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4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056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3070860"/>
            <a:ext cx="6275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PILOT EPISODES</a:t>
            </a:r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TV SHOW, WHEN GIVEN ITS PILOT EPISODE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WINTER IS COMING</a:t>
            </a:r>
          </a:p>
          <a:p>
            <a:pPr marL="342900" indent="-342900">
              <a:buAutoNum type="arabicPeriod"/>
            </a:pPr>
            <a:r>
              <a:rPr lang="en-GB" sz="5400" dirty="0"/>
              <a:t>I CHOOSE YOU!</a:t>
            </a:r>
          </a:p>
          <a:p>
            <a:pPr marL="342900" indent="-342900">
              <a:buAutoNum type="arabicPeriod"/>
            </a:pPr>
            <a:r>
              <a:rPr lang="en-GB" sz="5400" dirty="0"/>
              <a:t>YESTERDAY’S JAM</a:t>
            </a:r>
          </a:p>
          <a:p>
            <a:pPr marL="342900" indent="-342900">
              <a:buAutoNum type="arabicPeriod"/>
            </a:pPr>
            <a:r>
              <a:rPr lang="en-GB" sz="5400" dirty="0"/>
              <a:t>AN UNEARTHLY CHILD</a:t>
            </a:r>
          </a:p>
          <a:p>
            <a:pPr marL="342900" indent="-342900">
              <a:buAutoNum type="arabicPeriod"/>
            </a:pPr>
            <a:r>
              <a:rPr lang="en-GB" sz="5400" dirty="0"/>
              <a:t>RED LIGHT, GREEN LIGHT</a:t>
            </a:r>
          </a:p>
          <a:p>
            <a:pPr marL="342900" indent="-342900">
              <a:buAutoNum type="arabicPeriod"/>
            </a:pPr>
            <a:r>
              <a:rPr lang="en-GB" sz="5400" dirty="0"/>
              <a:t>MUDDY PUDDLES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92930" y="3797300"/>
            <a:ext cx="346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8711D-01D6-51ED-E6BB-B70E99C8A112}"/>
              </a:ext>
            </a:extLst>
          </p:cNvPr>
          <p:cNvSpPr txBox="1"/>
          <p:nvPr/>
        </p:nvSpPr>
        <p:spPr>
          <a:xfrm>
            <a:off x="4392930" y="3474134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PRIDE</a:t>
            </a:r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PRIDE FLAGS</a:t>
            </a:r>
          </a:p>
        </p:txBody>
      </p:sp>
      <p:pic>
        <p:nvPicPr>
          <p:cNvPr id="1026" name="Picture 2" descr="Trans Pride Flag">
            <a:extLst>
              <a:ext uri="{FF2B5EF4-FFF2-40B4-BE49-F238E27FC236}">
                <a16:creationId xmlns:a16="http://schemas.microsoft.com/office/drawing/2014/main" id="{4826ADCB-D560-EB27-08EB-440DF5A3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3" y="769897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exual Pride Flag">
            <a:extLst>
              <a:ext uri="{FF2B5EF4-FFF2-40B4-BE49-F238E27FC236}">
                <a16:creationId xmlns:a16="http://schemas.microsoft.com/office/drawing/2014/main" id="{FC965A71-1336-1DDA-7A05-C6047CDE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2719878"/>
            <a:ext cx="2554478" cy="17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derfluid Pride Flag">
            <a:extLst>
              <a:ext uri="{FF2B5EF4-FFF2-40B4-BE49-F238E27FC236}">
                <a16:creationId xmlns:a16="http://schemas.microsoft.com/office/drawing/2014/main" id="{CB75F865-A622-92B5-38D8-038728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772190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sexual Pride Flag">
            <a:extLst>
              <a:ext uri="{FF2B5EF4-FFF2-40B4-BE49-F238E27FC236}">
                <a16:creationId xmlns:a16="http://schemas.microsoft.com/office/drawing/2014/main" id="{4A23BF58-4353-E0E3-6956-DE92B67A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02" y="4586933"/>
            <a:ext cx="2533650" cy="16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sexual Pride Flag">
            <a:extLst>
              <a:ext uri="{FF2B5EF4-FFF2-40B4-BE49-F238E27FC236}">
                <a16:creationId xmlns:a16="http://schemas.microsoft.com/office/drawing/2014/main" id="{EEA17798-39C0-5767-A05A-4F970A03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1" y="4703819"/>
            <a:ext cx="2664309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de Flags">
            <a:extLst>
              <a:ext uri="{FF2B5EF4-FFF2-40B4-BE49-F238E27FC236}">
                <a16:creationId xmlns:a16="http://schemas.microsoft.com/office/drawing/2014/main" id="{01EC3AAE-657C-F8D7-90D8-9447303C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2" y="2794465"/>
            <a:ext cx="2664309" cy="16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0F6FC-CA1A-48DB-BBFE-9A4E2274FA9D}"/>
              </a:ext>
            </a:extLst>
          </p:cNvPr>
          <p:cNvSpPr txBox="1"/>
          <p:nvPr/>
        </p:nvSpPr>
        <p:spPr>
          <a:xfrm>
            <a:off x="232475" y="1022888"/>
            <a:ext cx="9298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87EFD-88F7-53C8-09F2-CBF9733922F0}"/>
              </a:ext>
            </a:extLst>
          </p:cNvPr>
          <p:cNvSpPr txBox="1"/>
          <p:nvPr/>
        </p:nvSpPr>
        <p:spPr>
          <a:xfrm>
            <a:off x="6695268" y="711775"/>
            <a:ext cx="1038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4.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6884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58465" y="2029580"/>
            <a:ext cx="6275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CHEMICAL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2B1C-E86B-8829-610D-0C90D7FEBB58}"/>
              </a:ext>
            </a:extLst>
          </p:cNvPr>
          <p:cNvSpPr txBox="1"/>
          <p:nvPr/>
        </p:nvSpPr>
        <p:spPr>
          <a:xfrm>
            <a:off x="4216400" y="5368788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By the origin of their names</a:t>
            </a:r>
          </a:p>
        </p:txBody>
      </p:sp>
    </p:spTree>
    <p:extLst>
      <p:ext uri="{BB962C8B-B14F-4D97-AF65-F5344CB8AC3E}">
        <p14:creationId xmlns:p14="http://schemas.microsoft.com/office/powerpoint/2010/main" val="22488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THE CHEMICAL ELEMENT, WHEN GIVEN THE ORIGIN OF ITS NAME AND ATOMIC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WATER FORMING(1)</a:t>
            </a:r>
          </a:p>
          <a:p>
            <a:pPr marL="342900" indent="-342900">
              <a:buAutoNum type="arabicPeriod"/>
            </a:pPr>
            <a:r>
              <a:rPr lang="en-GB" sz="4400" dirty="0"/>
              <a:t>CYPRUS(29)</a:t>
            </a:r>
          </a:p>
          <a:p>
            <a:pPr marL="342900" indent="-342900">
              <a:buAutoNum type="arabicPeriod"/>
            </a:pPr>
            <a:r>
              <a:rPr lang="en-GB" sz="4400" dirty="0"/>
              <a:t>GOBLIN(27)</a:t>
            </a:r>
          </a:p>
          <a:p>
            <a:pPr marL="342900" indent="-342900">
              <a:buAutoNum type="arabicPeriod"/>
            </a:pPr>
            <a:r>
              <a:rPr lang="en-GB" sz="4400" dirty="0"/>
              <a:t>FATHER OF THE TITANS(92)</a:t>
            </a:r>
          </a:p>
          <a:p>
            <a:pPr marL="342900" indent="-342900">
              <a:buAutoNum type="arabicPeriod"/>
            </a:pPr>
            <a:r>
              <a:rPr lang="en-GB" sz="4400" dirty="0"/>
              <a:t>DISCOVERER OF THE THEORY OF RELATIVITY (99)</a:t>
            </a:r>
          </a:p>
          <a:p>
            <a:pPr marL="342900" indent="-342900">
              <a:buAutoNum type="arabicPeriod"/>
            </a:pPr>
            <a:r>
              <a:rPr lang="en-GB" sz="4400" dirty="0"/>
              <a:t>NEW(10) </a:t>
            </a:r>
          </a:p>
        </p:txBody>
      </p:sp>
    </p:spTree>
    <p:extLst>
      <p:ext uri="{BB962C8B-B14F-4D97-AF65-F5344CB8AC3E}">
        <p14:creationId xmlns:p14="http://schemas.microsoft.com/office/powerpoint/2010/main" val="260129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88945" y="3070860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130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448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ROUND 3</vt:lpstr>
      <vt:lpstr>PowerPoint Presentation</vt:lpstr>
      <vt:lpstr>ROUND 4</vt:lpstr>
      <vt:lpstr>PowerPoint Presentation</vt:lpstr>
      <vt:lpstr>PowerPoint Presentation</vt:lpstr>
      <vt:lpstr>ROUND 5</vt:lpstr>
      <vt:lpstr>PowerPoint Presentation</vt:lpstr>
      <vt:lpstr>SWAP YOUR PAPERS, IT’S ANSWER TIME</vt:lpstr>
      <vt:lpstr>PowerPoint Presentation</vt:lpstr>
      <vt:lpstr>WHAT’S THE LINK?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LINK IS “LINK”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Club</dc:title>
  <dc:creator>James Carrick-Lawson</dc:creator>
  <cp:lastModifiedBy>James Carrick-Lawson</cp:lastModifiedBy>
  <cp:revision>10</cp:revision>
  <dcterms:created xsi:type="dcterms:W3CDTF">2022-10-14T20:02:29Z</dcterms:created>
  <dcterms:modified xsi:type="dcterms:W3CDTF">2022-10-16T16:47:51Z</dcterms:modified>
</cp:coreProperties>
</file>