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82" r:id="rId10"/>
    <p:sldId id="283" r:id="rId11"/>
    <p:sldId id="284" r:id="rId12"/>
    <p:sldId id="263" r:id="rId13"/>
    <p:sldId id="266" r:id="rId14"/>
    <p:sldId id="264" r:id="rId15"/>
    <p:sldId id="269" r:id="rId16"/>
    <p:sldId id="265" r:id="rId17"/>
    <p:sldId id="267" r:id="rId18"/>
    <p:sldId id="270" r:id="rId19"/>
    <p:sldId id="271" r:id="rId20"/>
    <p:sldId id="272" r:id="rId21"/>
    <p:sldId id="273" r:id="rId22"/>
    <p:sldId id="274" r:id="rId23"/>
    <p:sldId id="285" r:id="rId24"/>
    <p:sldId id="276" r:id="rId25"/>
    <p:sldId id="277" r:id="rId26"/>
    <p:sldId id="281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5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5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r>
            <a:rPr lang="en-GB"/>
            <a:t>Get into teams of 1-4 people</a:t>
          </a:r>
          <a:endParaRPr lang="en-US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r>
            <a:rPr lang="en-GB"/>
            <a:t>3 minutes per round</a:t>
          </a:r>
          <a:endParaRPr lang="en-US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r>
            <a:rPr lang="en-GB"/>
            <a:t>The team with the most points at the end wins</a:t>
          </a:r>
          <a:endParaRPr lang="en-US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Get into teams of 1-4 people</a:t>
          </a:r>
          <a:endParaRPr lang="en-US" sz="1900" kern="120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 minutes per round</a:t>
          </a:r>
          <a:endParaRPr lang="en-US" sz="1900" kern="120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team with the most points at the end wins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COUNT UP THE MARKS</a:t>
          </a:r>
          <a:endParaRPr lang="en-US" sz="16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RETURN THE PAPERS TO THEIR ORIGINAL TEAMS</a:t>
          </a:r>
          <a:endParaRPr lang="en-US" sz="16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ALL TEAMS REPORT YOUR SCORES</a:t>
          </a:r>
          <a:endParaRPr lang="en-US" sz="16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WAIT PATIENTLY WHILE A WINNER IS DECIDED</a:t>
          </a:r>
          <a:endParaRPr lang="en-US" sz="16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REVEL IN JOY IF YOU WIN </a:t>
          </a:r>
          <a:endParaRPr lang="en-US" sz="16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WHAT YEAR DID IT START IN?</a:t>
            </a:r>
          </a:p>
          <a:p>
            <a:pPr marL="342900" indent="-342900">
              <a:buAutoNum type="arabicPeriod"/>
            </a:pPr>
            <a:r>
              <a:rPr lang="en-GB" sz="4400" dirty="0"/>
              <a:t>WHAT YEAR DID IT END IN?</a:t>
            </a:r>
          </a:p>
          <a:p>
            <a:pPr marL="342900" indent="-342900">
              <a:buAutoNum type="arabicPeriod"/>
            </a:pPr>
            <a:r>
              <a:rPr lang="en-GB" sz="4400" dirty="0"/>
              <a:t>WHO WAS THE PRESIDENT OF THE UNITED STATES DURING THE WAR?</a:t>
            </a:r>
          </a:p>
          <a:p>
            <a:pPr marL="342900" indent="-342900">
              <a:buAutoNum type="arabicPeriod"/>
            </a:pPr>
            <a:r>
              <a:rPr lang="en-GB" sz="4400" dirty="0"/>
              <a:t>WHO WAS THE PRESIDENT OF THE CONFEDERATE STATES?</a:t>
            </a:r>
          </a:p>
          <a:p>
            <a:pPr marL="342900" indent="-342900">
              <a:buAutoNum type="arabicPeriod"/>
            </a:pPr>
            <a:r>
              <a:rPr lang="en-GB" sz="4400" dirty="0"/>
              <a:t>WHAT WAS THE FIRST BATTLE?</a:t>
            </a:r>
          </a:p>
          <a:p>
            <a:pPr marL="342900" indent="-342900">
              <a:buAutoNum type="arabicPeriod"/>
            </a:pPr>
            <a:r>
              <a:rPr lang="en-GB" sz="4400" dirty="0"/>
              <a:t>HOW DID THE FIRST PERSON DIE IN THE WAR?</a:t>
            </a:r>
          </a:p>
        </p:txBody>
      </p:sp>
    </p:spTree>
    <p:extLst>
      <p:ext uri="{BB962C8B-B14F-4D97-AF65-F5344CB8AC3E}">
        <p14:creationId xmlns:p14="http://schemas.microsoft.com/office/powerpoint/2010/main" val="26012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04297-BAD4-06D0-B2D2-1BA66E2D77B3}"/>
              </a:ext>
            </a:extLst>
          </p:cNvPr>
          <p:cNvSpPr txBox="1"/>
          <p:nvPr/>
        </p:nvSpPr>
        <p:spPr>
          <a:xfrm>
            <a:off x="5178167" y="2518031"/>
            <a:ext cx="25104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500" dirty="0"/>
              <a:t>MOVIES</a:t>
            </a:r>
            <a:endParaRPr lang="en-US" sz="4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76911-0F07-69DF-5648-4220412C224E}"/>
              </a:ext>
            </a:extLst>
          </p:cNvPr>
          <p:cNvSpPr txBox="1"/>
          <p:nvPr/>
        </p:nvSpPr>
        <p:spPr>
          <a:xfrm>
            <a:off x="4627777" y="4379527"/>
            <a:ext cx="378168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100" dirty="0"/>
              <a:t>LORD OF THE RINGS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30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200" dirty="0"/>
              <a:t>HOW MANY FELLOWSHIP OF THE RINGS ARE THERE?</a:t>
            </a:r>
          </a:p>
          <a:p>
            <a:pPr marL="342900" indent="-342900">
              <a:buAutoNum type="arabicPeriod"/>
            </a:pPr>
            <a:r>
              <a:rPr lang="en-GB" sz="4200" dirty="0"/>
              <a:t>WHAT COUNTRY IS LORD OF THE RINGS FILMED IN?</a:t>
            </a:r>
          </a:p>
          <a:p>
            <a:pPr marL="342900" indent="-342900">
              <a:buAutoNum type="arabicPeriod"/>
            </a:pPr>
            <a:r>
              <a:rPr lang="en-GB" sz="4200" dirty="0"/>
              <a:t>WHICH ACTOR PLAYS </a:t>
            </a:r>
            <a:r>
              <a:rPr lang="en-GB" sz="4200" dirty="0" err="1"/>
              <a:t>BOROMIR</a:t>
            </a:r>
            <a:r>
              <a:rPr lang="en-GB" sz="4200" dirty="0"/>
              <a:t>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THE LAST LINE IN LORD OF THE RINGS?</a:t>
            </a:r>
          </a:p>
          <a:p>
            <a:pPr marL="342900" indent="-342900">
              <a:buAutoNum type="arabicPeriod"/>
            </a:pPr>
            <a:r>
              <a:rPr lang="en-GB" sz="4200" dirty="0"/>
              <a:t>WHAT IS THE NAME OF THE INN THAT FRODO </a:t>
            </a:r>
            <a:r>
              <a:rPr lang="en-GB" sz="4200" dirty="0" err="1"/>
              <a:t>BAGGINS</a:t>
            </a:r>
            <a:r>
              <a:rPr lang="en-GB" sz="4200" dirty="0"/>
              <a:t> WAS MEANT TO MEET GANDALF IN?</a:t>
            </a:r>
          </a:p>
          <a:p>
            <a:pPr marL="342900" indent="-342900">
              <a:buAutoNum type="arabicPeriod"/>
            </a:pPr>
            <a:r>
              <a:rPr lang="en-GB" sz="4200" dirty="0"/>
              <a:t>WHAT YEAR WAS THE FIRST LORD OF THE RINGS FILM?</a:t>
            </a:r>
          </a:p>
        </p:txBody>
      </p:sp>
    </p:spTree>
    <p:extLst>
      <p:ext uri="{BB962C8B-B14F-4D97-AF65-F5344CB8AC3E}">
        <p14:creationId xmlns:p14="http://schemas.microsoft.com/office/powerpoint/2010/main" val="18566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2071112"/>
            <a:ext cx="6275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VIDEO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A6FE-83C6-F297-C30B-5F65ED570356}"/>
              </a:ext>
            </a:extLst>
          </p:cNvPr>
          <p:cNvSpPr txBox="1"/>
          <p:nvPr/>
        </p:nvSpPr>
        <p:spPr>
          <a:xfrm>
            <a:off x="4572000" y="51181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BY MEME</a:t>
            </a:r>
          </a:p>
        </p:txBody>
      </p:sp>
    </p:spTree>
    <p:extLst>
      <p:ext uri="{BB962C8B-B14F-4D97-AF65-F5344CB8AC3E}">
        <p14:creationId xmlns:p14="http://schemas.microsoft.com/office/powerpoint/2010/main" val="4546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NAME THE GAME THAT THESE MEMES ORIGINATE FROM</a:t>
            </a:r>
          </a:p>
        </p:txBody>
      </p:sp>
      <p:pic>
        <p:nvPicPr>
          <p:cNvPr id="1026" name="Picture 2" descr="All Your Base Are Belong to Us | Know Your Meme">
            <a:extLst>
              <a:ext uri="{FF2B5EF4-FFF2-40B4-BE49-F238E27FC236}">
                <a16:creationId xmlns:a16="http://schemas.microsoft.com/office/drawing/2014/main" id="{CB04A320-05A7-0ECF-AD11-CEEF2071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736282"/>
            <a:ext cx="3500498" cy="19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Died | Know Your Meme">
            <a:extLst>
              <a:ext uri="{FF2B5EF4-FFF2-40B4-BE49-F238E27FC236}">
                <a16:creationId xmlns:a16="http://schemas.microsoft.com/office/drawing/2014/main" id="{4F49D93F-E487-1FEA-3218-65FE7F50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52" y="2805528"/>
            <a:ext cx="3568700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TA Wasted Meme Template">
            <a:extLst>
              <a:ext uri="{FF2B5EF4-FFF2-40B4-BE49-F238E27FC236}">
                <a16:creationId xmlns:a16="http://schemas.microsoft.com/office/drawing/2014/main" id="{9256F990-2185-5147-BAD6-1C6BE8C5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02" y="4982647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 a Barrel Roll | Know Your Meme">
            <a:extLst>
              <a:ext uri="{FF2B5EF4-FFF2-40B4-BE49-F238E27FC236}">
                <a16:creationId xmlns:a16="http://schemas.microsoft.com/office/drawing/2014/main" id="{78EF9CA5-541F-CC36-A383-478670D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98" y="766563"/>
            <a:ext cx="3473450" cy="19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e You A Crewmate Or An Imposter Based On How You Play Among Us?">
            <a:extLst>
              <a:ext uri="{FF2B5EF4-FFF2-40B4-BE49-F238E27FC236}">
                <a16:creationId xmlns:a16="http://schemas.microsoft.com/office/drawing/2014/main" id="{47F52094-1728-9FD8-2E7E-86479F91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98" y="2624038"/>
            <a:ext cx="1714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der Scrolls: STOP: You've Violated the Law">
            <a:extLst>
              <a:ext uri="{FF2B5EF4-FFF2-40B4-BE49-F238E27FC236}">
                <a16:creationId xmlns:a16="http://schemas.microsoft.com/office/drawing/2014/main" id="{E3BA446A-00E3-D99E-5557-9DF8D335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48" y="4793337"/>
            <a:ext cx="3568700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33F61-ADF4-1B56-D391-0A4B518C3F6A}"/>
              </a:ext>
            </a:extLst>
          </p:cNvPr>
          <p:cNvSpPr txBox="1"/>
          <p:nvPr/>
        </p:nvSpPr>
        <p:spPr>
          <a:xfrm>
            <a:off x="127000" y="1028700"/>
            <a:ext cx="71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F4B2-CE40-6447-907F-25B365ADF7A1}"/>
              </a:ext>
            </a:extLst>
          </p:cNvPr>
          <p:cNvSpPr txBox="1"/>
          <p:nvPr/>
        </p:nvSpPr>
        <p:spPr>
          <a:xfrm>
            <a:off x="6521450" y="1028343"/>
            <a:ext cx="63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330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WHAT’S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64581-019F-B78E-962D-7FFBABAB151A}"/>
              </a:ext>
            </a:extLst>
          </p:cNvPr>
          <p:cNvSpPr txBox="1"/>
          <p:nvPr/>
        </p:nvSpPr>
        <p:spPr>
          <a:xfrm>
            <a:off x="4318000" y="3048000"/>
            <a:ext cx="37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MISSING LINK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4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COMES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C5A20-6F6F-0927-C317-DDCA3E7639CA}"/>
              </a:ext>
            </a:extLst>
          </p:cNvPr>
          <p:cNvSpPr txBox="1"/>
          <p:nvPr/>
        </p:nvSpPr>
        <p:spPr>
          <a:xfrm>
            <a:off x="800100" y="2984500"/>
            <a:ext cx="1059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ARIA   LAND   MANIA</a:t>
            </a:r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LIMA</a:t>
            </a:r>
          </a:p>
          <a:p>
            <a:pPr marL="342900" indent="-342900">
              <a:buAutoNum type="arabicPeriod"/>
            </a:pPr>
            <a:r>
              <a:rPr lang="en-GB" sz="5400" dirty="0"/>
              <a:t>WELLINGTON</a:t>
            </a:r>
          </a:p>
          <a:p>
            <a:pPr marL="342900" indent="-342900">
              <a:buAutoNum type="arabicPeriod"/>
            </a:pPr>
            <a:r>
              <a:rPr lang="en-GB" sz="5400" dirty="0"/>
              <a:t>PANAMA CITY</a:t>
            </a:r>
          </a:p>
          <a:p>
            <a:pPr marL="342900" indent="-342900">
              <a:buAutoNum type="arabicPeriod"/>
            </a:pPr>
            <a:r>
              <a:rPr lang="en-GB" sz="5400" dirty="0"/>
              <a:t>MANILA</a:t>
            </a:r>
          </a:p>
          <a:p>
            <a:pPr marL="342900" indent="-342900">
              <a:buAutoNum type="arabicPeriod"/>
            </a:pPr>
            <a:r>
              <a:rPr lang="en-GB" sz="5400" dirty="0"/>
              <a:t>SINGAPORE</a:t>
            </a:r>
          </a:p>
          <a:p>
            <a:pPr marL="342900" indent="-342900">
              <a:buAutoNum type="arabicPeriod"/>
            </a:pPr>
            <a:r>
              <a:rPr lang="en-GB" sz="5400" dirty="0"/>
              <a:t>AMSTERDAM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133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YES</a:t>
            </a:r>
          </a:p>
          <a:p>
            <a:pPr marL="342900" indent="-342900">
              <a:buAutoNum type="arabicPeriod"/>
            </a:pPr>
            <a:r>
              <a:rPr lang="en-GB" sz="5400" dirty="0"/>
              <a:t>NO</a:t>
            </a:r>
          </a:p>
          <a:p>
            <a:pPr marL="342900" indent="-342900">
              <a:buAutoNum type="arabicPeriod"/>
            </a:pPr>
            <a:r>
              <a:rPr lang="en-GB" sz="5400" dirty="0"/>
              <a:t>YES</a:t>
            </a:r>
          </a:p>
          <a:p>
            <a:pPr marL="342900" indent="-342900">
              <a:buAutoNum type="arabicPeriod"/>
            </a:pPr>
            <a:r>
              <a:rPr lang="en-GB" sz="5400" dirty="0"/>
              <a:t>NO</a:t>
            </a:r>
          </a:p>
          <a:p>
            <a:pPr marL="342900" indent="-342900">
              <a:buAutoNum type="arabicPeriod"/>
            </a:pPr>
            <a:r>
              <a:rPr lang="en-GB" sz="5400" dirty="0"/>
              <a:t>NO</a:t>
            </a:r>
          </a:p>
          <a:p>
            <a:pPr marL="342900" indent="-342900">
              <a:buAutoNum type="arabicPeriod"/>
            </a:pPr>
            <a:r>
              <a:rPr lang="en-GB" sz="5400" dirty="0"/>
              <a:t>YES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1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1861</a:t>
            </a:r>
          </a:p>
          <a:p>
            <a:pPr marL="342900" indent="-342900">
              <a:buAutoNum type="arabicPeriod"/>
            </a:pPr>
            <a:r>
              <a:rPr lang="en-GB" sz="4400" dirty="0"/>
              <a:t>1865</a:t>
            </a:r>
          </a:p>
          <a:p>
            <a:pPr marL="342900" indent="-342900">
              <a:buAutoNum type="arabicPeriod"/>
            </a:pPr>
            <a:r>
              <a:rPr lang="en-GB" sz="4400" dirty="0"/>
              <a:t>ABRAHAM LINCOLN</a:t>
            </a:r>
          </a:p>
          <a:p>
            <a:pPr marL="342900" indent="-342900">
              <a:buAutoNum type="arabicPeriod"/>
            </a:pPr>
            <a:r>
              <a:rPr lang="en-GB" sz="4400" dirty="0"/>
              <a:t>JEFFERSON DAVIS</a:t>
            </a:r>
          </a:p>
          <a:p>
            <a:pPr marL="342900" indent="-342900">
              <a:buAutoNum type="arabicPeriod"/>
            </a:pPr>
            <a:r>
              <a:rPr lang="en-GB" sz="4400" dirty="0"/>
              <a:t>FIRST BATTLE OF BULL RUN</a:t>
            </a:r>
          </a:p>
          <a:p>
            <a:pPr marL="342900" indent="-342900">
              <a:buAutoNum type="arabicPeriod"/>
            </a:pPr>
            <a:r>
              <a:rPr lang="en-GB" sz="4400" dirty="0"/>
              <a:t>BY ACCIDENT</a:t>
            </a:r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NINE</a:t>
            </a:r>
          </a:p>
          <a:p>
            <a:pPr marL="342900" indent="-342900">
              <a:buAutoNum type="arabicPeriod"/>
            </a:pPr>
            <a:r>
              <a:rPr lang="en-GB" sz="4400" dirty="0"/>
              <a:t>NEW ZEALAND</a:t>
            </a:r>
          </a:p>
          <a:p>
            <a:pPr marL="342900" indent="-342900">
              <a:buAutoNum type="arabicPeriod"/>
            </a:pPr>
            <a:r>
              <a:rPr lang="en-GB" sz="4400" dirty="0"/>
              <a:t>SEAN BEAN</a:t>
            </a:r>
          </a:p>
          <a:p>
            <a:pPr marL="342900" indent="-342900">
              <a:buAutoNum type="arabicPeriod"/>
            </a:pPr>
            <a:r>
              <a:rPr lang="en-GB" sz="4400" dirty="0"/>
              <a:t>“WELL, I’M BACK”</a:t>
            </a:r>
          </a:p>
          <a:p>
            <a:pPr marL="342900" indent="-342900">
              <a:buAutoNum type="arabicPeriod"/>
            </a:pPr>
            <a:r>
              <a:rPr lang="en-GB" sz="4400" dirty="0"/>
              <a:t>THE PRANCING PONY</a:t>
            </a:r>
          </a:p>
          <a:p>
            <a:pPr marL="342900" indent="-342900">
              <a:buAutoNum type="arabicPeriod"/>
            </a:pPr>
            <a:r>
              <a:rPr lang="en-GB" sz="4400" dirty="0"/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ZERO WING</a:t>
            </a:r>
          </a:p>
          <a:p>
            <a:pPr marL="342900" indent="-342900">
              <a:buAutoNum type="arabicPeriod"/>
            </a:pPr>
            <a:r>
              <a:rPr lang="en-GB" sz="5400" dirty="0"/>
              <a:t>DARK SOULS</a:t>
            </a:r>
          </a:p>
          <a:p>
            <a:pPr marL="342900" indent="-342900">
              <a:buAutoNum type="arabicPeriod"/>
            </a:pPr>
            <a:r>
              <a:rPr lang="en-GB" sz="5400" dirty="0"/>
              <a:t>GRAND THEFT AUTO</a:t>
            </a:r>
          </a:p>
          <a:p>
            <a:pPr marL="342900" indent="-342900">
              <a:buAutoNum type="arabicPeriod"/>
            </a:pPr>
            <a:r>
              <a:rPr lang="en-GB" sz="5400" dirty="0"/>
              <a:t>STARFOX 64</a:t>
            </a:r>
          </a:p>
          <a:p>
            <a:pPr marL="342900" indent="-342900">
              <a:buAutoNum type="arabicPeriod"/>
            </a:pPr>
            <a:r>
              <a:rPr lang="en-GB" sz="5400" dirty="0"/>
              <a:t>AMONG US</a:t>
            </a:r>
          </a:p>
          <a:p>
            <a:pPr marL="342900" indent="-342900">
              <a:buAutoNum type="arabicPeriod"/>
            </a:pPr>
            <a:r>
              <a:rPr lang="en-GB" sz="5400" dirty="0"/>
              <a:t>THE ELDER SCROLLS 4: OBLIVION</a:t>
            </a:r>
          </a:p>
        </p:txBody>
      </p:sp>
    </p:spTree>
    <p:extLst>
      <p:ext uri="{BB962C8B-B14F-4D97-AF65-F5344CB8AC3E}">
        <p14:creationId xmlns:p14="http://schemas.microsoft.com/office/powerpoint/2010/main" val="57267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EC22-B8D8-F41E-58E7-443BD55B0964}"/>
              </a:ext>
            </a:extLst>
          </p:cNvPr>
          <p:cNvSpPr txBox="1"/>
          <p:nvPr/>
        </p:nvSpPr>
        <p:spPr>
          <a:xfrm>
            <a:off x="264981" y="2350936"/>
            <a:ext cx="1166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BULG</a:t>
            </a:r>
            <a:r>
              <a:rPr lang="en-GB" sz="4800" b="1" dirty="0"/>
              <a:t>ARIA</a:t>
            </a:r>
            <a:r>
              <a:rPr lang="en-GB" sz="4800" dirty="0"/>
              <a:t>  ICE</a:t>
            </a:r>
            <a:r>
              <a:rPr lang="en-GB" sz="4800" b="1" dirty="0"/>
              <a:t>LAND</a:t>
            </a:r>
            <a:r>
              <a:rPr lang="en-GB" sz="4800" dirty="0"/>
              <a:t>  RO</a:t>
            </a:r>
            <a:r>
              <a:rPr lang="en-GB" sz="4800" b="1" dirty="0"/>
              <a:t>MANIA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0B75-18F7-E8F6-88CC-538577DCFFCF}"/>
              </a:ext>
            </a:extLst>
          </p:cNvPr>
          <p:cNvSpPr txBox="1"/>
          <p:nvPr/>
        </p:nvSpPr>
        <p:spPr>
          <a:xfrm>
            <a:off x="1097280" y="3882887"/>
            <a:ext cx="950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ANSWERS INCLUDE: PAIN, INLAND, REECE</a:t>
            </a:r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4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056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875083" y="2690336"/>
            <a:ext cx="244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500" dirty="0"/>
              <a:t>CAPITAL CITIES</a:t>
            </a:r>
            <a:endParaRPr lang="en-US" sz="4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C5DD-3B55-3DDE-B79A-B64CA611D7EC}"/>
              </a:ext>
            </a:extLst>
          </p:cNvPr>
          <p:cNvSpPr txBox="1"/>
          <p:nvPr/>
        </p:nvSpPr>
        <p:spPr>
          <a:xfrm>
            <a:off x="4581610" y="4828252"/>
            <a:ext cx="302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/>
              <a:t>BY ANAGRAMS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CAPITAL CITY FROM ITS ANAGRAM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MAIL</a:t>
            </a:r>
          </a:p>
          <a:p>
            <a:pPr marL="342900" indent="-342900">
              <a:buAutoNum type="arabicPeriod"/>
            </a:pPr>
            <a:r>
              <a:rPr lang="en-GB" sz="5400" dirty="0"/>
              <a:t>LENTIL GOWN</a:t>
            </a:r>
          </a:p>
          <a:p>
            <a:pPr marL="342900" indent="-342900">
              <a:buAutoNum type="arabicPeriod"/>
            </a:pPr>
            <a:r>
              <a:rPr lang="en-GB" sz="5400" dirty="0"/>
              <a:t>CAPTAIN YAM</a:t>
            </a:r>
          </a:p>
          <a:p>
            <a:pPr marL="342900" indent="-342900">
              <a:buAutoNum type="arabicPeriod"/>
            </a:pPr>
            <a:r>
              <a:rPr lang="en-GB" sz="5400" dirty="0"/>
              <a:t>ANIMAL</a:t>
            </a:r>
          </a:p>
          <a:p>
            <a:pPr marL="342900" indent="-342900">
              <a:buAutoNum type="arabicPeriod"/>
            </a:pPr>
            <a:r>
              <a:rPr lang="en-GB" sz="5400" dirty="0"/>
              <a:t>EGO SPRAIN</a:t>
            </a:r>
          </a:p>
          <a:p>
            <a:pPr marL="342900" indent="-342900">
              <a:buAutoNum type="arabicPeriod"/>
            </a:pPr>
            <a:r>
              <a:rPr lang="en-GB" sz="5400" dirty="0"/>
              <a:t>SMART DAME</a:t>
            </a:r>
          </a:p>
        </p:txBody>
      </p:sp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92930" y="3797300"/>
            <a:ext cx="346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19278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RISK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>
            <a:off x="362839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2B6F-3203-D707-B067-BBF1D4CEFD5A}"/>
              </a:ext>
            </a:extLst>
          </p:cNvPr>
          <p:cNvSpPr txBox="1"/>
          <p:nvPr/>
        </p:nvSpPr>
        <p:spPr>
          <a:xfrm>
            <a:off x="2631440" y="4873169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THE BISCUITS</a:t>
            </a:r>
          </a:p>
        </p:txBody>
      </p:sp>
    </p:spTree>
    <p:extLst>
      <p:ext uri="{BB962C8B-B14F-4D97-AF65-F5344CB8AC3E}">
        <p14:creationId xmlns:p14="http://schemas.microsoft.com/office/powerpoint/2010/main" val="24073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8F10-FC03-37DD-AB72-A6C23FC1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10F-7A4D-BF08-05E4-D23F4B92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Earn bonus points by getting multiple answers correct</a:t>
            </a:r>
          </a:p>
          <a:p>
            <a:pPr marL="0" indent="0">
              <a:buNone/>
            </a:pPr>
            <a:r>
              <a:rPr lang="en-GB" dirty="0"/>
              <a:t>2 correct answers – 1 Bonus Point</a:t>
            </a:r>
          </a:p>
          <a:p>
            <a:pPr marL="0" indent="0">
              <a:buNone/>
            </a:pPr>
            <a:r>
              <a:rPr lang="en-GB" dirty="0"/>
              <a:t>4 correct answers – 2 Bonus Points</a:t>
            </a:r>
          </a:p>
          <a:p>
            <a:pPr marL="0" indent="0">
              <a:buNone/>
            </a:pPr>
            <a:r>
              <a:rPr lang="en-GB" dirty="0"/>
              <a:t>6 correct answers – 3 Bonus Points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</a:t>
            </a:r>
          </a:p>
          <a:p>
            <a:pPr marL="0" indent="0">
              <a:buNone/>
            </a:pPr>
            <a:r>
              <a:rPr lang="en-GB" dirty="0"/>
              <a:t>Get 1 question wrong, and score 0 points for the entire round</a:t>
            </a:r>
          </a:p>
          <a:p>
            <a:pPr marL="0" indent="0">
              <a:buNone/>
            </a:pPr>
            <a:r>
              <a:rPr lang="en-GB" dirty="0"/>
              <a:t>Leave an answer blank, and it is not counted as wrong</a:t>
            </a:r>
          </a:p>
        </p:txBody>
      </p:sp>
    </p:spTree>
    <p:extLst>
      <p:ext uri="{BB962C8B-B14F-4D97-AF65-F5344CB8AC3E}">
        <p14:creationId xmlns:p14="http://schemas.microsoft.com/office/powerpoint/2010/main" val="308804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DOES THE WORD MATCH THE FONT?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921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Calibri(Body)</a:t>
            </a:r>
          </a:p>
          <a:p>
            <a:pPr marL="342900" indent="-342900">
              <a:buAutoNum type="arabicPeriod"/>
            </a:pPr>
            <a:r>
              <a:rPr lang="en-GB" sz="5400" dirty="0" err="1">
                <a:latin typeface="Wingdings" panose="05000000000000000000" pitchFamily="2" charset="2"/>
                <a:cs typeface="Aparajita" panose="020B0502040204020203" pitchFamily="18" charset="0"/>
              </a:rPr>
              <a:t>Aparajita</a:t>
            </a:r>
            <a:endParaRPr lang="en-GB" sz="5400" dirty="0">
              <a:latin typeface="Wingdings" panose="05000000000000000000" pitchFamily="2" charset="2"/>
              <a:cs typeface="Aparajita" panose="020B0502040204020203" pitchFamily="18" charset="0"/>
            </a:endParaRPr>
          </a:p>
          <a:p>
            <a:pPr marL="342900" indent="-342900">
              <a:buAutoNum type="arabicPeriod"/>
            </a:pPr>
            <a:r>
              <a:rPr lang="en-GB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pPr marL="342900" indent="-342900">
              <a:buAutoNum type="arabicPeriod"/>
            </a:pPr>
            <a:r>
              <a:rPr lang="en-GB" sz="5400" dirty="0">
                <a:latin typeface="Algerian" panose="04020705040A02060702" pitchFamily="82" charset="0"/>
              </a:rPr>
              <a:t>Times New Roman              </a:t>
            </a:r>
          </a:p>
          <a:p>
            <a:pPr marL="342900" indent="-342900">
              <a:buAutoNum type="arabicPeriod"/>
            </a:pPr>
            <a:r>
              <a:rPr lang="en-GB" sz="5400" dirty="0">
                <a:latin typeface="Arial Narrow" panose="020B0606020202030204" pitchFamily="34" charset="0"/>
              </a:rPr>
              <a:t>Arial</a:t>
            </a:r>
          </a:p>
          <a:p>
            <a:r>
              <a:rPr lang="en-GB" sz="5400" dirty="0"/>
              <a:t>6. </a:t>
            </a:r>
            <a:r>
              <a:rPr lang="en-GB" sz="5400" dirty="0">
                <a:latin typeface="Papyrus" panose="03070502060502030205" pitchFamily="66" charset="0"/>
              </a:rPr>
              <a:t>Papyrus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33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C6CC0-A7DE-1E00-0119-F5F6F6B58EF5}"/>
              </a:ext>
            </a:extLst>
          </p:cNvPr>
          <p:cNvSpPr txBox="1"/>
          <p:nvPr/>
        </p:nvSpPr>
        <p:spPr>
          <a:xfrm>
            <a:off x="4613806" y="2505670"/>
            <a:ext cx="302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400" dirty="0"/>
              <a:t>HISTORY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35CA3-2C34-9448-E7DC-83960A9B5283}"/>
              </a:ext>
            </a:extLst>
          </p:cNvPr>
          <p:cNvSpPr txBox="1"/>
          <p:nvPr/>
        </p:nvSpPr>
        <p:spPr>
          <a:xfrm>
            <a:off x="4583326" y="3832375"/>
            <a:ext cx="30253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900" dirty="0"/>
              <a:t>AMERICAN CIVIL WAR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2488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5EFCDC92A9E4C87C34F76B03832B6" ma:contentTypeVersion="11" ma:contentTypeDescription="Create a new document." ma:contentTypeScope="" ma:versionID="ff99b5b734c4d09b8764ff408ae51658">
  <xsd:schema xmlns:xsd="http://www.w3.org/2001/XMLSchema" xmlns:xs="http://www.w3.org/2001/XMLSchema" xmlns:p="http://schemas.microsoft.com/office/2006/metadata/properties" xmlns:ns3="5fd665e5-b0f0-4d7f-ac63-c26576751cc6" xmlns:ns4="2e58f74b-27fe-4276-b559-7404370f8701" targetNamespace="http://schemas.microsoft.com/office/2006/metadata/properties" ma:root="true" ma:fieldsID="421a1f4e0ae7c941f8c62fc3e6b90e44" ns3:_="" ns4:_="">
    <xsd:import namespace="5fd665e5-b0f0-4d7f-ac63-c26576751cc6"/>
    <xsd:import namespace="2e58f74b-27fe-4276-b559-7404370f8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665e5-b0f0-4d7f-ac63-c2657675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f74b-27fe-4276-b559-7404370f8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2D1AF8-F15F-4C69-BBD0-4FAAA982873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02B5F9-7D14-4E1A-BA1F-0F31538AFC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AA512-2BCF-4F0C-B78D-6A745F9731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d665e5-b0f0-4d7f-ac63-c26576751cc6"/>
    <ds:schemaRef ds:uri="2e58f74b-27fe-4276-b559-7404370f870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479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 Narrow</vt:lpstr>
      <vt:lpstr>Calibri</vt:lpstr>
      <vt:lpstr>Calibri Light</vt:lpstr>
      <vt:lpstr>Courier New</vt:lpstr>
      <vt:lpstr>Papyrus</vt:lpstr>
      <vt:lpstr>Wingdings</vt:lpstr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RULES</vt:lpstr>
      <vt:lpstr>PowerPoint Presentation</vt:lpstr>
      <vt:lpstr>ROUND 3</vt:lpstr>
      <vt:lpstr>PowerPoint Presentation</vt:lpstr>
      <vt:lpstr>ROUND 4</vt:lpstr>
      <vt:lpstr>PowerPoint Presentation</vt:lpstr>
      <vt:lpstr>ROUND 5</vt:lpstr>
      <vt:lpstr>PowerPoint Presentation</vt:lpstr>
      <vt:lpstr>SWAP YOUR PAPERS, IT’S ANSWER TIME</vt:lpstr>
      <vt:lpstr>PowerPoint Presentation</vt:lpstr>
      <vt:lpstr>WHAT COMES NEXT?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Club</dc:title>
  <dc:creator>James Carrick-Lawson</dc:creator>
  <cp:lastModifiedBy>James Carrick-Lawson</cp:lastModifiedBy>
  <cp:revision>16</cp:revision>
  <dcterms:created xsi:type="dcterms:W3CDTF">2022-10-14T20:02:29Z</dcterms:created>
  <dcterms:modified xsi:type="dcterms:W3CDTF">2022-11-16T18:48:47Z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0x01010065E5EFCDC92A9E4C87C34F76B03832B6</vt:lpwstr>
  </property>
</Properties>
</file>