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2"/>
  </p:notesMasterIdLst>
  <p:sldIdLst>
    <p:sldId id="256" r:id="rId5"/>
    <p:sldId id="257" r:id="rId6"/>
    <p:sldId id="259" r:id="rId7"/>
    <p:sldId id="290" r:id="rId8"/>
    <p:sldId id="260" r:id="rId9"/>
    <p:sldId id="292" r:id="rId10"/>
    <p:sldId id="284" r:id="rId11"/>
    <p:sldId id="282" r:id="rId12"/>
    <p:sldId id="291" r:id="rId13"/>
    <p:sldId id="264" r:id="rId14"/>
    <p:sldId id="269" r:id="rId15"/>
    <p:sldId id="293" r:id="rId16"/>
    <p:sldId id="294" r:id="rId17"/>
    <p:sldId id="283" r:id="rId18"/>
    <p:sldId id="295" r:id="rId19"/>
    <p:sldId id="270" r:id="rId20"/>
    <p:sldId id="271" r:id="rId21"/>
    <p:sldId id="272" r:id="rId22"/>
    <p:sldId id="273" r:id="rId23"/>
    <p:sldId id="274" r:id="rId24"/>
    <p:sldId id="285" r:id="rId25"/>
    <p:sldId id="276" r:id="rId26"/>
    <p:sldId id="277" r:id="rId27"/>
    <p:sldId id="296" r:id="rId28"/>
    <p:sldId id="278" r:id="rId29"/>
    <p:sldId id="279" r:id="rId30"/>
    <p:sldId id="280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599FAC-13D3-4859-B6F5-DACAB3C3EF02}" v="230" dt="2022-11-30T17:22:24.7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69" d="100"/>
          <a:sy n="69" d="100"/>
        </p:scale>
        <p:origin x="720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3" Type="http://schemas.openxmlformats.org/officeDocument/2006/relationships/image" Target="../media/image4.png"/><Relationship Id="rId7" Type="http://schemas.openxmlformats.org/officeDocument/2006/relationships/image" Target="../media/image40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10" Type="http://schemas.openxmlformats.org/officeDocument/2006/relationships/image" Target="../media/image43.svg"/><Relationship Id="rId4" Type="http://schemas.openxmlformats.org/officeDocument/2006/relationships/image" Target="../media/image5.svg"/><Relationship Id="rId9" Type="http://schemas.openxmlformats.org/officeDocument/2006/relationships/image" Target="../media/image42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3" Type="http://schemas.openxmlformats.org/officeDocument/2006/relationships/image" Target="../media/image4.png"/><Relationship Id="rId7" Type="http://schemas.openxmlformats.org/officeDocument/2006/relationships/image" Target="../media/image40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10" Type="http://schemas.openxmlformats.org/officeDocument/2006/relationships/image" Target="../media/image43.svg"/><Relationship Id="rId4" Type="http://schemas.openxmlformats.org/officeDocument/2006/relationships/image" Target="../media/image5.svg"/><Relationship Id="rId9" Type="http://schemas.openxmlformats.org/officeDocument/2006/relationships/image" Target="../media/image4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2165B2-6EFD-4EDC-9DAC-D80F8D94964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58EEC24-30A8-4E49-B8A8-4A83204E32A0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Get into teams of 1-4 people</a:t>
          </a:r>
          <a:endParaRPr lang="en-US" dirty="0"/>
        </a:p>
      </dgm:t>
    </dgm:pt>
    <dgm:pt modelId="{48AAC565-6D57-4BB9-89CB-D039E9E526BB}" type="parTrans" cxnId="{85546818-7F8E-4DA6-BAF9-32B9DE108194}">
      <dgm:prSet/>
      <dgm:spPr/>
      <dgm:t>
        <a:bodyPr/>
        <a:lstStyle/>
        <a:p>
          <a:endParaRPr lang="en-US"/>
        </a:p>
      </dgm:t>
    </dgm:pt>
    <dgm:pt modelId="{C1A369F5-4D73-4953-A813-0C6213B24F6F}" type="sibTrans" cxnId="{85546818-7F8E-4DA6-BAF9-32B9DE108194}">
      <dgm:prSet/>
      <dgm:spPr/>
      <dgm:t>
        <a:bodyPr/>
        <a:lstStyle/>
        <a:p>
          <a:endParaRPr lang="en-US"/>
        </a:p>
      </dgm:t>
    </dgm:pt>
    <dgm:pt modelId="{79BF6216-13BC-451B-AF16-937F01E66A87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Have a piece of paper, a writing implement, and a team name prepared</a:t>
          </a:r>
          <a:endParaRPr lang="en-US"/>
        </a:p>
      </dgm:t>
    </dgm:pt>
    <dgm:pt modelId="{E571E361-3DC6-47C3-9303-17509121B813}" type="parTrans" cxnId="{2E2F5B43-D1BE-4C3A-B56B-B232EE5E68DA}">
      <dgm:prSet/>
      <dgm:spPr/>
      <dgm:t>
        <a:bodyPr/>
        <a:lstStyle/>
        <a:p>
          <a:endParaRPr lang="en-US"/>
        </a:p>
      </dgm:t>
    </dgm:pt>
    <dgm:pt modelId="{761713E9-E1AE-458C-ABC3-32F4892D9681}" type="sibTrans" cxnId="{2E2F5B43-D1BE-4C3A-B56B-B232EE5E68DA}">
      <dgm:prSet/>
      <dgm:spPr/>
      <dgm:t>
        <a:bodyPr/>
        <a:lstStyle/>
        <a:p>
          <a:endParaRPr lang="en-US"/>
        </a:p>
      </dgm:t>
    </dgm:pt>
    <dgm:pt modelId="{BB283D8E-11EE-472A-AAA2-ED58470F33BB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There will be 5 rounds, with 6 questions per round</a:t>
          </a:r>
          <a:endParaRPr lang="en-US" dirty="0"/>
        </a:p>
      </dgm:t>
    </dgm:pt>
    <dgm:pt modelId="{6BBA8738-23B0-4C21-893F-A53920D0C5EF}" type="parTrans" cxnId="{FB6EDE93-8111-4CEF-B4AF-B88CA945D13D}">
      <dgm:prSet/>
      <dgm:spPr/>
      <dgm:t>
        <a:bodyPr/>
        <a:lstStyle/>
        <a:p>
          <a:endParaRPr lang="en-US"/>
        </a:p>
      </dgm:t>
    </dgm:pt>
    <dgm:pt modelId="{DB5FF20F-BF43-4653-9F31-B80C365DAE21}" type="sibTrans" cxnId="{FB6EDE93-8111-4CEF-B4AF-B88CA945D13D}">
      <dgm:prSet/>
      <dgm:spPr/>
      <dgm:t>
        <a:bodyPr/>
        <a:lstStyle/>
        <a:p>
          <a:endParaRPr lang="en-US"/>
        </a:p>
      </dgm:t>
    </dgm:pt>
    <dgm:pt modelId="{EAC482FD-29B0-4099-B7B5-54E0087FD0AC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2.5 minutes per round</a:t>
          </a:r>
          <a:endParaRPr lang="en-US" dirty="0"/>
        </a:p>
      </dgm:t>
    </dgm:pt>
    <dgm:pt modelId="{B64FAADE-C789-4FE9-BD0F-D7A65FB2F886}" type="parTrans" cxnId="{A55518C1-413E-4386-9598-AC3B394D9890}">
      <dgm:prSet/>
      <dgm:spPr/>
      <dgm:t>
        <a:bodyPr/>
        <a:lstStyle/>
        <a:p>
          <a:endParaRPr lang="en-US"/>
        </a:p>
      </dgm:t>
    </dgm:pt>
    <dgm:pt modelId="{26183EFB-851B-4016-B040-43B43F33282D}" type="sibTrans" cxnId="{A55518C1-413E-4386-9598-AC3B394D9890}">
      <dgm:prSet/>
      <dgm:spPr/>
      <dgm:t>
        <a:bodyPr/>
        <a:lstStyle/>
        <a:p>
          <a:endParaRPr lang="en-US"/>
        </a:p>
      </dgm:t>
    </dgm:pt>
    <dgm:pt modelId="{F1B1D630-A83F-41A6-921E-1F7A80D4B0E4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The team with the most points at the end wins</a:t>
          </a:r>
          <a:endParaRPr lang="en-US" dirty="0"/>
        </a:p>
      </dgm:t>
    </dgm:pt>
    <dgm:pt modelId="{7B769332-EE80-4E63-9769-CF5E11D1F189}" type="parTrans" cxnId="{3645D6A9-694D-4E10-B7EC-BA71EBF5DB93}">
      <dgm:prSet/>
      <dgm:spPr/>
      <dgm:t>
        <a:bodyPr/>
        <a:lstStyle/>
        <a:p>
          <a:endParaRPr lang="en-US"/>
        </a:p>
      </dgm:t>
    </dgm:pt>
    <dgm:pt modelId="{0AF4E81D-9B8A-409F-A31D-7613C4E0029E}" type="sibTrans" cxnId="{3645D6A9-694D-4E10-B7EC-BA71EBF5DB93}">
      <dgm:prSet/>
      <dgm:spPr/>
      <dgm:t>
        <a:bodyPr/>
        <a:lstStyle/>
        <a:p>
          <a:endParaRPr lang="en-US"/>
        </a:p>
      </dgm:t>
    </dgm:pt>
    <dgm:pt modelId="{90D69834-984C-460C-9183-255C5172C663}" type="pres">
      <dgm:prSet presAssocID="{7B2165B2-6EFD-4EDC-9DAC-D80F8D949641}" presName="root" presStyleCnt="0">
        <dgm:presLayoutVars>
          <dgm:dir/>
          <dgm:resizeHandles val="exact"/>
        </dgm:presLayoutVars>
      </dgm:prSet>
      <dgm:spPr/>
    </dgm:pt>
    <dgm:pt modelId="{2C4C32F2-3BEF-49DA-BB9E-ED85BA59E012}" type="pres">
      <dgm:prSet presAssocID="{958EEC24-30A8-4E49-B8A8-4A83204E32A0}" presName="compNode" presStyleCnt="0"/>
      <dgm:spPr/>
    </dgm:pt>
    <dgm:pt modelId="{03489674-28C1-4E51-922A-1107A7AC55FA}" type="pres">
      <dgm:prSet presAssocID="{958EEC24-30A8-4E49-B8A8-4A83204E32A0}" presName="bgRect" presStyleLbl="bgShp" presStyleIdx="0" presStyleCnt="5"/>
      <dgm:spPr/>
    </dgm:pt>
    <dgm:pt modelId="{56C5AFB5-C16B-49AA-A471-FE2730577EB9}" type="pres">
      <dgm:prSet presAssocID="{958EEC24-30A8-4E49-B8A8-4A83204E32A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 of People"/>
        </a:ext>
      </dgm:extLst>
    </dgm:pt>
    <dgm:pt modelId="{4FB3B1FC-67A1-443E-B57F-75ECCA5452FC}" type="pres">
      <dgm:prSet presAssocID="{958EEC24-30A8-4E49-B8A8-4A83204E32A0}" presName="spaceRect" presStyleCnt="0"/>
      <dgm:spPr/>
    </dgm:pt>
    <dgm:pt modelId="{26864FFA-DF24-417E-A8AF-525161318431}" type="pres">
      <dgm:prSet presAssocID="{958EEC24-30A8-4E49-B8A8-4A83204E32A0}" presName="parTx" presStyleLbl="revTx" presStyleIdx="0" presStyleCnt="5">
        <dgm:presLayoutVars>
          <dgm:chMax val="0"/>
          <dgm:chPref val="0"/>
        </dgm:presLayoutVars>
      </dgm:prSet>
      <dgm:spPr/>
    </dgm:pt>
    <dgm:pt modelId="{E9925151-7797-44A5-A9BA-90AC3E5F0E94}" type="pres">
      <dgm:prSet presAssocID="{C1A369F5-4D73-4953-A813-0C6213B24F6F}" presName="sibTrans" presStyleCnt="0"/>
      <dgm:spPr/>
    </dgm:pt>
    <dgm:pt modelId="{091C6DD4-7E91-42A6-B1DA-457D3B237AD3}" type="pres">
      <dgm:prSet presAssocID="{79BF6216-13BC-451B-AF16-937F01E66A87}" presName="compNode" presStyleCnt="0"/>
      <dgm:spPr/>
    </dgm:pt>
    <dgm:pt modelId="{4538ECA8-0754-4B84-A4FE-C6F9F7CAECA4}" type="pres">
      <dgm:prSet presAssocID="{79BF6216-13BC-451B-AF16-937F01E66A87}" presName="bgRect" presStyleLbl="bgShp" presStyleIdx="1" presStyleCnt="5"/>
      <dgm:spPr/>
    </dgm:pt>
    <dgm:pt modelId="{B1AE0C9F-30DA-4F2D-9FFC-84B68FB58375}" type="pres">
      <dgm:prSet presAssocID="{79BF6216-13BC-451B-AF16-937F01E66A87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1BC16B33-808B-41C5-8151-3C9293B0FAE7}" type="pres">
      <dgm:prSet presAssocID="{79BF6216-13BC-451B-AF16-937F01E66A87}" presName="spaceRect" presStyleCnt="0"/>
      <dgm:spPr/>
    </dgm:pt>
    <dgm:pt modelId="{2069E6C6-E969-4C88-96AF-3906F447A973}" type="pres">
      <dgm:prSet presAssocID="{79BF6216-13BC-451B-AF16-937F01E66A87}" presName="parTx" presStyleLbl="revTx" presStyleIdx="1" presStyleCnt="5">
        <dgm:presLayoutVars>
          <dgm:chMax val="0"/>
          <dgm:chPref val="0"/>
        </dgm:presLayoutVars>
      </dgm:prSet>
      <dgm:spPr/>
    </dgm:pt>
    <dgm:pt modelId="{B713D03C-8D72-4DA3-9CCB-5EA4F40B2BE3}" type="pres">
      <dgm:prSet presAssocID="{761713E9-E1AE-458C-ABC3-32F4892D9681}" presName="sibTrans" presStyleCnt="0"/>
      <dgm:spPr/>
    </dgm:pt>
    <dgm:pt modelId="{9F8A693B-67CA-471B-9672-E3C9456C851F}" type="pres">
      <dgm:prSet presAssocID="{BB283D8E-11EE-472A-AAA2-ED58470F33BB}" presName="compNode" presStyleCnt="0"/>
      <dgm:spPr/>
    </dgm:pt>
    <dgm:pt modelId="{F39F2C66-ACB7-425C-AD42-904BFF165F2A}" type="pres">
      <dgm:prSet presAssocID="{BB283D8E-11EE-472A-AAA2-ED58470F33BB}" presName="bgRect" presStyleLbl="bgShp" presStyleIdx="2" presStyleCnt="5"/>
      <dgm:spPr/>
    </dgm:pt>
    <dgm:pt modelId="{18D746AF-32CB-4BDA-9CD0-BAEF5D44217F}" type="pres">
      <dgm:prSet presAssocID="{BB283D8E-11EE-472A-AAA2-ED58470F33BB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1397DF19-7FF7-43A1-9F6E-A8D978B6C071}" type="pres">
      <dgm:prSet presAssocID="{BB283D8E-11EE-472A-AAA2-ED58470F33BB}" presName="spaceRect" presStyleCnt="0"/>
      <dgm:spPr/>
    </dgm:pt>
    <dgm:pt modelId="{7582FD71-3E99-4EEB-B315-8D51B8DF6661}" type="pres">
      <dgm:prSet presAssocID="{BB283D8E-11EE-472A-AAA2-ED58470F33BB}" presName="parTx" presStyleLbl="revTx" presStyleIdx="2" presStyleCnt="5">
        <dgm:presLayoutVars>
          <dgm:chMax val="0"/>
          <dgm:chPref val="0"/>
        </dgm:presLayoutVars>
      </dgm:prSet>
      <dgm:spPr/>
    </dgm:pt>
    <dgm:pt modelId="{8D2C889D-39C0-4FC4-9A67-487C3FDE5B89}" type="pres">
      <dgm:prSet presAssocID="{DB5FF20F-BF43-4653-9F31-B80C365DAE21}" presName="sibTrans" presStyleCnt="0"/>
      <dgm:spPr/>
    </dgm:pt>
    <dgm:pt modelId="{942B55A7-8951-41AE-B721-E2F3FE910839}" type="pres">
      <dgm:prSet presAssocID="{EAC482FD-29B0-4099-B7B5-54E0087FD0AC}" presName="compNode" presStyleCnt="0"/>
      <dgm:spPr/>
    </dgm:pt>
    <dgm:pt modelId="{6C3D6E57-E3D7-4517-AA4E-CF19B2947DE7}" type="pres">
      <dgm:prSet presAssocID="{EAC482FD-29B0-4099-B7B5-54E0087FD0AC}" presName="bgRect" presStyleLbl="bgShp" presStyleIdx="3" presStyleCnt="5"/>
      <dgm:spPr/>
    </dgm:pt>
    <dgm:pt modelId="{82F4ACB2-133D-4FC1-B346-E0BC9BF3C12E}" type="pres">
      <dgm:prSet presAssocID="{EAC482FD-29B0-4099-B7B5-54E0087FD0AC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7BBFE6A6-5853-4AEB-95CA-DF6EA0DF9BAF}" type="pres">
      <dgm:prSet presAssocID="{EAC482FD-29B0-4099-B7B5-54E0087FD0AC}" presName="spaceRect" presStyleCnt="0"/>
      <dgm:spPr/>
    </dgm:pt>
    <dgm:pt modelId="{60B2D226-684A-4FDB-9038-D6DDD74A2301}" type="pres">
      <dgm:prSet presAssocID="{EAC482FD-29B0-4099-B7B5-54E0087FD0AC}" presName="parTx" presStyleLbl="revTx" presStyleIdx="3" presStyleCnt="5">
        <dgm:presLayoutVars>
          <dgm:chMax val="0"/>
          <dgm:chPref val="0"/>
        </dgm:presLayoutVars>
      </dgm:prSet>
      <dgm:spPr/>
    </dgm:pt>
    <dgm:pt modelId="{E23945E8-EB84-4752-B195-ADA2838BAC6C}" type="pres">
      <dgm:prSet presAssocID="{26183EFB-851B-4016-B040-43B43F33282D}" presName="sibTrans" presStyleCnt="0"/>
      <dgm:spPr/>
    </dgm:pt>
    <dgm:pt modelId="{1C9ACDF8-68CA-4D8D-9033-841571499903}" type="pres">
      <dgm:prSet presAssocID="{F1B1D630-A83F-41A6-921E-1F7A80D4B0E4}" presName="compNode" presStyleCnt="0"/>
      <dgm:spPr/>
    </dgm:pt>
    <dgm:pt modelId="{F0B04A4E-184B-46A9-9B8A-23240715FC06}" type="pres">
      <dgm:prSet presAssocID="{F1B1D630-A83F-41A6-921E-1F7A80D4B0E4}" presName="bgRect" presStyleLbl="bgShp" presStyleIdx="4" presStyleCnt="5"/>
      <dgm:spPr/>
    </dgm:pt>
    <dgm:pt modelId="{34070069-3437-4221-9D7F-72B28DE10984}" type="pres">
      <dgm:prSet presAssocID="{F1B1D630-A83F-41A6-921E-1F7A80D4B0E4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ophy"/>
        </a:ext>
      </dgm:extLst>
    </dgm:pt>
    <dgm:pt modelId="{A5B2E285-D6E7-4E1D-B2A9-A7FF70205AC7}" type="pres">
      <dgm:prSet presAssocID="{F1B1D630-A83F-41A6-921E-1F7A80D4B0E4}" presName="spaceRect" presStyleCnt="0"/>
      <dgm:spPr/>
    </dgm:pt>
    <dgm:pt modelId="{1150FFE9-BADF-4360-8D7E-015345ABE445}" type="pres">
      <dgm:prSet presAssocID="{F1B1D630-A83F-41A6-921E-1F7A80D4B0E4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4909540A-C375-4BBC-8726-655F2D9228C1}" type="presOf" srcId="{F1B1D630-A83F-41A6-921E-1F7A80D4B0E4}" destId="{1150FFE9-BADF-4360-8D7E-015345ABE445}" srcOrd="0" destOrd="0" presId="urn:microsoft.com/office/officeart/2018/2/layout/IconVerticalSolidList"/>
    <dgm:cxn modelId="{85546818-7F8E-4DA6-BAF9-32B9DE108194}" srcId="{7B2165B2-6EFD-4EDC-9DAC-D80F8D949641}" destId="{958EEC24-30A8-4E49-B8A8-4A83204E32A0}" srcOrd="0" destOrd="0" parTransId="{48AAC565-6D57-4BB9-89CB-D039E9E526BB}" sibTransId="{C1A369F5-4D73-4953-A813-0C6213B24F6F}"/>
    <dgm:cxn modelId="{2E2F5B43-D1BE-4C3A-B56B-B232EE5E68DA}" srcId="{7B2165B2-6EFD-4EDC-9DAC-D80F8D949641}" destId="{79BF6216-13BC-451B-AF16-937F01E66A87}" srcOrd="1" destOrd="0" parTransId="{E571E361-3DC6-47C3-9303-17509121B813}" sibTransId="{761713E9-E1AE-458C-ABC3-32F4892D9681}"/>
    <dgm:cxn modelId="{7EBF6E4A-3921-49C9-AE65-D24A6FBDFB5E}" type="presOf" srcId="{958EEC24-30A8-4E49-B8A8-4A83204E32A0}" destId="{26864FFA-DF24-417E-A8AF-525161318431}" srcOrd="0" destOrd="0" presId="urn:microsoft.com/office/officeart/2018/2/layout/IconVerticalSolidList"/>
    <dgm:cxn modelId="{585C2F52-1546-4613-AA70-C559F479EFBE}" type="presOf" srcId="{7B2165B2-6EFD-4EDC-9DAC-D80F8D949641}" destId="{90D69834-984C-460C-9183-255C5172C663}" srcOrd="0" destOrd="0" presId="urn:microsoft.com/office/officeart/2018/2/layout/IconVerticalSolidList"/>
    <dgm:cxn modelId="{74DD2B7F-09D9-4B41-AB6A-46687A5A97D4}" type="presOf" srcId="{BB283D8E-11EE-472A-AAA2-ED58470F33BB}" destId="{7582FD71-3E99-4EEB-B315-8D51B8DF6661}" srcOrd="0" destOrd="0" presId="urn:microsoft.com/office/officeart/2018/2/layout/IconVerticalSolidList"/>
    <dgm:cxn modelId="{FB6EDE93-8111-4CEF-B4AF-B88CA945D13D}" srcId="{7B2165B2-6EFD-4EDC-9DAC-D80F8D949641}" destId="{BB283D8E-11EE-472A-AAA2-ED58470F33BB}" srcOrd="2" destOrd="0" parTransId="{6BBA8738-23B0-4C21-893F-A53920D0C5EF}" sibTransId="{DB5FF20F-BF43-4653-9F31-B80C365DAE21}"/>
    <dgm:cxn modelId="{3645D6A9-694D-4E10-B7EC-BA71EBF5DB93}" srcId="{7B2165B2-6EFD-4EDC-9DAC-D80F8D949641}" destId="{F1B1D630-A83F-41A6-921E-1F7A80D4B0E4}" srcOrd="4" destOrd="0" parTransId="{7B769332-EE80-4E63-9769-CF5E11D1F189}" sibTransId="{0AF4E81D-9B8A-409F-A31D-7613C4E0029E}"/>
    <dgm:cxn modelId="{29636EB4-3CC9-4C5D-BFE9-6C634639DF88}" type="presOf" srcId="{79BF6216-13BC-451B-AF16-937F01E66A87}" destId="{2069E6C6-E969-4C88-96AF-3906F447A973}" srcOrd="0" destOrd="0" presId="urn:microsoft.com/office/officeart/2018/2/layout/IconVerticalSolidList"/>
    <dgm:cxn modelId="{A55518C1-413E-4386-9598-AC3B394D9890}" srcId="{7B2165B2-6EFD-4EDC-9DAC-D80F8D949641}" destId="{EAC482FD-29B0-4099-B7B5-54E0087FD0AC}" srcOrd="3" destOrd="0" parTransId="{B64FAADE-C789-4FE9-BD0F-D7A65FB2F886}" sibTransId="{26183EFB-851B-4016-B040-43B43F33282D}"/>
    <dgm:cxn modelId="{0C8DA0F1-EFE1-4CB7-9479-4C9AA0760A2D}" type="presOf" srcId="{EAC482FD-29B0-4099-B7B5-54E0087FD0AC}" destId="{60B2D226-684A-4FDB-9038-D6DDD74A2301}" srcOrd="0" destOrd="0" presId="urn:microsoft.com/office/officeart/2018/2/layout/IconVerticalSolidList"/>
    <dgm:cxn modelId="{048263DA-F6A3-408C-9E0B-7F9C9FD68B0D}" type="presParOf" srcId="{90D69834-984C-460C-9183-255C5172C663}" destId="{2C4C32F2-3BEF-49DA-BB9E-ED85BA59E012}" srcOrd="0" destOrd="0" presId="urn:microsoft.com/office/officeart/2018/2/layout/IconVerticalSolidList"/>
    <dgm:cxn modelId="{2FBC119E-BC23-4AF7-B675-C69A3464739D}" type="presParOf" srcId="{2C4C32F2-3BEF-49DA-BB9E-ED85BA59E012}" destId="{03489674-28C1-4E51-922A-1107A7AC55FA}" srcOrd="0" destOrd="0" presId="urn:microsoft.com/office/officeart/2018/2/layout/IconVerticalSolidList"/>
    <dgm:cxn modelId="{E3AA88B5-B62E-4981-829F-031CB039E454}" type="presParOf" srcId="{2C4C32F2-3BEF-49DA-BB9E-ED85BA59E012}" destId="{56C5AFB5-C16B-49AA-A471-FE2730577EB9}" srcOrd="1" destOrd="0" presId="urn:microsoft.com/office/officeart/2018/2/layout/IconVerticalSolidList"/>
    <dgm:cxn modelId="{B5109C2E-C859-4EDE-A42D-CE3A8EE14F1C}" type="presParOf" srcId="{2C4C32F2-3BEF-49DA-BB9E-ED85BA59E012}" destId="{4FB3B1FC-67A1-443E-B57F-75ECCA5452FC}" srcOrd="2" destOrd="0" presId="urn:microsoft.com/office/officeart/2018/2/layout/IconVerticalSolidList"/>
    <dgm:cxn modelId="{11089339-C156-4DA7-A262-7BB235331232}" type="presParOf" srcId="{2C4C32F2-3BEF-49DA-BB9E-ED85BA59E012}" destId="{26864FFA-DF24-417E-A8AF-525161318431}" srcOrd="3" destOrd="0" presId="urn:microsoft.com/office/officeart/2018/2/layout/IconVerticalSolidList"/>
    <dgm:cxn modelId="{F30AB90D-B3C2-4952-BBCA-3703F15F2A03}" type="presParOf" srcId="{90D69834-984C-460C-9183-255C5172C663}" destId="{E9925151-7797-44A5-A9BA-90AC3E5F0E94}" srcOrd="1" destOrd="0" presId="urn:microsoft.com/office/officeart/2018/2/layout/IconVerticalSolidList"/>
    <dgm:cxn modelId="{334ACE62-6D1F-42D7-85D6-7B7D41CD74F7}" type="presParOf" srcId="{90D69834-984C-460C-9183-255C5172C663}" destId="{091C6DD4-7E91-42A6-B1DA-457D3B237AD3}" srcOrd="2" destOrd="0" presId="urn:microsoft.com/office/officeart/2018/2/layout/IconVerticalSolidList"/>
    <dgm:cxn modelId="{C6C2FEF3-6A44-4C54-81A7-9FB9502F4794}" type="presParOf" srcId="{091C6DD4-7E91-42A6-B1DA-457D3B237AD3}" destId="{4538ECA8-0754-4B84-A4FE-C6F9F7CAECA4}" srcOrd="0" destOrd="0" presId="urn:microsoft.com/office/officeart/2018/2/layout/IconVerticalSolidList"/>
    <dgm:cxn modelId="{8BB37A04-CB4C-40FE-8C85-E7F82300AA6F}" type="presParOf" srcId="{091C6DD4-7E91-42A6-B1DA-457D3B237AD3}" destId="{B1AE0C9F-30DA-4F2D-9FFC-84B68FB58375}" srcOrd="1" destOrd="0" presId="urn:microsoft.com/office/officeart/2018/2/layout/IconVerticalSolidList"/>
    <dgm:cxn modelId="{F189CA07-9540-4D9A-9F44-18D6B8CEC9BB}" type="presParOf" srcId="{091C6DD4-7E91-42A6-B1DA-457D3B237AD3}" destId="{1BC16B33-808B-41C5-8151-3C9293B0FAE7}" srcOrd="2" destOrd="0" presId="urn:microsoft.com/office/officeart/2018/2/layout/IconVerticalSolidList"/>
    <dgm:cxn modelId="{7BC52096-689E-423D-A007-9643FFBBD85E}" type="presParOf" srcId="{091C6DD4-7E91-42A6-B1DA-457D3B237AD3}" destId="{2069E6C6-E969-4C88-96AF-3906F447A973}" srcOrd="3" destOrd="0" presId="urn:microsoft.com/office/officeart/2018/2/layout/IconVerticalSolidList"/>
    <dgm:cxn modelId="{134FA3F0-4300-41B7-8323-8D495CFB8D26}" type="presParOf" srcId="{90D69834-984C-460C-9183-255C5172C663}" destId="{B713D03C-8D72-4DA3-9CCB-5EA4F40B2BE3}" srcOrd="3" destOrd="0" presId="urn:microsoft.com/office/officeart/2018/2/layout/IconVerticalSolidList"/>
    <dgm:cxn modelId="{74389C8C-595C-42D7-AD68-ECB8CD23A14E}" type="presParOf" srcId="{90D69834-984C-460C-9183-255C5172C663}" destId="{9F8A693B-67CA-471B-9672-E3C9456C851F}" srcOrd="4" destOrd="0" presId="urn:microsoft.com/office/officeart/2018/2/layout/IconVerticalSolidList"/>
    <dgm:cxn modelId="{CD679E79-A3DD-4B91-8021-094CB1B27051}" type="presParOf" srcId="{9F8A693B-67CA-471B-9672-E3C9456C851F}" destId="{F39F2C66-ACB7-425C-AD42-904BFF165F2A}" srcOrd="0" destOrd="0" presId="urn:microsoft.com/office/officeart/2018/2/layout/IconVerticalSolidList"/>
    <dgm:cxn modelId="{DD6A7850-C365-4F76-8040-EFD06C4701BA}" type="presParOf" srcId="{9F8A693B-67CA-471B-9672-E3C9456C851F}" destId="{18D746AF-32CB-4BDA-9CD0-BAEF5D44217F}" srcOrd="1" destOrd="0" presId="urn:microsoft.com/office/officeart/2018/2/layout/IconVerticalSolidList"/>
    <dgm:cxn modelId="{B185DC0C-DF32-4E28-B4BF-4CF4125403EF}" type="presParOf" srcId="{9F8A693B-67CA-471B-9672-E3C9456C851F}" destId="{1397DF19-7FF7-43A1-9F6E-A8D978B6C071}" srcOrd="2" destOrd="0" presId="urn:microsoft.com/office/officeart/2018/2/layout/IconVerticalSolidList"/>
    <dgm:cxn modelId="{E08B3AD8-F500-4D1D-8A0D-13261ECD5236}" type="presParOf" srcId="{9F8A693B-67CA-471B-9672-E3C9456C851F}" destId="{7582FD71-3E99-4EEB-B315-8D51B8DF6661}" srcOrd="3" destOrd="0" presId="urn:microsoft.com/office/officeart/2018/2/layout/IconVerticalSolidList"/>
    <dgm:cxn modelId="{A3F1AEDB-D2D8-427B-BB2C-A48388875B23}" type="presParOf" srcId="{90D69834-984C-460C-9183-255C5172C663}" destId="{8D2C889D-39C0-4FC4-9A67-487C3FDE5B89}" srcOrd="5" destOrd="0" presId="urn:microsoft.com/office/officeart/2018/2/layout/IconVerticalSolidList"/>
    <dgm:cxn modelId="{64249E20-9E6F-42B5-AF60-4E2773A4A639}" type="presParOf" srcId="{90D69834-984C-460C-9183-255C5172C663}" destId="{942B55A7-8951-41AE-B721-E2F3FE910839}" srcOrd="6" destOrd="0" presId="urn:microsoft.com/office/officeart/2018/2/layout/IconVerticalSolidList"/>
    <dgm:cxn modelId="{B194BDFB-48CC-48C9-B014-741475F92759}" type="presParOf" srcId="{942B55A7-8951-41AE-B721-E2F3FE910839}" destId="{6C3D6E57-E3D7-4517-AA4E-CF19B2947DE7}" srcOrd="0" destOrd="0" presId="urn:microsoft.com/office/officeart/2018/2/layout/IconVerticalSolidList"/>
    <dgm:cxn modelId="{6FEE4C97-2843-4006-A73E-A213E30CC66E}" type="presParOf" srcId="{942B55A7-8951-41AE-B721-E2F3FE910839}" destId="{82F4ACB2-133D-4FC1-B346-E0BC9BF3C12E}" srcOrd="1" destOrd="0" presId="urn:microsoft.com/office/officeart/2018/2/layout/IconVerticalSolidList"/>
    <dgm:cxn modelId="{747FB779-9D10-40F2-A619-5B3A8C0E1072}" type="presParOf" srcId="{942B55A7-8951-41AE-B721-E2F3FE910839}" destId="{7BBFE6A6-5853-4AEB-95CA-DF6EA0DF9BAF}" srcOrd="2" destOrd="0" presId="urn:microsoft.com/office/officeart/2018/2/layout/IconVerticalSolidList"/>
    <dgm:cxn modelId="{6C1D609E-3F85-4274-A922-E8E35A31F3F3}" type="presParOf" srcId="{942B55A7-8951-41AE-B721-E2F3FE910839}" destId="{60B2D226-684A-4FDB-9038-D6DDD74A2301}" srcOrd="3" destOrd="0" presId="urn:microsoft.com/office/officeart/2018/2/layout/IconVerticalSolidList"/>
    <dgm:cxn modelId="{13BC45B4-B1DE-489F-9FEF-12E6D7C79589}" type="presParOf" srcId="{90D69834-984C-460C-9183-255C5172C663}" destId="{E23945E8-EB84-4752-B195-ADA2838BAC6C}" srcOrd="7" destOrd="0" presId="urn:microsoft.com/office/officeart/2018/2/layout/IconVerticalSolidList"/>
    <dgm:cxn modelId="{D9A9D9B1-D63F-421A-B8EB-5C0B8ED57516}" type="presParOf" srcId="{90D69834-984C-460C-9183-255C5172C663}" destId="{1C9ACDF8-68CA-4D8D-9033-841571499903}" srcOrd="8" destOrd="0" presId="urn:microsoft.com/office/officeart/2018/2/layout/IconVerticalSolidList"/>
    <dgm:cxn modelId="{05192971-2ED8-4C9E-8C9E-66F878A0DA50}" type="presParOf" srcId="{1C9ACDF8-68CA-4D8D-9033-841571499903}" destId="{F0B04A4E-184B-46A9-9B8A-23240715FC06}" srcOrd="0" destOrd="0" presId="urn:microsoft.com/office/officeart/2018/2/layout/IconVerticalSolidList"/>
    <dgm:cxn modelId="{13C29D6F-5514-4AF3-A050-CC023C64029A}" type="presParOf" srcId="{1C9ACDF8-68CA-4D8D-9033-841571499903}" destId="{34070069-3437-4221-9D7F-72B28DE10984}" srcOrd="1" destOrd="0" presId="urn:microsoft.com/office/officeart/2018/2/layout/IconVerticalSolidList"/>
    <dgm:cxn modelId="{F0510C49-CBCD-4E6B-B204-4AFB8D3EEE4D}" type="presParOf" srcId="{1C9ACDF8-68CA-4D8D-9033-841571499903}" destId="{A5B2E285-D6E7-4E1D-B2A9-A7FF70205AC7}" srcOrd="2" destOrd="0" presId="urn:microsoft.com/office/officeart/2018/2/layout/IconVerticalSolidList"/>
    <dgm:cxn modelId="{9C830808-2417-4C5C-9D38-04C6D10B25A5}" type="presParOf" srcId="{1C9ACDF8-68CA-4D8D-9033-841571499903}" destId="{1150FFE9-BADF-4360-8D7E-015345ABE44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3003CA2-CE96-4E84-A766-8ED9BF87C4F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1D45E9B-D1D9-4380-8A9D-83B8417B6778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COUNT UP THE MARKS</a:t>
          </a:r>
          <a:endParaRPr lang="en-US"/>
        </a:p>
      </dgm:t>
    </dgm:pt>
    <dgm:pt modelId="{973477FA-1E70-4C1F-A491-28D8D9ADC708}" type="parTrans" cxnId="{35F99BF3-6E29-4250-800E-CDC959F3CE11}">
      <dgm:prSet/>
      <dgm:spPr/>
      <dgm:t>
        <a:bodyPr/>
        <a:lstStyle/>
        <a:p>
          <a:endParaRPr lang="en-US"/>
        </a:p>
      </dgm:t>
    </dgm:pt>
    <dgm:pt modelId="{D5AEB9D3-5CD1-499F-A023-169F86240C36}" type="sibTrans" cxnId="{35F99BF3-6E29-4250-800E-CDC959F3CE11}">
      <dgm:prSet/>
      <dgm:spPr/>
      <dgm:t>
        <a:bodyPr/>
        <a:lstStyle/>
        <a:p>
          <a:endParaRPr lang="en-US"/>
        </a:p>
      </dgm:t>
    </dgm:pt>
    <dgm:pt modelId="{E81097C8-1505-48AF-B634-EFD3BA2754FC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RETURN THE PAPERS TO THEIR ORIGINAL TEAMS</a:t>
          </a:r>
          <a:endParaRPr lang="en-US"/>
        </a:p>
      </dgm:t>
    </dgm:pt>
    <dgm:pt modelId="{46EADE06-7FD2-4955-BCB2-8CB2857E71D5}" type="parTrans" cxnId="{0F4A9A45-0B5D-462E-8145-D6A6129F7D8C}">
      <dgm:prSet/>
      <dgm:spPr/>
      <dgm:t>
        <a:bodyPr/>
        <a:lstStyle/>
        <a:p>
          <a:endParaRPr lang="en-US"/>
        </a:p>
      </dgm:t>
    </dgm:pt>
    <dgm:pt modelId="{0B509A6F-9A9E-4FE2-AE84-8A1225DD9AB0}" type="sibTrans" cxnId="{0F4A9A45-0B5D-462E-8145-D6A6129F7D8C}">
      <dgm:prSet/>
      <dgm:spPr/>
      <dgm:t>
        <a:bodyPr/>
        <a:lstStyle/>
        <a:p>
          <a:endParaRPr lang="en-US"/>
        </a:p>
      </dgm:t>
    </dgm:pt>
    <dgm:pt modelId="{6045F73B-DBA9-43D0-BA57-9A61AEF382C7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ALL TEAMS REPORT YOUR SCORES</a:t>
          </a:r>
          <a:endParaRPr lang="en-US"/>
        </a:p>
      </dgm:t>
    </dgm:pt>
    <dgm:pt modelId="{3CDB3DC3-F04D-4CD6-9A66-13C5EFE94A9A}" type="parTrans" cxnId="{022CBF84-A5B9-4430-8ED4-EC3E5A235804}">
      <dgm:prSet/>
      <dgm:spPr/>
      <dgm:t>
        <a:bodyPr/>
        <a:lstStyle/>
        <a:p>
          <a:endParaRPr lang="en-US"/>
        </a:p>
      </dgm:t>
    </dgm:pt>
    <dgm:pt modelId="{6E6A0B48-9B1C-48E3-8645-9EF4F1F9B0D4}" type="sibTrans" cxnId="{022CBF84-A5B9-4430-8ED4-EC3E5A235804}">
      <dgm:prSet/>
      <dgm:spPr/>
      <dgm:t>
        <a:bodyPr/>
        <a:lstStyle/>
        <a:p>
          <a:endParaRPr lang="en-US"/>
        </a:p>
      </dgm:t>
    </dgm:pt>
    <dgm:pt modelId="{6C0F79D4-038A-402F-8F54-A0F7D7B680CD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WAIT PATIENTLY WHILE A WINNER IS DECIDED</a:t>
          </a:r>
          <a:endParaRPr lang="en-US"/>
        </a:p>
      </dgm:t>
    </dgm:pt>
    <dgm:pt modelId="{979A8341-428A-4ED3-ADF4-0586CE989CDC}" type="parTrans" cxnId="{F67396DE-8E77-459B-979E-97D53EF1B681}">
      <dgm:prSet/>
      <dgm:spPr/>
      <dgm:t>
        <a:bodyPr/>
        <a:lstStyle/>
        <a:p>
          <a:endParaRPr lang="en-US"/>
        </a:p>
      </dgm:t>
    </dgm:pt>
    <dgm:pt modelId="{CE696FCA-8276-4E74-9376-121D42E27ED4}" type="sibTrans" cxnId="{F67396DE-8E77-459B-979E-97D53EF1B681}">
      <dgm:prSet/>
      <dgm:spPr/>
      <dgm:t>
        <a:bodyPr/>
        <a:lstStyle/>
        <a:p>
          <a:endParaRPr lang="en-US"/>
        </a:p>
      </dgm:t>
    </dgm:pt>
    <dgm:pt modelId="{32406CE1-0E87-43E0-96A4-3C695281FE5D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REVEL IN JOY IF YOU WIN </a:t>
          </a:r>
          <a:endParaRPr lang="en-US"/>
        </a:p>
      </dgm:t>
    </dgm:pt>
    <dgm:pt modelId="{3F9E8677-88C2-4DC0-B463-D3D181EE010C}" type="parTrans" cxnId="{77046877-021D-4BF8-AA32-FE2659CAD6A2}">
      <dgm:prSet/>
      <dgm:spPr/>
      <dgm:t>
        <a:bodyPr/>
        <a:lstStyle/>
        <a:p>
          <a:endParaRPr lang="en-US"/>
        </a:p>
      </dgm:t>
    </dgm:pt>
    <dgm:pt modelId="{0BB983F8-9073-4E86-BF5C-993DABCDD27D}" type="sibTrans" cxnId="{77046877-021D-4BF8-AA32-FE2659CAD6A2}">
      <dgm:prSet/>
      <dgm:spPr/>
      <dgm:t>
        <a:bodyPr/>
        <a:lstStyle/>
        <a:p>
          <a:endParaRPr lang="en-US"/>
        </a:p>
      </dgm:t>
    </dgm:pt>
    <dgm:pt modelId="{5DC55B1E-7CCB-4447-89CF-09E6016C4FF3}" type="pres">
      <dgm:prSet presAssocID="{93003CA2-CE96-4E84-A766-8ED9BF87C4F2}" presName="root" presStyleCnt="0">
        <dgm:presLayoutVars>
          <dgm:dir/>
          <dgm:resizeHandles val="exact"/>
        </dgm:presLayoutVars>
      </dgm:prSet>
      <dgm:spPr/>
    </dgm:pt>
    <dgm:pt modelId="{4643C075-5A29-4697-83FB-CDD590E7857C}" type="pres">
      <dgm:prSet presAssocID="{11D45E9B-D1D9-4380-8A9D-83B8417B6778}" presName="compNode" presStyleCnt="0"/>
      <dgm:spPr/>
    </dgm:pt>
    <dgm:pt modelId="{1572E1E4-D5DB-4945-BC06-44180718D03E}" type="pres">
      <dgm:prSet presAssocID="{11D45E9B-D1D9-4380-8A9D-83B8417B6778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384D01E9-E7A5-4B35-B024-2F3934F40277}" type="pres">
      <dgm:prSet presAssocID="{11D45E9B-D1D9-4380-8A9D-83B8417B6778}" presName="spaceRect" presStyleCnt="0"/>
      <dgm:spPr/>
    </dgm:pt>
    <dgm:pt modelId="{AF82EC40-3FB8-466A-8774-79200473A37D}" type="pres">
      <dgm:prSet presAssocID="{11D45E9B-D1D9-4380-8A9D-83B8417B6778}" presName="textRect" presStyleLbl="revTx" presStyleIdx="0" presStyleCnt="5">
        <dgm:presLayoutVars>
          <dgm:chMax val="1"/>
          <dgm:chPref val="1"/>
        </dgm:presLayoutVars>
      </dgm:prSet>
      <dgm:spPr/>
    </dgm:pt>
    <dgm:pt modelId="{C472148A-9353-4EF6-86C7-09C8EE1B4D01}" type="pres">
      <dgm:prSet presAssocID="{D5AEB9D3-5CD1-499F-A023-169F86240C36}" presName="sibTrans" presStyleCnt="0"/>
      <dgm:spPr/>
    </dgm:pt>
    <dgm:pt modelId="{D67F53F4-8435-4D1D-B115-55A466FEC815}" type="pres">
      <dgm:prSet presAssocID="{E81097C8-1505-48AF-B634-EFD3BA2754FC}" presName="compNode" presStyleCnt="0"/>
      <dgm:spPr/>
    </dgm:pt>
    <dgm:pt modelId="{4732EC54-EA57-4842-8236-FAA99D718FEA}" type="pres">
      <dgm:prSet presAssocID="{E81097C8-1505-48AF-B634-EFD3BA2754FC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E1E1183A-217B-4E3A-951E-1696C9823CA3}" type="pres">
      <dgm:prSet presAssocID="{E81097C8-1505-48AF-B634-EFD3BA2754FC}" presName="spaceRect" presStyleCnt="0"/>
      <dgm:spPr/>
    </dgm:pt>
    <dgm:pt modelId="{60AC632B-EB11-4E1E-BE8B-22BBC4BCD751}" type="pres">
      <dgm:prSet presAssocID="{E81097C8-1505-48AF-B634-EFD3BA2754FC}" presName="textRect" presStyleLbl="revTx" presStyleIdx="1" presStyleCnt="5">
        <dgm:presLayoutVars>
          <dgm:chMax val="1"/>
          <dgm:chPref val="1"/>
        </dgm:presLayoutVars>
      </dgm:prSet>
      <dgm:spPr/>
    </dgm:pt>
    <dgm:pt modelId="{EBA376D0-309E-4318-87A3-B84BC5427869}" type="pres">
      <dgm:prSet presAssocID="{0B509A6F-9A9E-4FE2-AE84-8A1225DD9AB0}" presName="sibTrans" presStyleCnt="0"/>
      <dgm:spPr/>
    </dgm:pt>
    <dgm:pt modelId="{4FCC9FCD-FFD0-407C-9139-C2F59843D46D}" type="pres">
      <dgm:prSet presAssocID="{6045F73B-DBA9-43D0-BA57-9A61AEF382C7}" presName="compNode" presStyleCnt="0"/>
      <dgm:spPr/>
    </dgm:pt>
    <dgm:pt modelId="{945ADE51-4AF6-4877-B328-296F0EA4D250}" type="pres">
      <dgm:prSet presAssocID="{6045F73B-DBA9-43D0-BA57-9A61AEF382C7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9368CBA3-301E-4A61-A3C1-95ED074FF585}" type="pres">
      <dgm:prSet presAssocID="{6045F73B-DBA9-43D0-BA57-9A61AEF382C7}" presName="spaceRect" presStyleCnt="0"/>
      <dgm:spPr/>
    </dgm:pt>
    <dgm:pt modelId="{49BFF04A-6B92-466C-91C5-55E394E8DA2D}" type="pres">
      <dgm:prSet presAssocID="{6045F73B-DBA9-43D0-BA57-9A61AEF382C7}" presName="textRect" presStyleLbl="revTx" presStyleIdx="2" presStyleCnt="5">
        <dgm:presLayoutVars>
          <dgm:chMax val="1"/>
          <dgm:chPref val="1"/>
        </dgm:presLayoutVars>
      </dgm:prSet>
      <dgm:spPr/>
    </dgm:pt>
    <dgm:pt modelId="{ABFA5B16-5D43-40E0-AFD2-B6383EB260DA}" type="pres">
      <dgm:prSet presAssocID="{6E6A0B48-9B1C-48E3-8645-9EF4F1F9B0D4}" presName="sibTrans" presStyleCnt="0"/>
      <dgm:spPr/>
    </dgm:pt>
    <dgm:pt modelId="{54F6B3B0-C540-4014-A766-D63943E72D4A}" type="pres">
      <dgm:prSet presAssocID="{6C0F79D4-038A-402F-8F54-A0F7D7B680CD}" presName="compNode" presStyleCnt="0"/>
      <dgm:spPr/>
    </dgm:pt>
    <dgm:pt modelId="{489F9681-6AB7-4F72-A020-0BF2D4DEF064}" type="pres">
      <dgm:prSet presAssocID="{6C0F79D4-038A-402F-8F54-A0F7D7B680CD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ophy"/>
        </a:ext>
      </dgm:extLst>
    </dgm:pt>
    <dgm:pt modelId="{933BCC5D-81ED-42CC-866D-5174F45DF13B}" type="pres">
      <dgm:prSet presAssocID="{6C0F79D4-038A-402F-8F54-A0F7D7B680CD}" presName="spaceRect" presStyleCnt="0"/>
      <dgm:spPr/>
    </dgm:pt>
    <dgm:pt modelId="{34C42FCD-5C01-45B8-BC84-F4925ACD7CD3}" type="pres">
      <dgm:prSet presAssocID="{6C0F79D4-038A-402F-8F54-A0F7D7B680CD}" presName="textRect" presStyleLbl="revTx" presStyleIdx="3" presStyleCnt="5">
        <dgm:presLayoutVars>
          <dgm:chMax val="1"/>
          <dgm:chPref val="1"/>
        </dgm:presLayoutVars>
      </dgm:prSet>
      <dgm:spPr/>
    </dgm:pt>
    <dgm:pt modelId="{C922B9A8-EFDB-42FC-8B3B-CA834B4FA89D}" type="pres">
      <dgm:prSet presAssocID="{CE696FCA-8276-4E74-9376-121D42E27ED4}" presName="sibTrans" presStyleCnt="0"/>
      <dgm:spPr/>
    </dgm:pt>
    <dgm:pt modelId="{B238BE37-E644-40C9-8FE8-49E0D81D24DA}" type="pres">
      <dgm:prSet presAssocID="{32406CE1-0E87-43E0-96A4-3C695281FE5D}" presName="compNode" presStyleCnt="0"/>
      <dgm:spPr/>
    </dgm:pt>
    <dgm:pt modelId="{3FE932BA-0F14-46EC-96DF-CDD800B4148F}" type="pres">
      <dgm:prSet presAssocID="{32406CE1-0E87-43E0-96A4-3C695281FE5D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iling Face with No Fill"/>
        </a:ext>
      </dgm:extLst>
    </dgm:pt>
    <dgm:pt modelId="{F0EC460F-4421-4F96-AE94-45000F28ECB4}" type="pres">
      <dgm:prSet presAssocID="{32406CE1-0E87-43E0-96A4-3C695281FE5D}" presName="spaceRect" presStyleCnt="0"/>
      <dgm:spPr/>
    </dgm:pt>
    <dgm:pt modelId="{0FEDAD74-13DB-456C-BB84-5E9F1BCD39B7}" type="pres">
      <dgm:prSet presAssocID="{32406CE1-0E87-43E0-96A4-3C695281FE5D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C4D47411-F8AF-45BD-95E1-287A2EFDEEDA}" type="presOf" srcId="{11D45E9B-D1D9-4380-8A9D-83B8417B6778}" destId="{AF82EC40-3FB8-466A-8774-79200473A37D}" srcOrd="0" destOrd="0" presId="urn:microsoft.com/office/officeart/2018/2/layout/IconLabelList"/>
    <dgm:cxn modelId="{0F4A9A45-0B5D-462E-8145-D6A6129F7D8C}" srcId="{93003CA2-CE96-4E84-A766-8ED9BF87C4F2}" destId="{E81097C8-1505-48AF-B634-EFD3BA2754FC}" srcOrd="1" destOrd="0" parTransId="{46EADE06-7FD2-4955-BCB2-8CB2857E71D5}" sibTransId="{0B509A6F-9A9E-4FE2-AE84-8A1225DD9AB0}"/>
    <dgm:cxn modelId="{62C31647-4E0F-4CEC-ABD4-6EE366D09C83}" type="presOf" srcId="{32406CE1-0E87-43E0-96A4-3C695281FE5D}" destId="{0FEDAD74-13DB-456C-BB84-5E9F1BCD39B7}" srcOrd="0" destOrd="0" presId="urn:microsoft.com/office/officeart/2018/2/layout/IconLabelList"/>
    <dgm:cxn modelId="{77046877-021D-4BF8-AA32-FE2659CAD6A2}" srcId="{93003CA2-CE96-4E84-A766-8ED9BF87C4F2}" destId="{32406CE1-0E87-43E0-96A4-3C695281FE5D}" srcOrd="4" destOrd="0" parTransId="{3F9E8677-88C2-4DC0-B463-D3D181EE010C}" sibTransId="{0BB983F8-9073-4E86-BF5C-993DABCDD27D}"/>
    <dgm:cxn modelId="{022CBF84-A5B9-4430-8ED4-EC3E5A235804}" srcId="{93003CA2-CE96-4E84-A766-8ED9BF87C4F2}" destId="{6045F73B-DBA9-43D0-BA57-9A61AEF382C7}" srcOrd="2" destOrd="0" parTransId="{3CDB3DC3-F04D-4CD6-9A66-13C5EFE94A9A}" sibTransId="{6E6A0B48-9B1C-48E3-8645-9EF4F1F9B0D4}"/>
    <dgm:cxn modelId="{6FC3209C-D70F-4DDB-8340-6AF208877EBE}" type="presOf" srcId="{E81097C8-1505-48AF-B634-EFD3BA2754FC}" destId="{60AC632B-EB11-4E1E-BE8B-22BBC4BCD751}" srcOrd="0" destOrd="0" presId="urn:microsoft.com/office/officeart/2018/2/layout/IconLabelList"/>
    <dgm:cxn modelId="{F67396DE-8E77-459B-979E-97D53EF1B681}" srcId="{93003CA2-CE96-4E84-A766-8ED9BF87C4F2}" destId="{6C0F79D4-038A-402F-8F54-A0F7D7B680CD}" srcOrd="3" destOrd="0" parTransId="{979A8341-428A-4ED3-ADF4-0586CE989CDC}" sibTransId="{CE696FCA-8276-4E74-9376-121D42E27ED4}"/>
    <dgm:cxn modelId="{4D59C5DE-96EC-4CE6-8FBD-1D6E409D7F43}" type="presOf" srcId="{93003CA2-CE96-4E84-A766-8ED9BF87C4F2}" destId="{5DC55B1E-7CCB-4447-89CF-09E6016C4FF3}" srcOrd="0" destOrd="0" presId="urn:microsoft.com/office/officeart/2018/2/layout/IconLabelList"/>
    <dgm:cxn modelId="{99CEFDE4-5169-4F63-A339-4DECEB2EB94F}" type="presOf" srcId="{6C0F79D4-038A-402F-8F54-A0F7D7B680CD}" destId="{34C42FCD-5C01-45B8-BC84-F4925ACD7CD3}" srcOrd="0" destOrd="0" presId="urn:microsoft.com/office/officeart/2018/2/layout/IconLabelList"/>
    <dgm:cxn modelId="{B32272E9-03BA-4A2C-8167-F4C6A2EB6DDB}" type="presOf" srcId="{6045F73B-DBA9-43D0-BA57-9A61AEF382C7}" destId="{49BFF04A-6B92-466C-91C5-55E394E8DA2D}" srcOrd="0" destOrd="0" presId="urn:microsoft.com/office/officeart/2018/2/layout/IconLabelList"/>
    <dgm:cxn modelId="{35F99BF3-6E29-4250-800E-CDC959F3CE11}" srcId="{93003CA2-CE96-4E84-A766-8ED9BF87C4F2}" destId="{11D45E9B-D1D9-4380-8A9D-83B8417B6778}" srcOrd="0" destOrd="0" parTransId="{973477FA-1E70-4C1F-A491-28D8D9ADC708}" sibTransId="{D5AEB9D3-5CD1-499F-A023-169F86240C36}"/>
    <dgm:cxn modelId="{0B0BD550-6231-4E0D-A783-772345D3380F}" type="presParOf" srcId="{5DC55B1E-7CCB-4447-89CF-09E6016C4FF3}" destId="{4643C075-5A29-4697-83FB-CDD590E7857C}" srcOrd="0" destOrd="0" presId="urn:microsoft.com/office/officeart/2018/2/layout/IconLabelList"/>
    <dgm:cxn modelId="{85162460-5677-4141-8CB4-EA3CD7677F7A}" type="presParOf" srcId="{4643C075-5A29-4697-83FB-CDD590E7857C}" destId="{1572E1E4-D5DB-4945-BC06-44180718D03E}" srcOrd="0" destOrd="0" presId="urn:microsoft.com/office/officeart/2018/2/layout/IconLabelList"/>
    <dgm:cxn modelId="{813D176A-2AD5-445C-A4C0-88BAFE7A5D68}" type="presParOf" srcId="{4643C075-5A29-4697-83FB-CDD590E7857C}" destId="{384D01E9-E7A5-4B35-B024-2F3934F40277}" srcOrd="1" destOrd="0" presId="urn:microsoft.com/office/officeart/2018/2/layout/IconLabelList"/>
    <dgm:cxn modelId="{306F154D-CCDD-4020-BAD4-9004ACD1D1F0}" type="presParOf" srcId="{4643C075-5A29-4697-83FB-CDD590E7857C}" destId="{AF82EC40-3FB8-466A-8774-79200473A37D}" srcOrd="2" destOrd="0" presId="urn:microsoft.com/office/officeart/2018/2/layout/IconLabelList"/>
    <dgm:cxn modelId="{108ACBAF-A8BB-4EF1-9308-B3E6B1FC9079}" type="presParOf" srcId="{5DC55B1E-7CCB-4447-89CF-09E6016C4FF3}" destId="{C472148A-9353-4EF6-86C7-09C8EE1B4D01}" srcOrd="1" destOrd="0" presId="urn:microsoft.com/office/officeart/2018/2/layout/IconLabelList"/>
    <dgm:cxn modelId="{E7B1C123-35B2-4F7E-98B8-948C6E33217E}" type="presParOf" srcId="{5DC55B1E-7CCB-4447-89CF-09E6016C4FF3}" destId="{D67F53F4-8435-4D1D-B115-55A466FEC815}" srcOrd="2" destOrd="0" presId="urn:microsoft.com/office/officeart/2018/2/layout/IconLabelList"/>
    <dgm:cxn modelId="{6D6EFE82-4C80-48FF-8A24-E0AC336E0E2C}" type="presParOf" srcId="{D67F53F4-8435-4D1D-B115-55A466FEC815}" destId="{4732EC54-EA57-4842-8236-FAA99D718FEA}" srcOrd="0" destOrd="0" presId="urn:microsoft.com/office/officeart/2018/2/layout/IconLabelList"/>
    <dgm:cxn modelId="{9B8C9DCD-DC29-493C-8EC7-66A0C36D19E5}" type="presParOf" srcId="{D67F53F4-8435-4D1D-B115-55A466FEC815}" destId="{E1E1183A-217B-4E3A-951E-1696C9823CA3}" srcOrd="1" destOrd="0" presId="urn:microsoft.com/office/officeart/2018/2/layout/IconLabelList"/>
    <dgm:cxn modelId="{960C46F1-72AE-4C2E-9A6B-A3536F8F855A}" type="presParOf" srcId="{D67F53F4-8435-4D1D-B115-55A466FEC815}" destId="{60AC632B-EB11-4E1E-BE8B-22BBC4BCD751}" srcOrd="2" destOrd="0" presId="urn:microsoft.com/office/officeart/2018/2/layout/IconLabelList"/>
    <dgm:cxn modelId="{1FC5EF01-5B94-485B-A16E-993F8B7374A7}" type="presParOf" srcId="{5DC55B1E-7CCB-4447-89CF-09E6016C4FF3}" destId="{EBA376D0-309E-4318-87A3-B84BC5427869}" srcOrd="3" destOrd="0" presId="urn:microsoft.com/office/officeart/2018/2/layout/IconLabelList"/>
    <dgm:cxn modelId="{5498CD3F-C395-4A48-B470-539459CED4EA}" type="presParOf" srcId="{5DC55B1E-7CCB-4447-89CF-09E6016C4FF3}" destId="{4FCC9FCD-FFD0-407C-9139-C2F59843D46D}" srcOrd="4" destOrd="0" presId="urn:microsoft.com/office/officeart/2018/2/layout/IconLabelList"/>
    <dgm:cxn modelId="{C94DEAB7-362E-4EB0-8AE6-9F1B8663FBBB}" type="presParOf" srcId="{4FCC9FCD-FFD0-407C-9139-C2F59843D46D}" destId="{945ADE51-4AF6-4877-B328-296F0EA4D250}" srcOrd="0" destOrd="0" presId="urn:microsoft.com/office/officeart/2018/2/layout/IconLabelList"/>
    <dgm:cxn modelId="{8546F7FF-E03E-40AE-871E-2389538C6D83}" type="presParOf" srcId="{4FCC9FCD-FFD0-407C-9139-C2F59843D46D}" destId="{9368CBA3-301E-4A61-A3C1-95ED074FF585}" srcOrd="1" destOrd="0" presId="urn:microsoft.com/office/officeart/2018/2/layout/IconLabelList"/>
    <dgm:cxn modelId="{0FA81158-4D7F-4AFB-9734-C80A799D35D2}" type="presParOf" srcId="{4FCC9FCD-FFD0-407C-9139-C2F59843D46D}" destId="{49BFF04A-6B92-466C-91C5-55E394E8DA2D}" srcOrd="2" destOrd="0" presId="urn:microsoft.com/office/officeart/2018/2/layout/IconLabelList"/>
    <dgm:cxn modelId="{0A3FC9FB-7114-41E6-89BF-6B08079F97D1}" type="presParOf" srcId="{5DC55B1E-7CCB-4447-89CF-09E6016C4FF3}" destId="{ABFA5B16-5D43-40E0-AFD2-B6383EB260DA}" srcOrd="5" destOrd="0" presId="urn:microsoft.com/office/officeart/2018/2/layout/IconLabelList"/>
    <dgm:cxn modelId="{94A91FEE-B179-4B92-A705-04BEFABA56DE}" type="presParOf" srcId="{5DC55B1E-7CCB-4447-89CF-09E6016C4FF3}" destId="{54F6B3B0-C540-4014-A766-D63943E72D4A}" srcOrd="6" destOrd="0" presId="urn:microsoft.com/office/officeart/2018/2/layout/IconLabelList"/>
    <dgm:cxn modelId="{758D5402-D819-4CD5-98A4-15732BD2EE00}" type="presParOf" srcId="{54F6B3B0-C540-4014-A766-D63943E72D4A}" destId="{489F9681-6AB7-4F72-A020-0BF2D4DEF064}" srcOrd="0" destOrd="0" presId="urn:microsoft.com/office/officeart/2018/2/layout/IconLabelList"/>
    <dgm:cxn modelId="{4E970843-3E1C-4EB5-8102-7479D249E492}" type="presParOf" srcId="{54F6B3B0-C540-4014-A766-D63943E72D4A}" destId="{933BCC5D-81ED-42CC-866D-5174F45DF13B}" srcOrd="1" destOrd="0" presId="urn:microsoft.com/office/officeart/2018/2/layout/IconLabelList"/>
    <dgm:cxn modelId="{7EAEF7E5-E58E-42E9-8EB2-17308B8BDECA}" type="presParOf" srcId="{54F6B3B0-C540-4014-A766-D63943E72D4A}" destId="{34C42FCD-5C01-45B8-BC84-F4925ACD7CD3}" srcOrd="2" destOrd="0" presId="urn:microsoft.com/office/officeart/2018/2/layout/IconLabelList"/>
    <dgm:cxn modelId="{854B6827-E994-443B-9144-974153A62425}" type="presParOf" srcId="{5DC55B1E-7CCB-4447-89CF-09E6016C4FF3}" destId="{C922B9A8-EFDB-42FC-8B3B-CA834B4FA89D}" srcOrd="7" destOrd="0" presId="urn:microsoft.com/office/officeart/2018/2/layout/IconLabelList"/>
    <dgm:cxn modelId="{93A35F00-DE40-41C0-ADDD-DABCDCE693FB}" type="presParOf" srcId="{5DC55B1E-7CCB-4447-89CF-09E6016C4FF3}" destId="{B238BE37-E644-40C9-8FE8-49E0D81D24DA}" srcOrd="8" destOrd="0" presId="urn:microsoft.com/office/officeart/2018/2/layout/IconLabelList"/>
    <dgm:cxn modelId="{2717A9FC-9BF1-43AB-87D6-A48935C278CD}" type="presParOf" srcId="{B238BE37-E644-40C9-8FE8-49E0D81D24DA}" destId="{3FE932BA-0F14-46EC-96DF-CDD800B4148F}" srcOrd="0" destOrd="0" presId="urn:microsoft.com/office/officeart/2018/2/layout/IconLabelList"/>
    <dgm:cxn modelId="{313046C6-F002-4193-9624-F0E6754B3BF7}" type="presParOf" srcId="{B238BE37-E644-40C9-8FE8-49E0D81D24DA}" destId="{F0EC460F-4421-4F96-AE94-45000F28ECB4}" srcOrd="1" destOrd="0" presId="urn:microsoft.com/office/officeart/2018/2/layout/IconLabelList"/>
    <dgm:cxn modelId="{E7F6581C-44EF-46CC-A066-A4D58645ECFD}" type="presParOf" srcId="{B238BE37-E644-40C9-8FE8-49E0D81D24DA}" destId="{0FEDAD74-13DB-456C-BB84-5E9F1BCD39B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2FCFD63-BDFE-4A7A-9945-8970A0C43548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403D86C-BC02-4BBF-8D10-D3A65F93EC0D}">
      <dgm:prSet/>
      <dgm:spPr/>
      <dgm:t>
        <a:bodyPr/>
        <a:lstStyle/>
        <a:p>
          <a:r>
            <a:rPr lang="en-GB"/>
            <a:t>THE TOP 3 TEAMS MAY EACH SELECT A CATEGORY FOR NEXT WEEK’S QUIZ</a:t>
          </a:r>
          <a:endParaRPr lang="en-US"/>
        </a:p>
      </dgm:t>
    </dgm:pt>
    <dgm:pt modelId="{179B57EC-AC47-4CA9-BE87-81A31266A01F}" type="parTrans" cxnId="{B929D2F7-BD77-4D1E-A755-C91ADD8438D5}">
      <dgm:prSet/>
      <dgm:spPr/>
      <dgm:t>
        <a:bodyPr/>
        <a:lstStyle/>
        <a:p>
          <a:endParaRPr lang="en-US"/>
        </a:p>
      </dgm:t>
    </dgm:pt>
    <dgm:pt modelId="{A6F0BD19-93C0-43D0-A836-959EFE7C47B4}" type="sibTrans" cxnId="{B929D2F7-BD77-4D1E-A755-C91ADD8438D5}">
      <dgm:prSet/>
      <dgm:spPr/>
      <dgm:t>
        <a:bodyPr/>
        <a:lstStyle/>
        <a:p>
          <a:endParaRPr lang="en-US"/>
        </a:p>
      </dgm:t>
    </dgm:pt>
    <dgm:pt modelId="{57EDF556-035D-4C4F-8204-FB239320EFA7}">
      <dgm:prSet/>
      <dgm:spPr/>
      <dgm:t>
        <a:bodyPr/>
        <a:lstStyle/>
        <a:p>
          <a:r>
            <a:rPr lang="en-GB"/>
            <a:t>A CATEGORY CANNOT BE SELECTED WITHIN TWO WEEKS OF IT BEING USED</a:t>
          </a:r>
          <a:endParaRPr lang="en-US"/>
        </a:p>
      </dgm:t>
    </dgm:pt>
    <dgm:pt modelId="{5896E050-02D2-43A7-B55E-316EC62900B3}" type="parTrans" cxnId="{5271925B-1E7C-4E14-82AF-E23F2F330BC9}">
      <dgm:prSet/>
      <dgm:spPr/>
      <dgm:t>
        <a:bodyPr/>
        <a:lstStyle/>
        <a:p>
          <a:endParaRPr lang="en-US"/>
        </a:p>
      </dgm:t>
    </dgm:pt>
    <dgm:pt modelId="{EE76B904-6D70-4092-9A86-6639E41B44B7}" type="sibTrans" cxnId="{5271925B-1E7C-4E14-82AF-E23F2F330BC9}">
      <dgm:prSet/>
      <dgm:spPr/>
      <dgm:t>
        <a:bodyPr/>
        <a:lstStyle/>
        <a:p>
          <a:endParaRPr lang="en-US"/>
        </a:p>
      </dgm:t>
    </dgm:pt>
    <dgm:pt modelId="{060BB36A-B2E6-4E24-B257-B267FC26C4D6}">
      <dgm:prSet/>
      <dgm:spPr/>
      <dgm:t>
        <a:bodyPr/>
        <a:lstStyle/>
        <a:p>
          <a:r>
            <a:rPr lang="en-GB"/>
            <a:t>AS FOR EVERYBODY ELSE, THANK YOU FOR COMING ALONG</a:t>
          </a:r>
          <a:endParaRPr lang="en-US"/>
        </a:p>
      </dgm:t>
    </dgm:pt>
    <dgm:pt modelId="{CBF82DE9-1D6E-4A1C-8E26-471C1A048005}" type="parTrans" cxnId="{1DB77FE8-7AB2-4CC4-A3E1-2DAD721B3F29}">
      <dgm:prSet/>
      <dgm:spPr/>
      <dgm:t>
        <a:bodyPr/>
        <a:lstStyle/>
        <a:p>
          <a:endParaRPr lang="en-US"/>
        </a:p>
      </dgm:t>
    </dgm:pt>
    <dgm:pt modelId="{C9D87B10-8D4A-47CD-9940-CAC21D4F743C}" type="sibTrans" cxnId="{1DB77FE8-7AB2-4CC4-A3E1-2DAD721B3F29}">
      <dgm:prSet/>
      <dgm:spPr/>
      <dgm:t>
        <a:bodyPr/>
        <a:lstStyle/>
        <a:p>
          <a:endParaRPr lang="en-US"/>
        </a:p>
      </dgm:t>
    </dgm:pt>
    <dgm:pt modelId="{FF37125F-D956-4D31-8E63-504FD7835117}" type="pres">
      <dgm:prSet presAssocID="{E2FCFD63-BDFE-4A7A-9945-8970A0C4354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A26C915-BE76-4CBF-9794-B908ADD07F59}" type="pres">
      <dgm:prSet presAssocID="{1403D86C-BC02-4BBF-8D10-D3A65F93EC0D}" presName="hierRoot1" presStyleCnt="0"/>
      <dgm:spPr/>
    </dgm:pt>
    <dgm:pt modelId="{A5191B84-CE5F-493C-9849-D59268CF2156}" type="pres">
      <dgm:prSet presAssocID="{1403D86C-BC02-4BBF-8D10-D3A65F93EC0D}" presName="composite" presStyleCnt="0"/>
      <dgm:spPr/>
    </dgm:pt>
    <dgm:pt modelId="{EE8F810C-068B-4094-BEA9-D35176A397D5}" type="pres">
      <dgm:prSet presAssocID="{1403D86C-BC02-4BBF-8D10-D3A65F93EC0D}" presName="background" presStyleLbl="node0" presStyleIdx="0" presStyleCnt="3"/>
      <dgm:spPr/>
    </dgm:pt>
    <dgm:pt modelId="{E4296387-13CA-4083-BB37-589B8BDFB169}" type="pres">
      <dgm:prSet presAssocID="{1403D86C-BC02-4BBF-8D10-D3A65F93EC0D}" presName="text" presStyleLbl="fgAcc0" presStyleIdx="0" presStyleCnt="3">
        <dgm:presLayoutVars>
          <dgm:chPref val="3"/>
        </dgm:presLayoutVars>
      </dgm:prSet>
      <dgm:spPr/>
    </dgm:pt>
    <dgm:pt modelId="{E42BE547-A246-4B09-8326-0BB8B697EE76}" type="pres">
      <dgm:prSet presAssocID="{1403D86C-BC02-4BBF-8D10-D3A65F93EC0D}" presName="hierChild2" presStyleCnt="0"/>
      <dgm:spPr/>
    </dgm:pt>
    <dgm:pt modelId="{C59AF17A-EC57-4094-9ADE-C10D51E21F42}" type="pres">
      <dgm:prSet presAssocID="{57EDF556-035D-4C4F-8204-FB239320EFA7}" presName="hierRoot1" presStyleCnt="0"/>
      <dgm:spPr/>
    </dgm:pt>
    <dgm:pt modelId="{16DC3DC8-86D5-4062-9058-154B7AFF2F4A}" type="pres">
      <dgm:prSet presAssocID="{57EDF556-035D-4C4F-8204-FB239320EFA7}" presName="composite" presStyleCnt="0"/>
      <dgm:spPr/>
    </dgm:pt>
    <dgm:pt modelId="{82F57B60-9886-4A42-8795-15C869F71D9E}" type="pres">
      <dgm:prSet presAssocID="{57EDF556-035D-4C4F-8204-FB239320EFA7}" presName="background" presStyleLbl="node0" presStyleIdx="1" presStyleCnt="3"/>
      <dgm:spPr/>
    </dgm:pt>
    <dgm:pt modelId="{CEEB9989-2A56-455F-B5AD-0E780153E711}" type="pres">
      <dgm:prSet presAssocID="{57EDF556-035D-4C4F-8204-FB239320EFA7}" presName="text" presStyleLbl="fgAcc0" presStyleIdx="1" presStyleCnt="3">
        <dgm:presLayoutVars>
          <dgm:chPref val="3"/>
        </dgm:presLayoutVars>
      </dgm:prSet>
      <dgm:spPr/>
    </dgm:pt>
    <dgm:pt modelId="{355657E3-0ED5-424B-AE6F-ED84B7DB05F5}" type="pres">
      <dgm:prSet presAssocID="{57EDF556-035D-4C4F-8204-FB239320EFA7}" presName="hierChild2" presStyleCnt="0"/>
      <dgm:spPr/>
    </dgm:pt>
    <dgm:pt modelId="{3BB49439-BBA6-4B9D-96B4-2CCBACCF027C}" type="pres">
      <dgm:prSet presAssocID="{060BB36A-B2E6-4E24-B257-B267FC26C4D6}" presName="hierRoot1" presStyleCnt="0"/>
      <dgm:spPr/>
    </dgm:pt>
    <dgm:pt modelId="{C79B2664-AF4A-4BB6-BA40-2157FC1399A4}" type="pres">
      <dgm:prSet presAssocID="{060BB36A-B2E6-4E24-B257-B267FC26C4D6}" presName="composite" presStyleCnt="0"/>
      <dgm:spPr/>
    </dgm:pt>
    <dgm:pt modelId="{55DD2EE4-1DF6-4D19-B44C-F20065B5901A}" type="pres">
      <dgm:prSet presAssocID="{060BB36A-B2E6-4E24-B257-B267FC26C4D6}" presName="background" presStyleLbl="node0" presStyleIdx="2" presStyleCnt="3"/>
      <dgm:spPr/>
    </dgm:pt>
    <dgm:pt modelId="{6E6F6E3F-520B-487D-90DB-2FB935038F7A}" type="pres">
      <dgm:prSet presAssocID="{060BB36A-B2E6-4E24-B257-B267FC26C4D6}" presName="text" presStyleLbl="fgAcc0" presStyleIdx="2" presStyleCnt="3">
        <dgm:presLayoutVars>
          <dgm:chPref val="3"/>
        </dgm:presLayoutVars>
      </dgm:prSet>
      <dgm:spPr/>
    </dgm:pt>
    <dgm:pt modelId="{F68F2A99-6ABE-4784-BE3B-6217C02751F9}" type="pres">
      <dgm:prSet presAssocID="{060BB36A-B2E6-4E24-B257-B267FC26C4D6}" presName="hierChild2" presStyleCnt="0"/>
      <dgm:spPr/>
    </dgm:pt>
  </dgm:ptLst>
  <dgm:cxnLst>
    <dgm:cxn modelId="{2490BA22-D68D-40DC-A3AE-5F83C1629D95}" type="presOf" srcId="{E2FCFD63-BDFE-4A7A-9945-8970A0C43548}" destId="{FF37125F-D956-4D31-8E63-504FD7835117}" srcOrd="0" destOrd="0" presId="urn:microsoft.com/office/officeart/2005/8/layout/hierarchy1"/>
    <dgm:cxn modelId="{5271925B-1E7C-4E14-82AF-E23F2F330BC9}" srcId="{E2FCFD63-BDFE-4A7A-9945-8970A0C43548}" destId="{57EDF556-035D-4C4F-8204-FB239320EFA7}" srcOrd="1" destOrd="0" parTransId="{5896E050-02D2-43A7-B55E-316EC62900B3}" sibTransId="{EE76B904-6D70-4092-9A86-6639E41B44B7}"/>
    <dgm:cxn modelId="{8466CE41-77A4-4C67-9012-26349E9F5616}" type="presOf" srcId="{1403D86C-BC02-4BBF-8D10-D3A65F93EC0D}" destId="{E4296387-13CA-4083-BB37-589B8BDFB169}" srcOrd="0" destOrd="0" presId="urn:microsoft.com/office/officeart/2005/8/layout/hierarchy1"/>
    <dgm:cxn modelId="{86246C85-BEE6-4794-9F97-81926E40A62C}" type="presOf" srcId="{060BB36A-B2E6-4E24-B257-B267FC26C4D6}" destId="{6E6F6E3F-520B-487D-90DB-2FB935038F7A}" srcOrd="0" destOrd="0" presId="urn:microsoft.com/office/officeart/2005/8/layout/hierarchy1"/>
    <dgm:cxn modelId="{1DB77FE8-7AB2-4CC4-A3E1-2DAD721B3F29}" srcId="{E2FCFD63-BDFE-4A7A-9945-8970A0C43548}" destId="{060BB36A-B2E6-4E24-B257-B267FC26C4D6}" srcOrd="2" destOrd="0" parTransId="{CBF82DE9-1D6E-4A1C-8E26-471C1A048005}" sibTransId="{C9D87B10-8D4A-47CD-9940-CAC21D4F743C}"/>
    <dgm:cxn modelId="{B929D2F7-BD77-4D1E-A755-C91ADD8438D5}" srcId="{E2FCFD63-BDFE-4A7A-9945-8970A0C43548}" destId="{1403D86C-BC02-4BBF-8D10-D3A65F93EC0D}" srcOrd="0" destOrd="0" parTransId="{179B57EC-AC47-4CA9-BE87-81A31266A01F}" sibTransId="{A6F0BD19-93C0-43D0-A836-959EFE7C47B4}"/>
    <dgm:cxn modelId="{768CE2FE-B6F3-4E73-BC64-0B5105CCDEFB}" type="presOf" srcId="{57EDF556-035D-4C4F-8204-FB239320EFA7}" destId="{CEEB9989-2A56-455F-B5AD-0E780153E711}" srcOrd="0" destOrd="0" presId="urn:microsoft.com/office/officeart/2005/8/layout/hierarchy1"/>
    <dgm:cxn modelId="{529FC509-605A-4A45-BA02-80D3F2781B91}" type="presParOf" srcId="{FF37125F-D956-4D31-8E63-504FD7835117}" destId="{3A26C915-BE76-4CBF-9794-B908ADD07F59}" srcOrd="0" destOrd="0" presId="urn:microsoft.com/office/officeart/2005/8/layout/hierarchy1"/>
    <dgm:cxn modelId="{3D34A835-0962-4B85-AB0A-59E0D9A5555C}" type="presParOf" srcId="{3A26C915-BE76-4CBF-9794-B908ADD07F59}" destId="{A5191B84-CE5F-493C-9849-D59268CF2156}" srcOrd="0" destOrd="0" presId="urn:microsoft.com/office/officeart/2005/8/layout/hierarchy1"/>
    <dgm:cxn modelId="{82620C42-120F-4F0D-92B8-B255F7FDE9DD}" type="presParOf" srcId="{A5191B84-CE5F-493C-9849-D59268CF2156}" destId="{EE8F810C-068B-4094-BEA9-D35176A397D5}" srcOrd="0" destOrd="0" presId="urn:microsoft.com/office/officeart/2005/8/layout/hierarchy1"/>
    <dgm:cxn modelId="{C56F2E10-257C-4B32-AE29-4E423D9C3EA3}" type="presParOf" srcId="{A5191B84-CE5F-493C-9849-D59268CF2156}" destId="{E4296387-13CA-4083-BB37-589B8BDFB169}" srcOrd="1" destOrd="0" presId="urn:microsoft.com/office/officeart/2005/8/layout/hierarchy1"/>
    <dgm:cxn modelId="{10C0CADB-C5F4-4D2F-BB61-2CCDB6719FA9}" type="presParOf" srcId="{3A26C915-BE76-4CBF-9794-B908ADD07F59}" destId="{E42BE547-A246-4B09-8326-0BB8B697EE76}" srcOrd="1" destOrd="0" presId="urn:microsoft.com/office/officeart/2005/8/layout/hierarchy1"/>
    <dgm:cxn modelId="{7F7997A2-8559-4893-8D60-4B5B668FF8B9}" type="presParOf" srcId="{FF37125F-D956-4D31-8E63-504FD7835117}" destId="{C59AF17A-EC57-4094-9ADE-C10D51E21F42}" srcOrd="1" destOrd="0" presId="urn:microsoft.com/office/officeart/2005/8/layout/hierarchy1"/>
    <dgm:cxn modelId="{9179FB77-F56E-4045-9A3F-342543B4E190}" type="presParOf" srcId="{C59AF17A-EC57-4094-9ADE-C10D51E21F42}" destId="{16DC3DC8-86D5-4062-9058-154B7AFF2F4A}" srcOrd="0" destOrd="0" presId="urn:microsoft.com/office/officeart/2005/8/layout/hierarchy1"/>
    <dgm:cxn modelId="{BB4EE812-62CD-495F-B7E1-C7E063FA135D}" type="presParOf" srcId="{16DC3DC8-86D5-4062-9058-154B7AFF2F4A}" destId="{82F57B60-9886-4A42-8795-15C869F71D9E}" srcOrd="0" destOrd="0" presId="urn:microsoft.com/office/officeart/2005/8/layout/hierarchy1"/>
    <dgm:cxn modelId="{311A284A-3DB4-4661-B2DF-8E53F7563349}" type="presParOf" srcId="{16DC3DC8-86D5-4062-9058-154B7AFF2F4A}" destId="{CEEB9989-2A56-455F-B5AD-0E780153E711}" srcOrd="1" destOrd="0" presId="urn:microsoft.com/office/officeart/2005/8/layout/hierarchy1"/>
    <dgm:cxn modelId="{CE4F9821-40F6-477A-8D3D-3A8320B1E0B1}" type="presParOf" srcId="{C59AF17A-EC57-4094-9ADE-C10D51E21F42}" destId="{355657E3-0ED5-424B-AE6F-ED84B7DB05F5}" srcOrd="1" destOrd="0" presId="urn:microsoft.com/office/officeart/2005/8/layout/hierarchy1"/>
    <dgm:cxn modelId="{26E08F23-C959-43F2-9C12-4F40D1F1BA94}" type="presParOf" srcId="{FF37125F-D956-4D31-8E63-504FD7835117}" destId="{3BB49439-BBA6-4B9D-96B4-2CCBACCF027C}" srcOrd="2" destOrd="0" presId="urn:microsoft.com/office/officeart/2005/8/layout/hierarchy1"/>
    <dgm:cxn modelId="{B1EC6E1F-C57C-4157-BE4D-DA8E248FB650}" type="presParOf" srcId="{3BB49439-BBA6-4B9D-96B4-2CCBACCF027C}" destId="{C79B2664-AF4A-4BB6-BA40-2157FC1399A4}" srcOrd="0" destOrd="0" presId="urn:microsoft.com/office/officeart/2005/8/layout/hierarchy1"/>
    <dgm:cxn modelId="{F694C140-BF0B-495C-A0E0-EEACD906522A}" type="presParOf" srcId="{C79B2664-AF4A-4BB6-BA40-2157FC1399A4}" destId="{55DD2EE4-1DF6-4D19-B44C-F20065B5901A}" srcOrd="0" destOrd="0" presId="urn:microsoft.com/office/officeart/2005/8/layout/hierarchy1"/>
    <dgm:cxn modelId="{D63A7993-600D-4FAC-B510-0DA066193A6C}" type="presParOf" srcId="{C79B2664-AF4A-4BB6-BA40-2157FC1399A4}" destId="{6E6F6E3F-520B-487D-90DB-2FB935038F7A}" srcOrd="1" destOrd="0" presId="urn:microsoft.com/office/officeart/2005/8/layout/hierarchy1"/>
    <dgm:cxn modelId="{72266620-F428-4919-BDEC-BC7AD1A13225}" type="presParOf" srcId="{3BB49439-BBA6-4B9D-96B4-2CCBACCF027C}" destId="{F68F2A99-6ABE-4784-BE3B-6217C02751F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489674-28C1-4E51-922A-1107A7AC55FA}">
      <dsp:nvSpPr>
        <dsp:cNvPr id="0" name=""/>
        <dsp:cNvSpPr/>
      </dsp:nvSpPr>
      <dsp:spPr>
        <a:xfrm>
          <a:off x="0" y="4413"/>
          <a:ext cx="6797675" cy="9401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C5AFB5-C16B-49AA-A471-FE2730577EB9}">
      <dsp:nvSpPr>
        <dsp:cNvPr id="0" name=""/>
        <dsp:cNvSpPr/>
      </dsp:nvSpPr>
      <dsp:spPr>
        <a:xfrm>
          <a:off x="284404" y="215954"/>
          <a:ext cx="517099" cy="5170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864FFA-DF24-417E-A8AF-525161318431}">
      <dsp:nvSpPr>
        <dsp:cNvPr id="0" name=""/>
        <dsp:cNvSpPr/>
      </dsp:nvSpPr>
      <dsp:spPr>
        <a:xfrm>
          <a:off x="1085908" y="4413"/>
          <a:ext cx="5711766" cy="940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02" tIns="99502" rIns="99502" bIns="9950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Get into teams of 1-4 people</a:t>
          </a:r>
          <a:endParaRPr lang="en-US" sz="1900" kern="1200" dirty="0"/>
        </a:p>
      </dsp:txBody>
      <dsp:txXfrm>
        <a:off x="1085908" y="4413"/>
        <a:ext cx="5711766" cy="940180"/>
      </dsp:txXfrm>
    </dsp:sp>
    <dsp:sp modelId="{4538ECA8-0754-4B84-A4FE-C6F9F7CAECA4}">
      <dsp:nvSpPr>
        <dsp:cNvPr id="0" name=""/>
        <dsp:cNvSpPr/>
      </dsp:nvSpPr>
      <dsp:spPr>
        <a:xfrm>
          <a:off x="0" y="1179639"/>
          <a:ext cx="6797675" cy="9401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AE0C9F-30DA-4F2D-9FFC-84B68FB58375}">
      <dsp:nvSpPr>
        <dsp:cNvPr id="0" name=""/>
        <dsp:cNvSpPr/>
      </dsp:nvSpPr>
      <dsp:spPr>
        <a:xfrm>
          <a:off x="284404" y="1391180"/>
          <a:ext cx="517099" cy="5170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69E6C6-E969-4C88-96AF-3906F447A973}">
      <dsp:nvSpPr>
        <dsp:cNvPr id="0" name=""/>
        <dsp:cNvSpPr/>
      </dsp:nvSpPr>
      <dsp:spPr>
        <a:xfrm>
          <a:off x="1085908" y="1179639"/>
          <a:ext cx="5711766" cy="940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02" tIns="99502" rIns="99502" bIns="9950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Have a piece of paper, a writing implement, and a team name prepared</a:t>
          </a:r>
          <a:endParaRPr lang="en-US" sz="1900" kern="1200"/>
        </a:p>
      </dsp:txBody>
      <dsp:txXfrm>
        <a:off x="1085908" y="1179639"/>
        <a:ext cx="5711766" cy="940180"/>
      </dsp:txXfrm>
    </dsp:sp>
    <dsp:sp modelId="{F39F2C66-ACB7-425C-AD42-904BFF165F2A}">
      <dsp:nvSpPr>
        <dsp:cNvPr id="0" name=""/>
        <dsp:cNvSpPr/>
      </dsp:nvSpPr>
      <dsp:spPr>
        <a:xfrm>
          <a:off x="0" y="2354865"/>
          <a:ext cx="6797675" cy="9401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D746AF-32CB-4BDA-9CD0-BAEF5D44217F}">
      <dsp:nvSpPr>
        <dsp:cNvPr id="0" name=""/>
        <dsp:cNvSpPr/>
      </dsp:nvSpPr>
      <dsp:spPr>
        <a:xfrm>
          <a:off x="284404" y="2566406"/>
          <a:ext cx="517099" cy="5170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82FD71-3E99-4EEB-B315-8D51B8DF6661}">
      <dsp:nvSpPr>
        <dsp:cNvPr id="0" name=""/>
        <dsp:cNvSpPr/>
      </dsp:nvSpPr>
      <dsp:spPr>
        <a:xfrm>
          <a:off x="1085908" y="2354865"/>
          <a:ext cx="5711766" cy="940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02" tIns="99502" rIns="99502" bIns="9950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There will be 5 rounds, with 6 questions per round</a:t>
          </a:r>
          <a:endParaRPr lang="en-US" sz="1900" kern="1200" dirty="0"/>
        </a:p>
      </dsp:txBody>
      <dsp:txXfrm>
        <a:off x="1085908" y="2354865"/>
        <a:ext cx="5711766" cy="940180"/>
      </dsp:txXfrm>
    </dsp:sp>
    <dsp:sp modelId="{6C3D6E57-E3D7-4517-AA4E-CF19B2947DE7}">
      <dsp:nvSpPr>
        <dsp:cNvPr id="0" name=""/>
        <dsp:cNvSpPr/>
      </dsp:nvSpPr>
      <dsp:spPr>
        <a:xfrm>
          <a:off x="0" y="3530091"/>
          <a:ext cx="6797675" cy="9401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F4ACB2-133D-4FC1-B346-E0BC9BF3C12E}">
      <dsp:nvSpPr>
        <dsp:cNvPr id="0" name=""/>
        <dsp:cNvSpPr/>
      </dsp:nvSpPr>
      <dsp:spPr>
        <a:xfrm>
          <a:off x="284404" y="3741632"/>
          <a:ext cx="517099" cy="51709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B2D226-684A-4FDB-9038-D6DDD74A2301}">
      <dsp:nvSpPr>
        <dsp:cNvPr id="0" name=""/>
        <dsp:cNvSpPr/>
      </dsp:nvSpPr>
      <dsp:spPr>
        <a:xfrm>
          <a:off x="1085908" y="3530091"/>
          <a:ext cx="5711766" cy="940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02" tIns="99502" rIns="99502" bIns="9950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2.5 minutes per round</a:t>
          </a:r>
          <a:endParaRPr lang="en-US" sz="1900" kern="1200" dirty="0"/>
        </a:p>
      </dsp:txBody>
      <dsp:txXfrm>
        <a:off x="1085908" y="3530091"/>
        <a:ext cx="5711766" cy="940180"/>
      </dsp:txXfrm>
    </dsp:sp>
    <dsp:sp modelId="{F0B04A4E-184B-46A9-9B8A-23240715FC06}">
      <dsp:nvSpPr>
        <dsp:cNvPr id="0" name=""/>
        <dsp:cNvSpPr/>
      </dsp:nvSpPr>
      <dsp:spPr>
        <a:xfrm>
          <a:off x="0" y="4705317"/>
          <a:ext cx="6797675" cy="9401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070069-3437-4221-9D7F-72B28DE10984}">
      <dsp:nvSpPr>
        <dsp:cNvPr id="0" name=""/>
        <dsp:cNvSpPr/>
      </dsp:nvSpPr>
      <dsp:spPr>
        <a:xfrm>
          <a:off x="284404" y="4916857"/>
          <a:ext cx="517099" cy="51709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50FFE9-BADF-4360-8D7E-015345ABE445}">
      <dsp:nvSpPr>
        <dsp:cNvPr id="0" name=""/>
        <dsp:cNvSpPr/>
      </dsp:nvSpPr>
      <dsp:spPr>
        <a:xfrm>
          <a:off x="1085908" y="4705317"/>
          <a:ext cx="5711766" cy="940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02" tIns="99502" rIns="99502" bIns="9950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The team with the most points at the end wins</a:t>
          </a:r>
          <a:endParaRPr lang="en-US" sz="1900" kern="1200" dirty="0"/>
        </a:p>
      </dsp:txBody>
      <dsp:txXfrm>
        <a:off x="1085908" y="4705317"/>
        <a:ext cx="5711766" cy="9401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72E1E4-D5DB-4945-BC06-44180718D03E}">
      <dsp:nvSpPr>
        <dsp:cNvPr id="0" name=""/>
        <dsp:cNvSpPr/>
      </dsp:nvSpPr>
      <dsp:spPr>
        <a:xfrm>
          <a:off x="489253" y="1011400"/>
          <a:ext cx="793388" cy="7933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82EC40-3FB8-466A-8774-79200473A37D}">
      <dsp:nvSpPr>
        <dsp:cNvPr id="0" name=""/>
        <dsp:cNvSpPr/>
      </dsp:nvSpPr>
      <dsp:spPr>
        <a:xfrm>
          <a:off x="4405" y="2069445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COUNT UP THE MARKS</a:t>
          </a:r>
          <a:endParaRPr lang="en-US" sz="1500" kern="1200"/>
        </a:p>
      </dsp:txBody>
      <dsp:txXfrm>
        <a:off x="4405" y="2069445"/>
        <a:ext cx="1763085" cy="705234"/>
      </dsp:txXfrm>
    </dsp:sp>
    <dsp:sp modelId="{4732EC54-EA57-4842-8236-FAA99D718FEA}">
      <dsp:nvSpPr>
        <dsp:cNvPr id="0" name=""/>
        <dsp:cNvSpPr/>
      </dsp:nvSpPr>
      <dsp:spPr>
        <a:xfrm>
          <a:off x="2560879" y="1011400"/>
          <a:ext cx="793388" cy="7933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AC632B-EB11-4E1E-BE8B-22BBC4BCD751}">
      <dsp:nvSpPr>
        <dsp:cNvPr id="0" name=""/>
        <dsp:cNvSpPr/>
      </dsp:nvSpPr>
      <dsp:spPr>
        <a:xfrm>
          <a:off x="2076031" y="2069445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RETURN THE PAPERS TO THEIR ORIGINAL TEAMS</a:t>
          </a:r>
          <a:endParaRPr lang="en-US" sz="1500" kern="1200"/>
        </a:p>
      </dsp:txBody>
      <dsp:txXfrm>
        <a:off x="2076031" y="2069445"/>
        <a:ext cx="1763085" cy="705234"/>
      </dsp:txXfrm>
    </dsp:sp>
    <dsp:sp modelId="{945ADE51-4AF6-4877-B328-296F0EA4D250}">
      <dsp:nvSpPr>
        <dsp:cNvPr id="0" name=""/>
        <dsp:cNvSpPr/>
      </dsp:nvSpPr>
      <dsp:spPr>
        <a:xfrm>
          <a:off x="4632505" y="1011400"/>
          <a:ext cx="793388" cy="7933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BFF04A-6B92-466C-91C5-55E394E8DA2D}">
      <dsp:nvSpPr>
        <dsp:cNvPr id="0" name=""/>
        <dsp:cNvSpPr/>
      </dsp:nvSpPr>
      <dsp:spPr>
        <a:xfrm>
          <a:off x="4147657" y="2069445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ALL TEAMS REPORT YOUR SCORES</a:t>
          </a:r>
          <a:endParaRPr lang="en-US" sz="1500" kern="1200"/>
        </a:p>
      </dsp:txBody>
      <dsp:txXfrm>
        <a:off x="4147657" y="2069445"/>
        <a:ext cx="1763085" cy="705234"/>
      </dsp:txXfrm>
    </dsp:sp>
    <dsp:sp modelId="{489F9681-6AB7-4F72-A020-0BF2D4DEF064}">
      <dsp:nvSpPr>
        <dsp:cNvPr id="0" name=""/>
        <dsp:cNvSpPr/>
      </dsp:nvSpPr>
      <dsp:spPr>
        <a:xfrm>
          <a:off x="6704131" y="1011400"/>
          <a:ext cx="793388" cy="79338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C42FCD-5C01-45B8-BC84-F4925ACD7CD3}">
      <dsp:nvSpPr>
        <dsp:cNvPr id="0" name=""/>
        <dsp:cNvSpPr/>
      </dsp:nvSpPr>
      <dsp:spPr>
        <a:xfrm>
          <a:off x="6219283" y="2069445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WAIT PATIENTLY WHILE A WINNER IS DECIDED</a:t>
          </a:r>
          <a:endParaRPr lang="en-US" sz="1500" kern="1200"/>
        </a:p>
      </dsp:txBody>
      <dsp:txXfrm>
        <a:off x="6219283" y="2069445"/>
        <a:ext cx="1763085" cy="705234"/>
      </dsp:txXfrm>
    </dsp:sp>
    <dsp:sp modelId="{3FE932BA-0F14-46EC-96DF-CDD800B4148F}">
      <dsp:nvSpPr>
        <dsp:cNvPr id="0" name=""/>
        <dsp:cNvSpPr/>
      </dsp:nvSpPr>
      <dsp:spPr>
        <a:xfrm>
          <a:off x="8775757" y="1011400"/>
          <a:ext cx="793388" cy="79338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EDAD74-13DB-456C-BB84-5E9F1BCD39B7}">
      <dsp:nvSpPr>
        <dsp:cNvPr id="0" name=""/>
        <dsp:cNvSpPr/>
      </dsp:nvSpPr>
      <dsp:spPr>
        <a:xfrm>
          <a:off x="8290908" y="2069445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REVEL IN JOY IF YOU WIN </a:t>
          </a:r>
          <a:endParaRPr lang="en-US" sz="1500" kern="1200"/>
        </a:p>
      </dsp:txBody>
      <dsp:txXfrm>
        <a:off x="8290908" y="2069445"/>
        <a:ext cx="1763085" cy="7052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8F810C-068B-4094-BEA9-D35176A397D5}">
      <dsp:nvSpPr>
        <dsp:cNvPr id="0" name=""/>
        <dsp:cNvSpPr/>
      </dsp:nvSpPr>
      <dsp:spPr>
        <a:xfrm>
          <a:off x="0" y="845551"/>
          <a:ext cx="2828924" cy="17963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296387-13CA-4083-BB37-589B8BDFB169}">
      <dsp:nvSpPr>
        <dsp:cNvPr id="0" name=""/>
        <dsp:cNvSpPr/>
      </dsp:nvSpPr>
      <dsp:spPr>
        <a:xfrm>
          <a:off x="314325" y="1144160"/>
          <a:ext cx="2828924" cy="1796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THE TOP 3 TEAMS MAY EACH SELECT A CATEGORY FOR NEXT WEEK’S QUIZ</a:t>
          </a:r>
          <a:endParaRPr lang="en-US" sz="2200" kern="1200"/>
        </a:p>
      </dsp:txBody>
      <dsp:txXfrm>
        <a:off x="366939" y="1196774"/>
        <a:ext cx="2723696" cy="1691139"/>
      </dsp:txXfrm>
    </dsp:sp>
    <dsp:sp modelId="{82F57B60-9886-4A42-8795-15C869F71D9E}">
      <dsp:nvSpPr>
        <dsp:cNvPr id="0" name=""/>
        <dsp:cNvSpPr/>
      </dsp:nvSpPr>
      <dsp:spPr>
        <a:xfrm>
          <a:off x="3457574" y="845551"/>
          <a:ext cx="2828924" cy="17963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EB9989-2A56-455F-B5AD-0E780153E711}">
      <dsp:nvSpPr>
        <dsp:cNvPr id="0" name=""/>
        <dsp:cNvSpPr/>
      </dsp:nvSpPr>
      <dsp:spPr>
        <a:xfrm>
          <a:off x="3771899" y="1144160"/>
          <a:ext cx="2828924" cy="1796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A CATEGORY CANNOT BE SELECTED WITHIN TWO WEEKS OF IT BEING USED</a:t>
          </a:r>
          <a:endParaRPr lang="en-US" sz="2200" kern="1200"/>
        </a:p>
      </dsp:txBody>
      <dsp:txXfrm>
        <a:off x="3824513" y="1196774"/>
        <a:ext cx="2723696" cy="1691139"/>
      </dsp:txXfrm>
    </dsp:sp>
    <dsp:sp modelId="{55DD2EE4-1DF6-4D19-B44C-F20065B5901A}">
      <dsp:nvSpPr>
        <dsp:cNvPr id="0" name=""/>
        <dsp:cNvSpPr/>
      </dsp:nvSpPr>
      <dsp:spPr>
        <a:xfrm>
          <a:off x="6915149" y="845551"/>
          <a:ext cx="2828924" cy="17963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6F6E3F-520B-487D-90DB-2FB935038F7A}">
      <dsp:nvSpPr>
        <dsp:cNvPr id="0" name=""/>
        <dsp:cNvSpPr/>
      </dsp:nvSpPr>
      <dsp:spPr>
        <a:xfrm>
          <a:off x="7229475" y="1144160"/>
          <a:ext cx="2828924" cy="1796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AS FOR EVERYBODY ELSE, THANK YOU FOR COMING ALONG</a:t>
          </a:r>
          <a:endParaRPr lang="en-US" sz="2200" kern="1200"/>
        </a:p>
      </dsp:txBody>
      <dsp:txXfrm>
        <a:off x="7282089" y="1196774"/>
        <a:ext cx="2723696" cy="1691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16:56:35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1 840 24575,'1'-18'0,"1"0"0,0 1 0,2-1 0,0 1 0,1-1 0,1 1 0,0 1 0,1-1 0,10-15 0,16-24 0,44-58 0,-63 94 0,202-260 0,-115 151 0,-97 124 0,-1 0 0,1 1 0,1-1 0,-1 1 0,1 0 0,-1 0 0,1 0 0,0 0 0,0 1 0,11-5 0,-13 7 0,-1 1 0,1-1 0,0 1 0,-1 0 0,1 0 0,0 0 0,-1 0 0,1 0 0,0 0 0,-1 1 0,1 0 0,-1-1 0,1 1 0,-1 0 0,1 0 0,-1 0 0,1 0 0,-1 1 0,0-1 0,0 1 0,0-1 0,0 1 0,0 0 0,0 0 0,0 0 0,0 0 0,2 4 0,9 11 0,-1 1 0,-1 1 0,0 0 0,15 39 0,23 87 0,-7 15 0,30 226 0,-47-189-1365,-15-153-5461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16:56:42.9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24575,'0'2713'-1365,"0"-2665"-5461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16:56:43.4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24575,'7'0'0,"17"0"0,18 0 0,24 0 0,14 0 0,22 0 0,15 7 0,1 10 0,-11 1 0,-11-2 0,-7 4 0,-11 5 0,-20 5 0,-19-2-8191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16:56:43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24575,'7'0'0,"17"0"0,18 7 0,9 2 0,10 1 0,16 4 0,9 0 0,-3-1 0,-8 3 0,-18-1-8191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16:56:44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24575,'14'0'0,"26"0"0,28 0 0,23 0 0,17 0 0,12 0 0,0 0 0,-7 0 0,-8 0 0,-15 0 0,-23 0-8191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16:56:44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16:56:45.5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24575,'0'1756'-1365,"0"-1720"-5461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16:56:46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88 24575,'0'-7'0,"14"-10"0,19-1 0,10 1 0,6 5 0,8 4 0,9 3 0,7 3 0,6 1 0,3 1 0,-5 1 0,-2 0 0,-6-1 0,-8 1 0,-7-1 0,-13 1-8191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16:56:46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24575,'8'0'0,"15"0"0,20 7 0,15 10 0,6 8 0,5 1 0,-1-5 0,1-5 0,-3 1 0,-7-2 0,-5 3 0,-12-1-8191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16:56:46.7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16:57:59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255 41 24575,'0'-1'0,"0"0"0,1 0 0,-1-1 0,1 1 0,-1 0 0,1 0 0,-1 0 0,1-1 0,0 1 0,0 0 0,0 0 0,0 0 0,-1 0 0,1 1 0,0-1 0,1 0 0,-1 0 0,0 0 0,0 1 0,0-1 0,0 1 0,0-1 0,1 1 0,-1-1 0,0 1 0,1 0 0,-1-1 0,2 1 0,40-5 0,-41 5 0,58 0 0,94 12 0,-29 0 0,132-6 0,-872-7 0,1058 1 0,-469-2 0,1-1 0,-32-7 0,-31-5 0,-114 4 0,656 37 0,-411-21 0,-26-4 0,0 0 0,-1 2 0,1 0 0,0 0 0,-1 2 0,0 0 0,0 1 0,21 11 0,-36-17 0,0 1 0,0-1 0,-1 0 0,1 1 0,0-1 0,0 1 0,-1-1 0,1 1 0,0 0 0,-1-1 0,1 1 0,-1-1 0,1 1 0,-1 0 0,1 0 0,-1-1 0,1 1 0,-1 0 0,0 0 0,1 0 0,-1 0 0,0-1 0,0 1 0,1 0 0,-1 0 0,0 0 0,0 1 0,-1-1 0,0 0 0,1 0 0,-1 0 0,0 0 0,0 0 0,0 0 0,0 0 0,0 0 0,0-1 0,0 1 0,0 0 0,0-1 0,0 1 0,0-1 0,0 1 0,-3 0 0,-53 10 0,-3-5 0,1-3 0,-1-3 0,-111-13 0,145 6 0,26 7 0,0 0 0,0 0 0,0 0 0,0 0 0,-1-1 0,1 1 0,0 0 0,0 0 0,0 0 0,0 0 0,0 0 0,0 0 0,0-1 0,0 1 0,0 0 0,0 0 0,0 0 0,0 0 0,0 0 0,0-1 0,0 1 0,0 0 0,0 0 0,0 0 0,0 0 0,0 0 0,0-1 0,0 1 0,0 0 0,0 0 0,0 0 0,0 0 0,0 0 0,0 0 0,0-1 0,0 1 0,0 0 0,0 0 0,1 0 0,-1 0 0,0 0 0,0 0 0,0 0 0,0-1 0,0 1 0,0 0 0,0 0 0,1 0 0,-1 0 0,0 0 0,0 0 0,0 0 0,0 0 0,0 0 0,1 0 0,-1 0 0,0 0 0,0 0 0,0 0 0,0 0 0,0 0 0,1 0 0,-1 0 0,46-4 0,258 38 0,-119-9 0,-163-24 0,-29-4 0,-43-10 0,42 11 0,-366-52 0,320 49 0,8-3 0,1-1 0,-46-16 0,49 13 0,0 1 0,-49-5 0,396 17 0,-223-1 0,-761 0 0,732 12 0,-17-1 0,300 43 0,-16-5 0,-306-46 0,-9-2 0,0 0 0,0 0 0,0 0 0,0 1 0,-1-1 0,1 1 0,0 0 0,6 5 0,-10-7 0,-1 0 0,0 1 0,0-1 0,0 0 0,0 0 0,0 1 0,0-1 0,0 0 0,0 1 0,0-1 0,0 0 0,-1 0 0,1 1 0,0-1 0,0 0 0,0 0 0,0 1 0,0-1 0,0 0 0,-1 0 0,1 1 0,0-1 0,0 0 0,0 0 0,0 0 0,-1 1 0,1-1 0,0 0 0,0 0 0,-1 0 0,1 0 0,0 0 0,0 1 0,-1-1 0,1 0 0,0 0 0,0 0 0,-1 0 0,1 0 0,0 0 0,-1 0 0,1 0 0,0 0 0,0 0 0,-1 0 0,1 0 0,0 0 0,-1 0 0,1 0 0,-21 3 0,-257 0 0,230-4 0,726 1 0,-692-3 0,-1 0 0,0 0 0,-23-10 0,-21-5 0,-60-5 0,-31-10 0,126 21-68,24 12 73,0 0-1,0-1 1,0 1-1,0 0 1,0-1-1,0 1 1,0 0-1,0 0 0,0-1 1,1 1-1,-1 0 1,0-1-1,0 1 1,0 0-1,0 0 0,0-1 1,1 1-1,-1 0 1,0 0-1,0-1 1,1 1-1,-1 0 1,0 0-1,0 0 0,1-1 1,-1 1-1,0 0 1,1 0-1,-1 0 1,0 0-1,0 0 0,1 0 1,-1-1-1,0 1 1,1 0-1,-1 0 1,1 0-1,45-6-1470,-10 4-5360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16:56:35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24575,'14'0'0,"12"0"0,23 0 0,17 0 0,11 0 0,1 0 0,-7 0 0,-1 0 0,1 0 0,-3 7 0,-7 3 0,-7-1 0,-5-1 0,-11-3-8191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16:58:22.1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 1 24575,'320'0'0,"-390"3"0,-129 25 0,58-6 0,160-23 0,0 1 0,-1 1 0,37 6 0,79 20 0,-64-13 0,-36-5 0,-25-2 0,-24-3 0,-69 1 0,1-4 0,-164-18 0,217 10 0,44 0 0,51-1 0,-24 7 0,43-1 0,144 12 0,-217-7 0,-12-1 0,-24 2 0,-40-1 0,45-3 0,14 1 0,0 0 0,0 0 0,-1-1 0,1 0 0,0-1 0,0 1 0,0-1 0,-1 0 0,1-1 0,0 1 0,-7-4 0,13 4 0,0 1 0,0-1 0,0 1 0,0 0 0,0-1 0,0 1 0,0-1 0,0 1 0,0-1 0,0 1 0,0-1 0,0 1 0,0 0 0,1-1 0,-1 1 0,0-1 0,0 1 0,1 0 0,-1-1 0,0 1 0,1 0 0,-1-1 0,0 1 0,1 0 0,-1-1 0,0 1 0,1 0 0,-1 0 0,1-1 0,-1 1 0,0 0 0,1 0 0,-1 0 0,1 0 0,-1 0 0,1 0 0,-1-1 0,1 1 0,-1 0 0,1 0 0,21-7 0,37 1 0,1 1 0,96 7 0,-125-1 0,-383-1 0,706 0 0,-511 0 0,257 0-1365,-90 0-5461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16:58:50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 24575,'0'1'0,"1"0"0,-1 0 0,1 0 0,-1 0 0,1 0 0,0-1 0,-1 1 0,1 0 0,0 0 0,0 0 0,-1-1 0,1 1 0,0-1 0,0 1 0,0 0 0,0-1 0,0 1 0,0-1 0,0 0 0,0 1 0,0-1 0,0 0 0,0 0 0,0 0 0,0 1 0,0-1 0,2 0 0,36 2 0,-35-2 0,455 0 0,-471 1 0,0 0 0,0 2 0,1-1 0,-16 6 0,-29 6 0,-42-7 0,-131-7 0,136-1 0,148 4 0,-1 3 0,97 22 0,-35-5 0,-96-19 0,-12-4 0,1 2 0,0-1 0,-1 1 0,1 0 0,-1 1 0,0 0 0,10 5 0,-17-7 0,-1-1 0,1 0 0,-1 0 0,0 1 0,1-1 0,-1 0 0,0 1 0,1-1 0,-1 0 0,0 1 0,0-1 0,1 0 0,-1 1 0,0-1 0,0 1 0,0-1 0,0 1 0,1-1 0,-1 0 0,0 1 0,0-1 0,0 1 0,0-1 0,0 1 0,0-1 0,0 1 0,0-1 0,0 1 0,0-1 0,-1 1 0,1-1 0,0 0 0,0 1 0,0-1 0,0 1 0,-1-1 0,1 0 0,0 1 0,0-1 0,-1 1 0,1-1 0,0 0 0,-1 0 0,1 1 0,0-1 0,-1 0 0,1 1 0,-1-1 0,1 0 0,0 0 0,-1 0 0,1 1 0,-1-1 0,1 0 0,-1 0 0,1 0 0,-1 0 0,1 0 0,-30 11 0,-9-5 0,-1-1 0,-59-2 0,-9 2 0,21 0 0,54-3 0,30-2 0,13-1 0,90-9 0,0-5 0,140-38 0,-232 51 0,15-4 0,-19 3 0,-13 2 0,-502 3 0,948-2 0,-436 0 0,0-1 0,0 1 0,0 0 0,1 0 0,-1 0 0,0 0 0,0 0 0,0 0 0,1 0 0,-1 1 0,0-1 0,0 0 0,0 1 0,1-1 0,-1 0 0,0 1 0,0 0 0,0-1 0,2 2 0,-17 11 0,-42 11 0,-30 2 0,146-22 0,98-6-1365,-143 2-5461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16:56:36.1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16:56:38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84 216 24575,'0'1189'0,"13"-1707"0,1 353 0,39-185 0,-48 327 0,1-12 0,1 0 0,2 1 0,2 0 0,24-53 0,-31 79 0,0 0 0,1 0 0,1 0 0,-1 1 0,1 0 0,1 0 0,-1 0 0,1 1 0,0-1 0,1 2 0,-1-1 0,1 1 0,0 0 0,0 1 0,1 0 0,-1 0 0,1 1 0,0 0 0,0 1 0,0 0 0,1 0 0,13-1 0,-2 2 0,0 0 0,-1 1 0,1 1 0,-1 0 0,1 2 0,-1 1 0,0 0 0,0 1 0,21 9 0,-31-9 0,0 0 0,-1 0 0,1 1 0,-2 0 0,1 1 0,-1 0 0,1 0 0,-2 1 0,1 0 0,-1 0 0,-1 1 0,1 0 0,-1 0 0,-1 0 0,0 1 0,0 0 0,-1 0 0,5 19 0,-4-14 0,-2 0 0,0-1 0,0 2 0,-2-1 0,1 0 0,-2 0 0,0 0 0,-1 1 0,-1-1 0,0 0 0,-1 0 0,-1-1 0,0 1 0,-1 0 0,-7 14 0,5-15 0,-2 0 0,1 0 0,-2-1 0,0 0 0,-1-1 0,0 0 0,0-1 0,-2 0 0,1-1 0,-1 0 0,-1-1 0,1 0 0,-30 12 0,15-10 0,0-2 0,-1-1 0,0-1 0,0-1 0,-1-2 0,0-1 0,-43-1 0,10 0 0,61-2 0,-1 0 0,1 0 0,0 0 0,0 0 0,-1 1 0,1-1 0,0 0 0,-1 1 0,1 0 0,0 0 0,0-1 0,0 1 0,0 0 0,0 1 0,0-1 0,0 0 0,0 1 0,-2 1 0,4-2 0,-1 0 0,1 0 0,0 0 0,0 0 0,0 0 0,0 0 0,0 1 0,0-1 0,0 0 0,0 0 0,0 0 0,0 0 0,0 0 0,1 0 0,-1 0 0,1 0 0,-1 0 0,0 0 0,1 0 0,0 0 0,-1 0 0,1 0 0,0 0 0,-1 0 0,2 1 0,6 6 0,1 0 0,-1-1 0,1 0 0,0 0 0,0-1 0,12 5 0,67 33 0,-37-21 0,-2 3 0,0 1 0,-2 3 0,62 50 0,-100-71 0,-1-1 0,0 2 0,-1-1 0,0 1 0,0 0 0,-1 0 0,0 1 0,-1-1 0,-1 1 0,1 1 0,-1-1 0,-1 1 0,0-1 0,-1 1 0,-1 0 0,1 0 0,-2 0 0,1 0 0,-2 0 0,-3 23 0,2-29 0,1 0 0,-1 0 0,-1 0 0,1 0 0,-1-1 0,0 0 0,0 1 0,-1-1 0,0 0 0,1 0 0,-2-1 0,1 1 0,0-1 0,-1 0 0,0 0 0,0 0 0,0-1 0,-1 0 0,1 0 0,-12 5 0,-12 3 0,-1 0 0,-58 12 0,59-17 0,-49 12-341,0-4 0,-1-3-1,-141 2 1,183-14-6485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16:56:38.6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16:56:39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1133 4 24575,'-128'-1'0,"11"-2"0,1 6 0,-117 17 0,199-15 0,1 2 0,1 0 0,-1 3 0,1 0 0,1 2 0,0 2 0,1 0 0,0 2 0,1 2 0,1 0 0,-41 36 0,57-41 0,0 0 0,1 1 0,0 1 0,1 0 0,1 0 0,0 1 0,1 0 0,1 1 0,0 0 0,2 0 0,-1 0 0,2 1 0,1-1 0,-2 23 0,0 27 0,3-1 0,9 98 0,-6-159 0,0 12 0,1 0 0,1 0 0,1 0 0,0-1 0,1 1 0,1-1 0,1 0 0,0-1 0,1 1 0,0-1 0,1-1 0,1 0 0,14 16 0,-5-10 0,1-1 0,1 0 0,1-2 0,1 0 0,0-1 0,1-2 0,38 17 0,297 111 0,-247-102 0,-84-30-455,-1-2 0,58 10 0,-49-14-6371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16:56:40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24575,'7'0'0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16:56:41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253 176 24575,'1'1'0,"0"-1"0,0 0 0,1 0 0,-1 1 0,0-1 0,0 1 0,0-1 0,0 1 0,0-1 0,0 1 0,0 0 0,0-1 0,0 1 0,-1 0 0,1 0 0,0 0 0,0 0 0,-1 0 0,1-1 0,0 1 0,-1 1 0,1-1 0,-1 0 0,1 0 0,-1 0 0,0 0 0,1 1 0,7 37 0,-7-32 0,8 90 0,-6 171 0,-5-147 0,-3 17 0,-6 0 0,-6 0 0,-53 205 0,4-24 0,65-316 0,-12 54 0,13-55 0,-1 0 0,0 0 0,1 1 0,-1-1 0,0 0 0,0 0 0,0 0 0,0 0 0,-1 0 0,1 0 0,-1 0 0,1-1 0,-1 1 0,1 0 0,-1-1 0,0 1 0,0-1 0,0 0 0,0 0 0,-3 2 0,4-3 0,0 0 0,0 0 0,0 0 0,0-1 0,0 1 0,1 0 0,-1-1 0,0 1 0,0 0 0,0-1 0,0 1 0,1-1 0,-1 1 0,0-1 0,0 0 0,1 1 0,-1-1 0,0 0 0,1 1 0,-1-1 0,1 0 0,-1 0 0,1 0 0,-1 1 0,1-1 0,-1 0 0,1-2 0,-12-31 0,11 30 0,-12-49 0,3 0 0,-6-87 0,8-118 0,8 199 0,-1 37 0,5-445 0,2 374 0,5 0 0,42-179 0,-47 250 0,1 2 0,1-1 0,0 1 0,2 0 0,0 1 0,1 0 0,1 0 0,1 1 0,0 1 0,26-25 0,-27 31 0,1 1 0,0 0 0,1 1 0,0 0 0,1 1 0,0 0 0,0 2 0,0 0 0,1 0 0,0 1 0,0 1 0,0 1 0,0 0 0,28 0 0,-23 2 0,0 1 0,0 1 0,1 0 0,-2 2 0,1 1 0,0 0 0,-1 2 0,0 0 0,0 1 0,0 1 0,-1 1 0,0 0 0,-1 2 0,0 0 0,-1 1 0,0 1 0,-1 1 0,0 0 0,-1 1 0,-1 0 0,0 1 0,-1 1 0,-1 0 0,-1 1 0,13 25 0,-10-11 0,-1 0 0,-2 1 0,-1 0 0,-1 0 0,-2 1 0,4 60 0,-8 212 0,-5-216 0,1-40 0,-2 0 0,-2-1 0,-2 0 0,-27 93 0,29-124 0,-1 0 0,-1-1 0,-1 0 0,-1-1 0,0 0 0,-1 0 0,0-1 0,-2 0 0,0-1 0,0 0 0,-1-1 0,-1 0 0,0-1 0,-1-1 0,0 0 0,-25 13 0,10-11 20,1-1 0,-2-2 0,0-1 0,0-1 0,-48 6 0,8-7-763,-99-4 1,121-4-6084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16:56:41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00FCC5-7AC5-4EAA-B79C-4E1A612BAF47}" type="datetimeFigureOut">
              <a:rPr lang="en-GB" smtClean="0"/>
              <a:t>15/12/2022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E2CCF7-80E4-4BCF-B1C7-8373A42F73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2754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FC2A4-5EE7-48A9-BCF4-FB03469A3707}" type="datetimeFigureOut">
              <a:rPr lang="en-GB" smtClean="0"/>
              <a:t>15/12/2022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3BCC-588A-4294-8355-2E849964E25E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177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FC2A4-5EE7-48A9-BCF4-FB03469A3707}" type="datetimeFigureOut">
              <a:rPr lang="en-GB" smtClean="0"/>
              <a:t>15/12/2022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3BCC-588A-4294-8355-2E849964E2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65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FC2A4-5EE7-48A9-BCF4-FB03469A3707}" type="datetimeFigureOut">
              <a:rPr lang="en-GB" smtClean="0"/>
              <a:t>15/12/2022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3BCC-588A-4294-8355-2E849964E2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7212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FC2A4-5EE7-48A9-BCF4-FB03469A3707}" type="datetimeFigureOut">
              <a:rPr lang="en-GB" smtClean="0"/>
              <a:t>15/12/2022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3BCC-588A-4294-8355-2E849964E2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0372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FC2A4-5EE7-48A9-BCF4-FB03469A3707}" type="datetimeFigureOut">
              <a:rPr lang="en-GB" smtClean="0"/>
              <a:t>15/12/2022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3BCC-588A-4294-8355-2E849964E25E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6818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FC2A4-5EE7-48A9-BCF4-FB03469A3707}" type="datetimeFigureOut">
              <a:rPr lang="en-GB" smtClean="0"/>
              <a:t>15/12/2022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3BCC-588A-4294-8355-2E849964E2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1056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FC2A4-5EE7-48A9-BCF4-FB03469A3707}" type="datetimeFigureOut">
              <a:rPr lang="en-GB" smtClean="0"/>
              <a:t>15/12/2022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3BCC-588A-4294-8355-2E849964E2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6153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FC2A4-5EE7-48A9-BCF4-FB03469A3707}" type="datetimeFigureOut">
              <a:rPr lang="en-GB" smtClean="0"/>
              <a:t>15/12/2022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3BCC-588A-4294-8355-2E849964E2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4186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FC2A4-5EE7-48A9-BCF4-FB03469A3707}" type="datetimeFigureOut">
              <a:rPr lang="en-GB" smtClean="0"/>
              <a:t>15/12/2022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3BCC-588A-4294-8355-2E849964E2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2485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9AFC2A4-5EE7-48A9-BCF4-FB03469A3707}" type="datetimeFigureOut">
              <a:rPr lang="en-GB" smtClean="0"/>
              <a:t>15/12/2022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B943BCC-588A-4294-8355-2E849964E2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2149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FC2A4-5EE7-48A9-BCF4-FB03469A3707}" type="datetimeFigureOut">
              <a:rPr lang="en-GB" smtClean="0"/>
              <a:t>15/12/2022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3BCC-588A-4294-8355-2E849964E2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9857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9AFC2A4-5EE7-48A9-BCF4-FB03469A3707}" type="datetimeFigureOut">
              <a:rPr lang="en-GB" smtClean="0"/>
              <a:t>15/12/2022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B943BCC-588A-4294-8355-2E849964E25E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7613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.png"/><Relationship Id="rId18" Type="http://schemas.openxmlformats.org/officeDocument/2006/relationships/image" Target="../media/image22.png"/><Relationship Id="rId26" Type="http://schemas.openxmlformats.org/officeDocument/2006/relationships/image" Target="../media/image25.png"/><Relationship Id="rId39" Type="http://schemas.openxmlformats.org/officeDocument/2006/relationships/customXml" Target="../ink/ink19.xml"/><Relationship Id="rId21" Type="http://schemas.openxmlformats.org/officeDocument/2006/relationships/image" Target="../media/image23.png"/><Relationship Id="rId34" Type="http://schemas.openxmlformats.org/officeDocument/2006/relationships/customXml" Target="../ink/ink16.xml"/><Relationship Id="rId42" Type="http://schemas.openxmlformats.org/officeDocument/2006/relationships/image" Target="../media/image32.png"/><Relationship Id="rId7" Type="http://schemas.openxmlformats.org/officeDocument/2006/relationships/image" Target="../media/image17.jpeg"/><Relationship Id="rId2" Type="http://schemas.openxmlformats.org/officeDocument/2006/relationships/image" Target="../media/image12.jpeg"/><Relationship Id="rId16" Type="http://schemas.openxmlformats.org/officeDocument/2006/relationships/customXml" Target="../ink/ink5.xml"/><Relationship Id="rId20" Type="http://schemas.openxmlformats.org/officeDocument/2006/relationships/customXml" Target="../ink/ink8.xml"/><Relationship Id="rId29" Type="http://schemas.openxmlformats.org/officeDocument/2006/relationships/customXml" Target="../ink/ink13.xml"/><Relationship Id="rId41" Type="http://schemas.openxmlformats.org/officeDocument/2006/relationships/customXml" Target="../ink/ink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jpeg"/><Relationship Id="rId11" Type="http://schemas.openxmlformats.org/officeDocument/2006/relationships/image" Target="../media/image19.png"/><Relationship Id="rId24" Type="http://schemas.openxmlformats.org/officeDocument/2006/relationships/image" Target="../media/image24.png"/><Relationship Id="rId32" Type="http://schemas.openxmlformats.org/officeDocument/2006/relationships/customXml" Target="../ink/ink15.xml"/><Relationship Id="rId37" Type="http://schemas.openxmlformats.org/officeDocument/2006/relationships/image" Target="../media/image30.png"/><Relationship Id="rId40" Type="http://schemas.openxmlformats.org/officeDocument/2006/relationships/image" Target="../media/image31.png"/><Relationship Id="rId5" Type="http://schemas.openxmlformats.org/officeDocument/2006/relationships/image" Target="../media/image15.jpeg"/><Relationship Id="rId15" Type="http://schemas.openxmlformats.org/officeDocument/2006/relationships/image" Target="../media/image21.png"/><Relationship Id="rId23" Type="http://schemas.openxmlformats.org/officeDocument/2006/relationships/customXml" Target="../ink/ink10.xml"/><Relationship Id="rId28" Type="http://schemas.openxmlformats.org/officeDocument/2006/relationships/image" Target="../media/image26.png"/><Relationship Id="rId36" Type="http://schemas.openxmlformats.org/officeDocument/2006/relationships/customXml" Target="../ink/ink17.xml"/><Relationship Id="rId10" Type="http://schemas.openxmlformats.org/officeDocument/2006/relationships/customXml" Target="../ink/ink2.xml"/><Relationship Id="rId19" Type="http://schemas.openxmlformats.org/officeDocument/2006/relationships/customXml" Target="../ink/ink7.xml"/><Relationship Id="rId31" Type="http://schemas.openxmlformats.org/officeDocument/2006/relationships/customXml" Target="../ink/ink14.xml"/><Relationship Id="rId44" Type="http://schemas.openxmlformats.org/officeDocument/2006/relationships/image" Target="../media/image33.png"/><Relationship Id="rId4" Type="http://schemas.openxmlformats.org/officeDocument/2006/relationships/image" Target="../media/image14.jpeg"/><Relationship Id="rId9" Type="http://schemas.openxmlformats.org/officeDocument/2006/relationships/image" Target="../media/image18.png"/><Relationship Id="rId14" Type="http://schemas.openxmlformats.org/officeDocument/2006/relationships/customXml" Target="../ink/ink4.xml"/><Relationship Id="rId22" Type="http://schemas.openxmlformats.org/officeDocument/2006/relationships/customXml" Target="../ink/ink9.xml"/><Relationship Id="rId27" Type="http://schemas.openxmlformats.org/officeDocument/2006/relationships/customXml" Target="../ink/ink12.xml"/><Relationship Id="rId30" Type="http://schemas.openxmlformats.org/officeDocument/2006/relationships/image" Target="../media/image27.png"/><Relationship Id="rId35" Type="http://schemas.openxmlformats.org/officeDocument/2006/relationships/image" Target="../media/image29.png"/><Relationship Id="rId43" Type="http://schemas.openxmlformats.org/officeDocument/2006/relationships/customXml" Target="../ink/ink21.xml"/><Relationship Id="rId8" Type="http://schemas.openxmlformats.org/officeDocument/2006/relationships/customXml" Target="../ink/ink1.xml"/><Relationship Id="rId3" Type="http://schemas.openxmlformats.org/officeDocument/2006/relationships/image" Target="../media/image13.jpeg"/><Relationship Id="rId12" Type="http://schemas.openxmlformats.org/officeDocument/2006/relationships/customXml" Target="../ink/ink3.xml"/><Relationship Id="rId17" Type="http://schemas.openxmlformats.org/officeDocument/2006/relationships/customXml" Target="../ink/ink6.xml"/><Relationship Id="rId25" Type="http://schemas.openxmlformats.org/officeDocument/2006/relationships/customXml" Target="../ink/ink11.xml"/><Relationship Id="rId33" Type="http://schemas.openxmlformats.org/officeDocument/2006/relationships/image" Target="../media/image28.png"/><Relationship Id="rId38" Type="http://schemas.openxmlformats.org/officeDocument/2006/relationships/customXml" Target="../ink/ink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21313-996D-B43F-E364-5B67714518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Quiz Society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8030CE-E0C5-3FF0-E0C5-186AC5F537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Week 5 – WORLD CUP SPECIAL</a:t>
            </a:r>
          </a:p>
        </p:txBody>
      </p:sp>
    </p:spTree>
    <p:extLst>
      <p:ext uri="{BB962C8B-B14F-4D97-AF65-F5344CB8AC3E}">
        <p14:creationId xmlns:p14="http://schemas.microsoft.com/office/powerpoint/2010/main" val="4088964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D0663-0526-E8B0-DE25-D7921BC3F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ROUND 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904297-BAD4-06D0-B2D2-1BA66E2D77B3}"/>
              </a:ext>
            </a:extLst>
          </p:cNvPr>
          <p:cNvSpPr txBox="1"/>
          <p:nvPr/>
        </p:nvSpPr>
        <p:spPr>
          <a:xfrm>
            <a:off x="4871239" y="1973531"/>
            <a:ext cx="25104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200" dirty="0"/>
              <a:t>FLAGS</a:t>
            </a:r>
            <a:endParaRPr lang="en-US" sz="7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076911-0F07-69DF-5648-4220412C224E}"/>
              </a:ext>
            </a:extLst>
          </p:cNvPr>
          <p:cNvSpPr txBox="1"/>
          <p:nvPr/>
        </p:nvSpPr>
        <p:spPr>
          <a:xfrm>
            <a:off x="4205158" y="3429000"/>
            <a:ext cx="37816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OF COUNTRIES IN THE WORLD CUP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A5C8A0-99F4-3AC1-8F87-430A313692F6}"/>
              </a:ext>
            </a:extLst>
          </p:cNvPr>
          <p:cNvSpPr txBox="1"/>
          <p:nvPr/>
        </p:nvSpPr>
        <p:spPr>
          <a:xfrm>
            <a:off x="4711699" y="4542334"/>
            <a:ext cx="276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BUT RAINBOWS ARE ILLEGAL IN QATAR</a:t>
            </a:r>
          </a:p>
        </p:txBody>
      </p:sp>
    </p:spTree>
    <p:extLst>
      <p:ext uri="{BB962C8B-B14F-4D97-AF65-F5344CB8AC3E}">
        <p14:creationId xmlns:p14="http://schemas.microsoft.com/office/powerpoint/2010/main" val="130360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CC77BCB-AEFB-6563-0AB9-ADB763CDC1CB}"/>
              </a:ext>
            </a:extLst>
          </p:cNvPr>
          <p:cNvSpPr txBox="1"/>
          <p:nvPr/>
        </p:nvSpPr>
        <p:spPr>
          <a:xfrm>
            <a:off x="596900" y="177800"/>
            <a:ext cx="11239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NAME THE COUNTRY</a:t>
            </a:r>
          </a:p>
        </p:txBody>
      </p:sp>
      <p:pic>
        <p:nvPicPr>
          <p:cNvPr id="3" name="Picture 2" descr="Diagram">
            <a:extLst>
              <a:ext uri="{FF2B5EF4-FFF2-40B4-BE49-F238E27FC236}">
                <a16:creationId xmlns:a16="http://schemas.microsoft.com/office/drawing/2014/main" id="{E6B12BF6-A691-D454-1B2C-A19380BD17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813"/>
          <a:stretch/>
        </p:blipFill>
        <p:spPr>
          <a:xfrm>
            <a:off x="0" y="1078797"/>
            <a:ext cx="12192000" cy="5022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657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AE3EE-5296-11C8-3734-D556A58CE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ROUND 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460DBB-234F-51F4-2C8D-141FCADB8698}"/>
              </a:ext>
            </a:extLst>
          </p:cNvPr>
          <p:cNvSpPr txBox="1"/>
          <p:nvPr/>
        </p:nvSpPr>
        <p:spPr>
          <a:xfrm>
            <a:off x="3320482" y="1833676"/>
            <a:ext cx="4744720" cy="2539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5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GUESS THE PLAYER AT THE WORLD CUP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65153D-B91C-C1BE-9A3D-E50B128EDAB5}"/>
              </a:ext>
            </a:extLst>
          </p:cNvPr>
          <p:cNvSpPr txBox="1"/>
          <p:nvPr/>
        </p:nvSpPr>
        <p:spPr>
          <a:xfrm>
            <a:off x="3628389" y="3905430"/>
            <a:ext cx="41289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402B6F-3203-D707-B067-BBF1D4CEFD5A}"/>
              </a:ext>
            </a:extLst>
          </p:cNvPr>
          <p:cNvSpPr txBox="1"/>
          <p:nvPr/>
        </p:nvSpPr>
        <p:spPr>
          <a:xfrm>
            <a:off x="3067050" y="4838844"/>
            <a:ext cx="5867400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THEIR TRANSFER</a:t>
            </a:r>
          </a:p>
        </p:txBody>
      </p:sp>
    </p:spTree>
    <p:extLst>
      <p:ext uri="{BB962C8B-B14F-4D97-AF65-F5344CB8AC3E}">
        <p14:creationId xmlns:p14="http://schemas.microsoft.com/office/powerpoint/2010/main" val="902088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D460DBB-234F-51F4-2C8D-141FCADB8698}"/>
              </a:ext>
            </a:extLst>
          </p:cNvPr>
          <p:cNvSpPr txBox="1"/>
          <p:nvPr/>
        </p:nvSpPr>
        <p:spPr>
          <a:xfrm>
            <a:off x="3192780" y="2705100"/>
            <a:ext cx="47447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RISK IT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65153D-B91C-C1BE-9A3D-E50B128EDAB5}"/>
              </a:ext>
            </a:extLst>
          </p:cNvPr>
          <p:cNvSpPr txBox="1"/>
          <p:nvPr/>
        </p:nvSpPr>
        <p:spPr>
          <a:xfrm>
            <a:off x="3628390" y="3905429"/>
            <a:ext cx="3873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402B6F-3203-D707-B067-BBF1D4CEFD5A}"/>
              </a:ext>
            </a:extLst>
          </p:cNvPr>
          <p:cNvSpPr txBox="1"/>
          <p:nvPr/>
        </p:nvSpPr>
        <p:spPr>
          <a:xfrm>
            <a:off x="2631440" y="4873169"/>
            <a:ext cx="5867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BISCUITS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A6AB0E0-7FC8-86CE-8AFD-8EE158703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278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C8F10-FC03-37DD-AB72-A6C23FC13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1610F-7A4D-BF08-05E4-D23F4B923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Earn bonus points by getting multiple answers correct</a:t>
            </a:r>
          </a:p>
          <a:p>
            <a:pPr marL="0" indent="0">
              <a:buNone/>
            </a:pPr>
            <a:r>
              <a:rPr lang="en-GB" dirty="0"/>
              <a:t>2 correct answers – 1 Bonus Point</a:t>
            </a:r>
          </a:p>
          <a:p>
            <a:pPr marL="0" indent="0">
              <a:buNone/>
            </a:pPr>
            <a:r>
              <a:rPr lang="en-GB" dirty="0"/>
              <a:t>4 correct answers – 2 Bonus Points</a:t>
            </a:r>
          </a:p>
          <a:p>
            <a:pPr marL="0" indent="0">
              <a:buNone/>
            </a:pPr>
            <a:r>
              <a:rPr lang="en-GB" dirty="0"/>
              <a:t>6 correct answers – 3 Bonus Points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HOWEVER</a:t>
            </a:r>
          </a:p>
          <a:p>
            <a:pPr marL="0" indent="0">
              <a:buNone/>
            </a:pPr>
            <a:r>
              <a:rPr lang="en-GB" dirty="0"/>
              <a:t>Get 1 question wrong, and score 0 points for the entire round</a:t>
            </a:r>
          </a:p>
          <a:p>
            <a:pPr marL="0" indent="0">
              <a:buNone/>
            </a:pPr>
            <a:r>
              <a:rPr lang="en-GB" dirty="0"/>
              <a:t>Leave an answer blank, and it is not counted as wrong</a:t>
            </a:r>
          </a:p>
        </p:txBody>
      </p:sp>
    </p:spTree>
    <p:extLst>
      <p:ext uri="{BB962C8B-B14F-4D97-AF65-F5344CB8AC3E}">
        <p14:creationId xmlns:p14="http://schemas.microsoft.com/office/powerpoint/2010/main" val="30880411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B04A320-05A7-0ECF-AD11-CEEF20711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2022532" y="1028343"/>
            <a:ext cx="735336" cy="523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F49D93F-E487-1FEA-3218-65FE7F505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2021362" y="2495797"/>
            <a:ext cx="736506" cy="524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256F990-2185-5147-BAD6-1C6BE8C50A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2021362" y="4398368"/>
            <a:ext cx="735743" cy="523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78EF9CA5-541F-CC36-A383-478670DEA7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8538904" y="994163"/>
            <a:ext cx="867094" cy="616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47F52094-1728-9FD8-2E7E-86479F91AD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8511331" y="2398934"/>
            <a:ext cx="922239" cy="656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E3BA446A-00E3-D99E-5557-9DF8D335C3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 flipV="1">
            <a:off x="8538905" y="4013717"/>
            <a:ext cx="867094" cy="616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6033F61-ADF4-1B56-D391-0A4B518C3F6A}"/>
              </a:ext>
            </a:extLst>
          </p:cNvPr>
          <p:cNvSpPr txBox="1"/>
          <p:nvPr/>
        </p:nvSpPr>
        <p:spPr>
          <a:xfrm>
            <a:off x="127000" y="1028700"/>
            <a:ext cx="7112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EDF4B2-CE40-6447-907F-25B365ADF7A1}"/>
              </a:ext>
            </a:extLst>
          </p:cNvPr>
          <p:cNvSpPr txBox="1"/>
          <p:nvPr/>
        </p:nvSpPr>
        <p:spPr>
          <a:xfrm>
            <a:off x="6521450" y="1028343"/>
            <a:ext cx="635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E42915-AB54-3E51-6F43-516B164C3C6A}"/>
              </a:ext>
            </a:extLst>
          </p:cNvPr>
          <p:cNvSpPr txBox="1"/>
          <p:nvPr/>
        </p:nvSpPr>
        <p:spPr>
          <a:xfrm>
            <a:off x="3022033" y="1146513"/>
            <a:ext cx="2316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MANCHESTER CITY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DE8792-6CA5-505C-6F23-0D734836ADAD}"/>
              </a:ext>
            </a:extLst>
          </p:cNvPr>
          <p:cNvSpPr txBox="1"/>
          <p:nvPr/>
        </p:nvSpPr>
        <p:spPr>
          <a:xfrm>
            <a:off x="3026630" y="2542372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REAL MADRID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B469E0-514F-BC1C-1C5B-DE505C64666A}"/>
              </a:ext>
            </a:extLst>
          </p:cNvPr>
          <p:cNvSpPr txBox="1"/>
          <p:nvPr/>
        </p:nvSpPr>
        <p:spPr>
          <a:xfrm>
            <a:off x="3033180" y="439836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BAYERN MUNICH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4366F3-E3DA-226D-C476-BF286C73BD6F}"/>
              </a:ext>
            </a:extLst>
          </p:cNvPr>
          <p:cNvSpPr txBox="1"/>
          <p:nvPr/>
        </p:nvSpPr>
        <p:spPr>
          <a:xfrm>
            <a:off x="9525694" y="1148051"/>
            <a:ext cx="2307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MANCHESTER UNITED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142F0B-E7AE-9A14-B114-7891FE9EDA1F}"/>
              </a:ext>
            </a:extLst>
          </p:cNvPr>
          <p:cNvSpPr txBox="1"/>
          <p:nvPr/>
        </p:nvSpPr>
        <p:spPr>
          <a:xfrm>
            <a:off x="9503783" y="254793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CHELSEA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20E5E2-4AA7-99D7-846E-1295D8AFA228}"/>
              </a:ext>
            </a:extLst>
          </p:cNvPr>
          <p:cNvSpPr txBox="1"/>
          <p:nvPr/>
        </p:nvSpPr>
        <p:spPr>
          <a:xfrm>
            <a:off x="9764951" y="407669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BARCELONA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EEFD46-99FF-A67F-8B86-5976854D7263}"/>
              </a:ext>
            </a:extLst>
          </p:cNvPr>
          <p:cNvSpPr txBox="1"/>
          <p:nvPr/>
        </p:nvSpPr>
        <p:spPr>
          <a:xfrm>
            <a:off x="772522" y="1097840"/>
            <a:ext cx="1065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EVERTON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6B3A2C-0B49-E306-431E-E0709A705072}"/>
              </a:ext>
            </a:extLst>
          </p:cNvPr>
          <p:cNvSpPr txBox="1"/>
          <p:nvPr/>
        </p:nvSpPr>
        <p:spPr>
          <a:xfrm>
            <a:off x="1692258" y="1730126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£50m (2016)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CC58B5-1DD7-AB28-34C2-9114D7DE0E8F}"/>
              </a:ext>
            </a:extLst>
          </p:cNvPr>
          <p:cNvSpPr txBox="1"/>
          <p:nvPr/>
        </p:nvSpPr>
        <p:spPr>
          <a:xfrm>
            <a:off x="549184" y="252886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TOTTENHAM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512668-DA4D-2404-4B4D-14D2B8AF5958}"/>
              </a:ext>
            </a:extLst>
          </p:cNvPr>
          <p:cNvSpPr txBox="1"/>
          <p:nvPr/>
        </p:nvSpPr>
        <p:spPr>
          <a:xfrm>
            <a:off x="1635125" y="312365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£30m (2012)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FC41D6-C2F0-10EF-1261-DB3D446EBA2B}"/>
              </a:ext>
            </a:extLst>
          </p:cNvPr>
          <p:cNvSpPr txBox="1"/>
          <p:nvPr/>
        </p:nvSpPr>
        <p:spPr>
          <a:xfrm>
            <a:off x="899434" y="4475456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LEIPZIG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7E3E7EA-DDFE-E77E-ABD2-116D0190D9E9}"/>
              </a:ext>
            </a:extLst>
          </p:cNvPr>
          <p:cNvSpPr txBox="1"/>
          <p:nvPr/>
        </p:nvSpPr>
        <p:spPr>
          <a:xfrm>
            <a:off x="1703417" y="502918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£42.5m (2021)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FD902CC-D93D-8212-3345-133DCEDCDFCD}"/>
              </a:ext>
            </a:extLst>
          </p:cNvPr>
          <p:cNvSpPr txBox="1"/>
          <p:nvPr/>
        </p:nvSpPr>
        <p:spPr>
          <a:xfrm>
            <a:off x="6838950" y="109772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REAL MADRID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743B9DD-CD01-A9E9-B141-1D107125F603}"/>
              </a:ext>
            </a:extLst>
          </p:cNvPr>
          <p:cNvSpPr txBox="1"/>
          <p:nvPr/>
        </p:nvSpPr>
        <p:spPr>
          <a:xfrm>
            <a:off x="8289908" y="1790206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£59.7m (2014)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3EDAC41-DEDD-F7CA-0C0C-74D3E7C0514E}"/>
              </a:ext>
            </a:extLst>
          </p:cNvPr>
          <p:cNvSpPr txBox="1"/>
          <p:nvPr/>
        </p:nvSpPr>
        <p:spPr>
          <a:xfrm>
            <a:off x="6838950" y="2402549"/>
            <a:ext cx="1828800" cy="652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BAYER LEVERKUSEN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CDDED9D-E372-9BC6-CC4A-6FE6D20686FF}"/>
              </a:ext>
            </a:extLst>
          </p:cNvPr>
          <p:cNvSpPr txBox="1"/>
          <p:nvPr/>
        </p:nvSpPr>
        <p:spPr>
          <a:xfrm>
            <a:off x="8280160" y="3118114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£71m (2020)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D6648FD-2CED-A329-5AF1-DF5C4355A22B}"/>
              </a:ext>
            </a:extLst>
          </p:cNvPr>
          <p:cNvSpPr txBox="1"/>
          <p:nvPr/>
        </p:nvSpPr>
        <p:spPr>
          <a:xfrm>
            <a:off x="6803905" y="4048294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LAS PALMAS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882719-D913-8F14-2549-63D6C7F834E2}"/>
              </a:ext>
            </a:extLst>
          </p:cNvPr>
          <p:cNvSpPr txBox="1"/>
          <p:nvPr/>
        </p:nvSpPr>
        <p:spPr>
          <a:xfrm>
            <a:off x="8244420" y="4742224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£5m (2019)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38284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9DA19-43AC-DEBF-0CA3-07951BA2E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SWAP YOUR PAPERS, IT’S ANSWER TIME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59DC53-6E8C-D205-0D9F-F486F34F9244}"/>
              </a:ext>
            </a:extLst>
          </p:cNvPr>
          <p:cNvSpPr txBox="1"/>
          <p:nvPr/>
        </p:nvSpPr>
        <p:spPr>
          <a:xfrm>
            <a:off x="3841750" y="2717800"/>
            <a:ext cx="45085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200" dirty="0"/>
              <a:t>BONUS ROUND</a:t>
            </a:r>
          </a:p>
        </p:txBody>
      </p:sp>
    </p:spTree>
    <p:extLst>
      <p:ext uri="{BB962C8B-B14F-4D97-AF65-F5344CB8AC3E}">
        <p14:creationId xmlns:p14="http://schemas.microsoft.com/office/powerpoint/2010/main" val="2076551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7D5E7-B96D-3B29-2294-A3BC4CCAC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FDCF68-3484-626B-007B-6E6983CD89A4}"/>
              </a:ext>
            </a:extLst>
          </p:cNvPr>
          <p:cNvSpPr txBox="1"/>
          <p:nvPr/>
        </p:nvSpPr>
        <p:spPr>
          <a:xfrm>
            <a:off x="3771900" y="3048000"/>
            <a:ext cx="4648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200" dirty="0"/>
              <a:t>WHAT’S NEXT?</a:t>
            </a:r>
          </a:p>
        </p:txBody>
      </p:sp>
    </p:spTree>
    <p:extLst>
      <p:ext uri="{BB962C8B-B14F-4D97-AF65-F5344CB8AC3E}">
        <p14:creationId xmlns:p14="http://schemas.microsoft.com/office/powerpoint/2010/main" val="934695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8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.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/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2DB7A-8BA1-F456-CF47-5CACA7AC7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WHAT COMES NEXT?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0C5A20-6F6F-0927-C317-DDCA3E7639CA}"/>
              </a:ext>
            </a:extLst>
          </p:cNvPr>
          <p:cNvSpPr txBox="1"/>
          <p:nvPr/>
        </p:nvSpPr>
        <p:spPr>
          <a:xfrm>
            <a:off x="800100" y="2984500"/>
            <a:ext cx="10591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BUFFON    </a:t>
            </a:r>
            <a:r>
              <a:rPr kumimoji="0" lang="en-GB" sz="4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CASILLAS</a:t>
            </a:r>
            <a:r>
              <a:rPr kumimoji="0" lang="en-GB" sz="4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NEUER</a:t>
            </a:r>
          </a:p>
        </p:txBody>
      </p:sp>
    </p:spTree>
    <p:extLst>
      <p:ext uri="{BB962C8B-B14F-4D97-AF65-F5344CB8AC3E}">
        <p14:creationId xmlns:p14="http://schemas.microsoft.com/office/powerpoint/2010/main" val="27804601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6B506-FC78-471B-9963-9DEA11587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SWAP YOUR PAPERS, IT’S ANSWER TIME</a:t>
            </a:r>
          </a:p>
        </p:txBody>
      </p:sp>
    </p:spTree>
    <p:extLst>
      <p:ext uri="{BB962C8B-B14F-4D97-AF65-F5344CB8AC3E}">
        <p14:creationId xmlns:p14="http://schemas.microsoft.com/office/powerpoint/2010/main" val="2351142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74D589-1119-7B9B-2DE0-94A5CC5A6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GB" sz="3600">
                <a:solidFill>
                  <a:srgbClr val="FFFFFF"/>
                </a:solidFill>
              </a:rPr>
              <a:t>Rules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5AA93AA-EC2B-7E73-9174-D3EF200773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6045291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400613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0ED8A4-995A-4B69-7A92-E8738E314D93}"/>
              </a:ext>
            </a:extLst>
          </p:cNvPr>
          <p:cNvSpPr txBox="1"/>
          <p:nvPr/>
        </p:nvSpPr>
        <p:spPr>
          <a:xfrm>
            <a:off x="0" y="12700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ROUND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87C367-28A3-0916-97DB-144FA1600251}"/>
              </a:ext>
            </a:extLst>
          </p:cNvPr>
          <p:cNvSpPr txBox="1"/>
          <p:nvPr/>
        </p:nvSpPr>
        <p:spPr>
          <a:xfrm>
            <a:off x="656445" y="711775"/>
            <a:ext cx="121920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GB" sz="5400" dirty="0"/>
              <a:t>E</a:t>
            </a:r>
          </a:p>
          <a:p>
            <a:pPr marL="342900" indent="-342900">
              <a:buAutoNum type="arabicPeriod"/>
            </a:pPr>
            <a:r>
              <a:rPr lang="en-GB" sz="5400" dirty="0"/>
              <a:t>D</a:t>
            </a:r>
          </a:p>
          <a:p>
            <a:pPr marL="342900" indent="-342900">
              <a:buAutoNum type="arabicPeriod"/>
            </a:pPr>
            <a:r>
              <a:rPr lang="en-GB" sz="5400" dirty="0"/>
              <a:t>B</a:t>
            </a:r>
          </a:p>
          <a:p>
            <a:pPr marL="342900" indent="-342900">
              <a:buAutoNum type="arabicPeriod"/>
            </a:pPr>
            <a:r>
              <a:rPr lang="en-GB" sz="5400" dirty="0"/>
              <a:t>F</a:t>
            </a:r>
          </a:p>
          <a:p>
            <a:pPr marL="342900" indent="-342900">
              <a:buAutoNum type="arabicPeriod"/>
            </a:pPr>
            <a:r>
              <a:rPr lang="en-GB" sz="5400" dirty="0"/>
              <a:t>C</a:t>
            </a:r>
          </a:p>
          <a:p>
            <a:pPr marL="342900" indent="-342900">
              <a:buAutoNum type="arabicPeriod"/>
            </a:pPr>
            <a:r>
              <a:rPr lang="en-GB" sz="5400" dirty="0"/>
              <a:t>A</a:t>
            </a:r>
          </a:p>
          <a:p>
            <a:pPr marL="342900" indent="-342900"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70103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0ED8A4-995A-4B69-7A92-E8738E314D93}"/>
              </a:ext>
            </a:extLst>
          </p:cNvPr>
          <p:cNvSpPr txBox="1"/>
          <p:nvPr/>
        </p:nvSpPr>
        <p:spPr>
          <a:xfrm>
            <a:off x="0" y="12700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ROUND 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87C367-28A3-0916-97DB-144FA1600251}"/>
              </a:ext>
            </a:extLst>
          </p:cNvPr>
          <p:cNvSpPr txBox="1"/>
          <p:nvPr/>
        </p:nvSpPr>
        <p:spPr>
          <a:xfrm>
            <a:off x="266700" y="751344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GB" sz="5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MIROSLAV</a:t>
            </a:r>
            <a:r>
              <a:rPr kumimoji="0" lang="en-GB" sz="5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KLOSE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GB" sz="5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16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GB" sz="5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ONE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GB" sz="5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MONACO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GB" sz="5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GOLDEN BOOT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GB" sz="5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RONALDO (R9)</a:t>
            </a:r>
          </a:p>
        </p:txBody>
      </p:sp>
    </p:spTree>
    <p:extLst>
      <p:ext uri="{BB962C8B-B14F-4D97-AF65-F5344CB8AC3E}">
        <p14:creationId xmlns:p14="http://schemas.microsoft.com/office/powerpoint/2010/main" val="3063113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0ED8A4-995A-4B69-7A92-E8738E314D93}"/>
              </a:ext>
            </a:extLst>
          </p:cNvPr>
          <p:cNvSpPr txBox="1"/>
          <p:nvPr/>
        </p:nvSpPr>
        <p:spPr>
          <a:xfrm>
            <a:off x="0" y="12700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ROUND 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87C367-28A3-0916-97DB-144FA1600251}"/>
              </a:ext>
            </a:extLst>
          </p:cNvPr>
          <p:cNvSpPr txBox="1"/>
          <p:nvPr/>
        </p:nvSpPr>
        <p:spPr>
          <a:xfrm>
            <a:off x="214244" y="774147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GB" sz="5400" dirty="0"/>
              <a:t>1985</a:t>
            </a:r>
          </a:p>
          <a:p>
            <a:pPr marL="342900" indent="-342900">
              <a:buAutoNum type="arabicPeriod"/>
            </a:pPr>
            <a:r>
              <a:rPr lang="en-GB" sz="5400" dirty="0"/>
              <a:t>5</a:t>
            </a:r>
          </a:p>
          <a:p>
            <a:pPr marL="342900" indent="-342900">
              <a:buAutoNum type="arabicPeriod"/>
            </a:pPr>
            <a:r>
              <a:rPr lang="en-GB" sz="5400" dirty="0"/>
              <a:t>2003</a:t>
            </a:r>
          </a:p>
          <a:p>
            <a:pPr marL="342900" indent="-342900">
              <a:buAutoNum type="arabicPeriod"/>
            </a:pPr>
            <a:r>
              <a:rPr lang="en-GB" sz="5400" dirty="0"/>
              <a:t>2021</a:t>
            </a:r>
          </a:p>
          <a:p>
            <a:pPr marL="342900" indent="-342900">
              <a:buAutoNum type="arabicPeriod"/>
            </a:pPr>
            <a:r>
              <a:rPr lang="en-GB" sz="5400" dirty="0"/>
              <a:t>2020</a:t>
            </a:r>
          </a:p>
          <a:p>
            <a:pPr marL="342900" indent="-342900">
              <a:buAutoNum type="arabicPeriod"/>
            </a:pPr>
            <a:r>
              <a:rPr lang="en-GB" sz="5400"/>
              <a:t>140</a:t>
            </a:r>
            <a:endParaRPr lang="en-GB" sz="5400" dirty="0"/>
          </a:p>
        </p:txBody>
      </p:sp>
    </p:spTree>
    <p:extLst>
      <p:ext uri="{BB962C8B-B14F-4D97-AF65-F5344CB8AC3E}">
        <p14:creationId xmlns:p14="http://schemas.microsoft.com/office/powerpoint/2010/main" val="21915273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0ED8A4-995A-4B69-7A92-E8738E314D93}"/>
              </a:ext>
            </a:extLst>
          </p:cNvPr>
          <p:cNvSpPr txBox="1"/>
          <p:nvPr/>
        </p:nvSpPr>
        <p:spPr>
          <a:xfrm>
            <a:off x="0" y="12700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ROUND 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87C367-28A3-0916-97DB-144FA1600251}"/>
              </a:ext>
            </a:extLst>
          </p:cNvPr>
          <p:cNvSpPr txBox="1"/>
          <p:nvPr/>
        </p:nvSpPr>
        <p:spPr>
          <a:xfrm>
            <a:off x="0" y="812800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GB" sz="5400" dirty="0"/>
              <a:t>ENGLAND</a:t>
            </a:r>
          </a:p>
          <a:p>
            <a:pPr marL="342900" indent="-342900">
              <a:buAutoNum type="arabicPeriod"/>
            </a:pPr>
            <a:r>
              <a:rPr lang="en-GB" sz="5400" dirty="0"/>
              <a:t>GHANA</a:t>
            </a:r>
          </a:p>
          <a:p>
            <a:pPr marL="342900" indent="-342900">
              <a:buAutoNum type="arabicPeriod"/>
            </a:pPr>
            <a:r>
              <a:rPr lang="en-GB" sz="5400" dirty="0"/>
              <a:t>QATAR</a:t>
            </a:r>
          </a:p>
          <a:p>
            <a:pPr marL="342900" indent="-342900">
              <a:buAutoNum type="arabicPeriod"/>
            </a:pPr>
            <a:r>
              <a:rPr lang="en-GB" sz="5400" dirty="0"/>
              <a:t>DENMARK</a:t>
            </a:r>
          </a:p>
          <a:p>
            <a:pPr marL="342900" indent="-342900">
              <a:buAutoNum type="arabicPeriod"/>
            </a:pPr>
            <a:r>
              <a:rPr lang="en-GB" sz="5400" dirty="0"/>
              <a:t>CANADA</a:t>
            </a:r>
          </a:p>
          <a:p>
            <a:pPr marL="342900" indent="-342900">
              <a:buAutoNum type="arabicPeriod"/>
            </a:pPr>
            <a:r>
              <a:rPr lang="en-GB" sz="5400" dirty="0"/>
              <a:t>BELGIUM</a:t>
            </a:r>
          </a:p>
        </p:txBody>
      </p:sp>
    </p:spTree>
    <p:extLst>
      <p:ext uri="{BB962C8B-B14F-4D97-AF65-F5344CB8AC3E}">
        <p14:creationId xmlns:p14="http://schemas.microsoft.com/office/powerpoint/2010/main" val="34478043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0ED8A4-995A-4B69-7A92-E8738E314D93}"/>
              </a:ext>
            </a:extLst>
          </p:cNvPr>
          <p:cNvSpPr txBox="1"/>
          <p:nvPr/>
        </p:nvSpPr>
        <p:spPr>
          <a:xfrm>
            <a:off x="0" y="12700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ROUND 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87C367-28A3-0916-97DB-144FA1600251}"/>
              </a:ext>
            </a:extLst>
          </p:cNvPr>
          <p:cNvSpPr txBox="1"/>
          <p:nvPr/>
        </p:nvSpPr>
        <p:spPr>
          <a:xfrm>
            <a:off x="266700" y="751344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GB" sz="5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JOHN STONES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GB" sz="5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LUKA MODRIC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GB" sz="5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DAYOT </a:t>
            </a:r>
            <a:r>
              <a:rPr kumimoji="0" lang="en-GB" sz="5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UPAMECANO</a:t>
            </a:r>
            <a:endParaRPr kumimoji="0" lang="en-GB" sz="5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GB" sz="5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ANGEL DI MARIA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GB" sz="5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KAI </a:t>
            </a:r>
            <a:r>
              <a:rPr kumimoji="0" lang="en-GB" sz="5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HAVERTZ</a:t>
            </a:r>
            <a:endParaRPr kumimoji="0" lang="en-GB" sz="5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GB" sz="5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PEDRI</a:t>
            </a:r>
          </a:p>
        </p:txBody>
      </p:sp>
    </p:spTree>
    <p:extLst>
      <p:ext uri="{BB962C8B-B14F-4D97-AF65-F5344CB8AC3E}">
        <p14:creationId xmlns:p14="http://schemas.microsoft.com/office/powerpoint/2010/main" val="20656592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2DB7A-8BA1-F456-CF47-5CACA7AC7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BONUS ROUND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64EC22-B8D8-F41E-58E7-443BD55B0964}"/>
              </a:ext>
            </a:extLst>
          </p:cNvPr>
          <p:cNvSpPr txBox="1"/>
          <p:nvPr/>
        </p:nvSpPr>
        <p:spPr>
          <a:xfrm>
            <a:off x="264981" y="2350936"/>
            <a:ext cx="116620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BUFFON   </a:t>
            </a:r>
            <a:r>
              <a:rPr kumimoji="0" lang="en-GB" sz="4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CASILLAS</a:t>
            </a:r>
            <a:r>
              <a:rPr kumimoji="0" lang="en-GB" sz="4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NEUER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COURTOIS</a:t>
            </a:r>
            <a:endParaRPr kumimoji="0" lang="en-GB" sz="4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410B75-18F7-E8F6-88CC-538577DCFFCF}"/>
              </a:ext>
            </a:extLst>
          </p:cNvPr>
          <p:cNvSpPr txBox="1"/>
          <p:nvPr/>
        </p:nvSpPr>
        <p:spPr>
          <a:xfrm>
            <a:off x="1097280" y="3882887"/>
            <a:ext cx="950445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5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THEY ARE THE GOLDEN GLOVE WINNERS AT THE MOST RECENT WORLD CUPS</a:t>
            </a:r>
          </a:p>
        </p:txBody>
      </p:sp>
    </p:spTree>
    <p:extLst>
      <p:ext uri="{BB962C8B-B14F-4D97-AF65-F5344CB8AC3E}">
        <p14:creationId xmlns:p14="http://schemas.microsoft.com/office/powerpoint/2010/main" val="3431603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6D16D1E-4205-49F5-BD2A-DA769947C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12FD100-C039-4E03-B5E4-2EDFA7290A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4193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418FCD2-8448-4A81-8EB4-72250F782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E165022-C336-9AAA-E6A8-77F8E52A9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/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62C8DB0C-69D4-E843-3ECB-2FCCCDCE3C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69176465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618792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6D16D1E-4205-49F5-BD2A-DA769947C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12FD100-C039-4E03-B5E4-2EDFA7290A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4193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418FCD2-8448-4A81-8EB4-72250F782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DEEC240-E4ED-5053-3451-738C065EC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/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BE5F1637-64F9-76D9-668D-229DABB4BF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35505613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63763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D0663-0526-E8B0-DE25-D7921BC3F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ROUND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6C1C4B-1D1F-8438-4314-12F411B9CCFA}"/>
              </a:ext>
            </a:extLst>
          </p:cNvPr>
          <p:cNvSpPr txBox="1"/>
          <p:nvPr/>
        </p:nvSpPr>
        <p:spPr>
          <a:xfrm>
            <a:off x="4157121" y="2232036"/>
            <a:ext cx="3938717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/>
              <a:t>BALLS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24C5DD-3B55-3DDE-B79A-B64CA611D7EC}"/>
              </a:ext>
            </a:extLst>
          </p:cNvPr>
          <p:cNvSpPr txBox="1"/>
          <p:nvPr/>
        </p:nvSpPr>
        <p:spPr>
          <a:xfrm>
            <a:off x="4612090" y="4094084"/>
            <a:ext cx="3028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OF THE WORLD CUP</a:t>
            </a:r>
          </a:p>
        </p:txBody>
      </p:sp>
    </p:spTree>
    <p:extLst>
      <p:ext uri="{BB962C8B-B14F-4D97-AF65-F5344CB8AC3E}">
        <p14:creationId xmlns:p14="http://schemas.microsoft.com/office/powerpoint/2010/main" val="2230865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DC974-00B9-5232-804C-BEAAB7642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E76C02-C111-FA2C-A0F0-2617732D1221}"/>
              </a:ext>
            </a:extLst>
          </p:cNvPr>
          <p:cNvSpPr txBox="1"/>
          <p:nvPr/>
        </p:nvSpPr>
        <p:spPr>
          <a:xfrm>
            <a:off x="3852472" y="2518348"/>
            <a:ext cx="491677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600" dirty="0"/>
              <a:t>MATCH</a:t>
            </a:r>
          </a:p>
          <a:p>
            <a:pPr algn="ctr"/>
            <a:r>
              <a:rPr lang="en-GB" sz="9600" dirty="0"/>
              <a:t>MAKER</a:t>
            </a:r>
          </a:p>
        </p:txBody>
      </p:sp>
    </p:spTree>
    <p:extLst>
      <p:ext uri="{BB962C8B-B14F-4D97-AF65-F5344CB8AC3E}">
        <p14:creationId xmlns:p14="http://schemas.microsoft.com/office/powerpoint/2010/main" val="13624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B87C367-28A3-0916-97DB-144FA1600251}"/>
              </a:ext>
            </a:extLst>
          </p:cNvPr>
          <p:cNvSpPr txBox="1"/>
          <p:nvPr/>
        </p:nvSpPr>
        <p:spPr>
          <a:xfrm>
            <a:off x="394452" y="747637"/>
            <a:ext cx="12192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GB" sz="4800" dirty="0"/>
              <a:t>BRAZUCA</a:t>
            </a:r>
          </a:p>
          <a:p>
            <a:pPr marL="342900" indent="-342900">
              <a:buAutoNum type="arabicPeriod"/>
            </a:pPr>
            <a:r>
              <a:rPr lang="en-GB" sz="4800" dirty="0"/>
              <a:t>TELSTAR</a:t>
            </a:r>
          </a:p>
          <a:p>
            <a:pPr marL="342900" indent="-342900">
              <a:buAutoNum type="arabicPeriod"/>
            </a:pPr>
            <a:r>
              <a:rPr lang="en-GB" sz="4800" dirty="0"/>
              <a:t>AL RIHLA</a:t>
            </a:r>
          </a:p>
          <a:p>
            <a:pPr marL="342900" indent="-342900">
              <a:buAutoNum type="arabicPeriod"/>
            </a:pPr>
            <a:r>
              <a:rPr lang="en-GB" sz="4800" dirty="0"/>
              <a:t>JABULANI</a:t>
            </a:r>
          </a:p>
          <a:p>
            <a:pPr marL="342900" indent="-342900">
              <a:buAutoNum type="arabicPeriod"/>
            </a:pPr>
            <a:r>
              <a:rPr lang="en-GB" sz="4800" dirty="0"/>
              <a:t>TEAMGEIST</a:t>
            </a:r>
          </a:p>
          <a:p>
            <a:pPr marL="342900" indent="-342900">
              <a:buAutoNum type="arabicPeriod"/>
            </a:pPr>
            <a:r>
              <a:rPr lang="en-GB" sz="4800" dirty="0"/>
              <a:t>AZTECA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0EF4F7-E78D-B8C0-E19B-257294CFE22A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MATCH THE BALL TO ITS NAME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F098A55-7B7D-5AD4-748C-392E473F1F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" t="36" r="-807" b="18741"/>
          <a:stretch/>
        </p:blipFill>
        <p:spPr bwMode="auto">
          <a:xfrm>
            <a:off x="6666329" y="1007172"/>
            <a:ext cx="1857375" cy="1556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E01B5D7-AA85-83C1-59D2-DD819C9D9E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914"/>
          <a:stretch/>
        </p:blipFill>
        <p:spPr bwMode="auto">
          <a:xfrm>
            <a:off x="9223378" y="1007171"/>
            <a:ext cx="1885950" cy="1556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5DFE50E-273F-8D1C-AD4F-73AF007670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635"/>
          <a:stretch/>
        </p:blipFill>
        <p:spPr bwMode="auto">
          <a:xfrm>
            <a:off x="6694904" y="2833889"/>
            <a:ext cx="1828800" cy="167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3BCCCB09-7190-D29C-C021-0518509B8A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887"/>
          <a:stretch/>
        </p:blipFill>
        <p:spPr bwMode="auto">
          <a:xfrm>
            <a:off x="9213853" y="2833888"/>
            <a:ext cx="1895475" cy="1678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70FF97D6-9E11-3AEC-78C4-426B1E8012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057"/>
          <a:stretch/>
        </p:blipFill>
        <p:spPr bwMode="auto">
          <a:xfrm>
            <a:off x="6666329" y="4692412"/>
            <a:ext cx="1838325" cy="167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BEE22B94-180A-B51A-4B66-9E667888CD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887"/>
          <a:stretch/>
        </p:blipFill>
        <p:spPr bwMode="auto">
          <a:xfrm>
            <a:off x="9213853" y="4692412"/>
            <a:ext cx="1771650" cy="1678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F1EF87D5-C70F-01BC-DD28-D8AB6804A97A}"/>
              </a:ext>
            </a:extLst>
          </p:cNvPr>
          <p:cNvGrpSpPr/>
          <p:nvPr/>
        </p:nvGrpSpPr>
        <p:grpSpPr>
          <a:xfrm>
            <a:off x="6040452" y="1660792"/>
            <a:ext cx="390240" cy="393840"/>
            <a:chOff x="6040452" y="1660792"/>
            <a:chExt cx="390240" cy="39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0E419803-2281-10D2-FD9B-6DBDB00FF5C5}"/>
                    </a:ext>
                  </a:extLst>
                </p14:cNvPr>
                <p14:cNvContentPartPr/>
                <p14:nvPr/>
              </p14:nvContentPartPr>
              <p14:xfrm>
                <a:off x="6040452" y="1660792"/>
                <a:ext cx="322560" cy="39384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0E419803-2281-10D2-FD9B-6DBDB00FF5C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031812" y="1652152"/>
                  <a:ext cx="340200" cy="41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45939D15-1E81-FB55-14F5-F4B25F726FF5}"/>
                    </a:ext>
                  </a:extLst>
                </p14:cNvPr>
                <p14:cNvContentPartPr/>
                <p14:nvPr/>
              </p14:nvContentPartPr>
              <p14:xfrm>
                <a:off x="6070692" y="1798312"/>
                <a:ext cx="285480" cy="144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45939D15-1E81-FB55-14F5-F4B25F726FF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061692" y="1789312"/>
                  <a:ext cx="30312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C662E77-7099-11C7-B7F6-1990F4D0C707}"/>
                    </a:ext>
                  </a:extLst>
                </p14:cNvPr>
                <p14:cNvContentPartPr/>
                <p14:nvPr/>
              </p14:nvContentPartPr>
              <p14:xfrm>
                <a:off x="6430332" y="2023312"/>
                <a:ext cx="36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C662E77-7099-11C7-B7F6-1990F4D0C70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421692" y="201431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4890795-BBF4-167F-DACF-082D37BF0F2E}"/>
              </a:ext>
            </a:extLst>
          </p:cNvPr>
          <p:cNvGrpSpPr/>
          <p:nvPr/>
        </p:nvGrpSpPr>
        <p:grpSpPr>
          <a:xfrm>
            <a:off x="8619132" y="1466392"/>
            <a:ext cx="434880" cy="602280"/>
            <a:chOff x="8619132" y="1466392"/>
            <a:chExt cx="434880" cy="60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8081EBC-6B3F-FD41-96C4-8C058F0B4546}"/>
                    </a:ext>
                  </a:extLst>
                </p14:cNvPr>
                <p14:cNvContentPartPr/>
                <p14:nvPr/>
              </p14:nvContentPartPr>
              <p14:xfrm>
                <a:off x="8619132" y="1466392"/>
                <a:ext cx="289440" cy="5281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8081EBC-6B3F-FD41-96C4-8C058F0B454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610132" y="1457752"/>
                  <a:ext cx="307080" cy="54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79DE815-F0C5-6B23-8753-9BAC3D8005F8}"/>
                    </a:ext>
                  </a:extLst>
                </p14:cNvPr>
                <p14:cNvContentPartPr/>
                <p14:nvPr/>
              </p14:nvContentPartPr>
              <p14:xfrm>
                <a:off x="9053652" y="2068312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79DE815-F0C5-6B23-8753-9BAC3D8005F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044652" y="205967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099A1D9-A5E8-FEB6-A2AA-40F8DC775EC9}"/>
              </a:ext>
            </a:extLst>
          </p:cNvPr>
          <p:cNvGrpSpPr/>
          <p:nvPr/>
        </p:nvGrpSpPr>
        <p:grpSpPr>
          <a:xfrm>
            <a:off x="5932452" y="3341272"/>
            <a:ext cx="560880" cy="497520"/>
            <a:chOff x="5932452" y="3341272"/>
            <a:chExt cx="560880" cy="49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0D65EC2-0C54-6F0A-A6B4-F3F80811A2CF}"/>
                    </a:ext>
                  </a:extLst>
                </p14:cNvPr>
                <p14:cNvContentPartPr/>
                <p14:nvPr/>
              </p14:nvContentPartPr>
              <p14:xfrm>
                <a:off x="5932452" y="3341272"/>
                <a:ext cx="408240" cy="4975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0D65EC2-0C54-6F0A-A6B4-F3F80811A2C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923812" y="3332272"/>
                  <a:ext cx="425880" cy="51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3DA0C1A-18B9-7139-4AC5-95BEF47E765B}"/>
                    </a:ext>
                  </a:extLst>
                </p14:cNvPr>
                <p14:cNvContentPartPr/>
                <p14:nvPr/>
              </p14:nvContentPartPr>
              <p14:xfrm>
                <a:off x="6490452" y="3837352"/>
                <a:ext cx="2880" cy="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3DA0C1A-18B9-7139-4AC5-95BEF47E765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481452" y="3828352"/>
                  <a:ext cx="2052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FA02B4E-ECA2-6FC0-4083-A094CF113404}"/>
              </a:ext>
            </a:extLst>
          </p:cNvPr>
          <p:cNvGrpSpPr/>
          <p:nvPr/>
        </p:nvGrpSpPr>
        <p:grpSpPr>
          <a:xfrm>
            <a:off x="8588172" y="3294112"/>
            <a:ext cx="405720" cy="685800"/>
            <a:chOff x="8588172" y="3294112"/>
            <a:chExt cx="405720" cy="685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24B1573-9B66-017F-F9D2-E19EE7D56BE8}"/>
                    </a:ext>
                  </a:extLst>
                </p14:cNvPr>
                <p14:cNvContentPartPr/>
                <p14:nvPr/>
              </p14:nvContentPartPr>
              <p14:xfrm>
                <a:off x="8588172" y="3294112"/>
                <a:ext cx="363600" cy="6858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24B1573-9B66-017F-F9D2-E19EE7D56BE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579172" y="3285472"/>
                  <a:ext cx="381240" cy="70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63F9EE5-494A-9AFA-F503-C80A5CD42F53}"/>
                    </a:ext>
                  </a:extLst>
                </p14:cNvPr>
                <p14:cNvContentPartPr/>
                <p14:nvPr/>
              </p14:nvContentPartPr>
              <p14:xfrm>
                <a:off x="8993532" y="3867232"/>
                <a:ext cx="360" cy="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63F9EE5-494A-9AFA-F503-C80A5CD42F5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984532" y="385859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98AC0EE-0487-3903-D02D-D273B706FC5E}"/>
              </a:ext>
            </a:extLst>
          </p:cNvPr>
          <p:cNvGrpSpPr/>
          <p:nvPr/>
        </p:nvGrpSpPr>
        <p:grpSpPr>
          <a:xfrm>
            <a:off x="5905812" y="5081512"/>
            <a:ext cx="510120" cy="993960"/>
            <a:chOff x="5905812" y="5081512"/>
            <a:chExt cx="510120" cy="993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53B20CC-023F-3A4B-272C-FD5EB6B61212}"/>
                    </a:ext>
                  </a:extLst>
                </p14:cNvPr>
                <p14:cNvContentPartPr/>
                <p14:nvPr/>
              </p14:nvContentPartPr>
              <p14:xfrm>
                <a:off x="6010572" y="5081512"/>
                <a:ext cx="360" cy="9939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53B20CC-023F-3A4B-272C-FD5EB6B6121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001572" y="5072512"/>
                  <a:ext cx="18000" cy="10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A25D390-4725-F0D6-A482-C59356AB1200}"/>
                    </a:ext>
                  </a:extLst>
                </p14:cNvPr>
                <p14:cNvContentPartPr/>
                <p14:nvPr/>
              </p14:nvContentPartPr>
              <p14:xfrm>
                <a:off x="5980692" y="5081512"/>
                <a:ext cx="368640" cy="583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A25D390-4725-F0D6-A482-C59356AB1200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971692" y="5072512"/>
                  <a:ext cx="38628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B4E2306-B9A9-B054-9622-496AC7C8EFE5}"/>
                    </a:ext>
                  </a:extLst>
                </p14:cNvPr>
                <p14:cNvContentPartPr/>
                <p14:nvPr/>
              </p14:nvContentPartPr>
              <p14:xfrm>
                <a:off x="6070692" y="5455912"/>
                <a:ext cx="203040" cy="356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B4E2306-B9A9-B054-9622-496AC7C8EFE5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061692" y="5447272"/>
                  <a:ext cx="22068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7A9DD36-27EF-83FE-E3E8-E2FF418F77FE}"/>
                    </a:ext>
                  </a:extLst>
                </p14:cNvPr>
                <p14:cNvContentPartPr/>
                <p14:nvPr/>
              </p14:nvContentPartPr>
              <p14:xfrm>
                <a:off x="5905812" y="5995912"/>
                <a:ext cx="337320" cy="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7A9DD36-27EF-83FE-E3E8-E2FF418F77FE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896812" y="5986912"/>
                  <a:ext cx="3549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4240101-263A-6C3F-6663-477EC81FF65D}"/>
                    </a:ext>
                  </a:extLst>
                </p14:cNvPr>
                <p14:cNvContentPartPr/>
                <p14:nvPr/>
              </p14:nvContentPartPr>
              <p14:xfrm>
                <a:off x="6415572" y="6010672"/>
                <a:ext cx="360" cy="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4240101-263A-6C3F-6663-477EC81FF65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406932" y="600167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A72E6E5-F1D9-FC42-004D-295E55D8E3FF}"/>
              </a:ext>
            </a:extLst>
          </p:cNvPr>
          <p:cNvGrpSpPr/>
          <p:nvPr/>
        </p:nvGrpSpPr>
        <p:grpSpPr>
          <a:xfrm>
            <a:off x="8574132" y="5141632"/>
            <a:ext cx="449640" cy="645480"/>
            <a:chOff x="8574132" y="5141632"/>
            <a:chExt cx="449640" cy="645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0D3AD18-D4F8-0BB4-811C-F44FD352AE4E}"/>
                    </a:ext>
                  </a:extLst>
                </p14:cNvPr>
                <p14:cNvContentPartPr/>
                <p14:nvPr/>
              </p14:nvContentPartPr>
              <p14:xfrm>
                <a:off x="8649012" y="5141632"/>
                <a:ext cx="360" cy="6454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0D3AD18-D4F8-0BB4-811C-F44FD352AE4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640372" y="5132632"/>
                  <a:ext cx="18000" cy="66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D629FB5-0D0C-E999-C075-11AA28C5381C}"/>
                    </a:ext>
                  </a:extLst>
                </p14:cNvPr>
                <p14:cNvContentPartPr/>
                <p14:nvPr/>
              </p14:nvContentPartPr>
              <p14:xfrm>
                <a:off x="8574132" y="5184832"/>
                <a:ext cx="314640" cy="316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D629FB5-0D0C-E999-C075-11AA28C5381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565492" y="5176192"/>
                  <a:ext cx="33228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475FB0C-470F-79F8-DECA-A4B3AAD70B9D}"/>
                    </a:ext>
                  </a:extLst>
                </p14:cNvPr>
                <p14:cNvContentPartPr/>
                <p14:nvPr/>
              </p14:nvContentPartPr>
              <p14:xfrm>
                <a:off x="8663772" y="5351152"/>
                <a:ext cx="224280" cy="648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475FB0C-470F-79F8-DECA-A4B3AAD70B9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654772" y="5342152"/>
                  <a:ext cx="24192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7C623BC-81ED-B572-FA08-3AB71BDD5701}"/>
                    </a:ext>
                  </a:extLst>
                </p14:cNvPr>
                <p14:cNvContentPartPr/>
                <p14:nvPr/>
              </p14:nvContentPartPr>
              <p14:xfrm>
                <a:off x="9023412" y="5680912"/>
                <a:ext cx="360" cy="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7C623BC-81ED-B572-FA08-3AB71BDD570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014772" y="567191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C0399032-7A3F-43A8-078B-ACF1D65126E7}"/>
                  </a:ext>
                </a:extLst>
              </p14:cNvPr>
              <p14:cNvContentPartPr/>
              <p14:nvPr/>
            </p14:nvContentPartPr>
            <p14:xfrm>
              <a:off x="7281229" y="1726554"/>
              <a:ext cx="411480" cy="590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C0399032-7A3F-43A8-078B-ACF1D65126E7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7272229" y="1717554"/>
                <a:ext cx="429120" cy="7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7246140A-F45A-8297-1ACD-3A99ED68A988}"/>
                  </a:ext>
                </a:extLst>
              </p14:cNvPr>
              <p14:cNvContentPartPr/>
              <p14:nvPr/>
            </p14:nvContentPartPr>
            <p14:xfrm>
              <a:off x="9931960" y="4006380"/>
              <a:ext cx="213480" cy="464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7246140A-F45A-8297-1ACD-3A99ED68A988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9923320" y="3997740"/>
                <a:ext cx="231120" cy="6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21824ECF-032C-8229-2DAC-D636E16549F9}"/>
                  </a:ext>
                </a:extLst>
              </p14:cNvPr>
              <p14:cNvContentPartPr/>
              <p14:nvPr/>
            </p14:nvContentPartPr>
            <p14:xfrm>
              <a:off x="9978400" y="5695520"/>
              <a:ext cx="199800" cy="705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21824ECF-032C-8229-2DAC-D636E16549F9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9969400" y="5686880"/>
                <a:ext cx="217440" cy="88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4474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D0663-0526-E8B0-DE25-D7921BC3F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ROUND 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061F31-8AB4-E0CF-C8B4-2AC38C07485A}"/>
              </a:ext>
            </a:extLst>
          </p:cNvPr>
          <p:cNvSpPr txBox="1"/>
          <p:nvPr/>
        </p:nvSpPr>
        <p:spPr>
          <a:xfrm>
            <a:off x="3058125" y="3137507"/>
            <a:ext cx="34671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F195FB-C0A3-25AE-CC0A-DC56CD3B4841}"/>
              </a:ext>
            </a:extLst>
          </p:cNvPr>
          <p:cNvSpPr txBox="1"/>
          <p:nvPr/>
        </p:nvSpPr>
        <p:spPr>
          <a:xfrm>
            <a:off x="5610824" y="3191367"/>
            <a:ext cx="2180797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SCORERS</a:t>
            </a:r>
            <a:endParaRPr kumimoji="0" lang="en-US" sz="3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3860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495B60C-E999-1885-FDFE-F03B5D92DC7B}"/>
              </a:ext>
            </a:extLst>
          </p:cNvPr>
          <p:cNvSpPr txBox="1"/>
          <p:nvPr/>
        </p:nvSpPr>
        <p:spPr>
          <a:xfrm>
            <a:off x="0" y="0"/>
            <a:ext cx="12192000" cy="652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GB" sz="3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WHO IS THE TOP GOALSCORER IN WORLD CUP HISTORY?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GB" sz="3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HOW MANY GOALS HAS THE TOP GOALSCORER IN WORLD CUP HISTORY SCORED?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GB" sz="3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HOW MANY GOALS IN OPEN PLAY DID HARRY KANE SCORE IN 2018?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GB" sz="3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WHAT CLUB SIDE DID JAMES RODRIGUEZ PLAY FOR IN THE SEASON WHEN HE WAS THE TOP GOALSCORER IN 2014?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GB" sz="3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WHAT AWARD IS GIVEN TO THE TOP GOALSCORER AT EACH WORLD CUP?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GB" sz="3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WHO WAS THE TOP GOALSCORER IN THE 2002 WORLD CUP ?</a:t>
            </a:r>
          </a:p>
        </p:txBody>
      </p:sp>
    </p:spTree>
    <p:extLst>
      <p:ext uri="{BB962C8B-B14F-4D97-AF65-F5344CB8AC3E}">
        <p14:creationId xmlns:p14="http://schemas.microsoft.com/office/powerpoint/2010/main" val="3504339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AE3EE-5296-11C8-3734-D556A58CE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ROUND 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460DBB-234F-51F4-2C8D-141FCADB8698}"/>
              </a:ext>
            </a:extLst>
          </p:cNvPr>
          <p:cNvSpPr txBox="1"/>
          <p:nvPr/>
        </p:nvSpPr>
        <p:spPr>
          <a:xfrm>
            <a:off x="3689662" y="3405890"/>
            <a:ext cx="47447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200" dirty="0"/>
              <a:t>RONALDO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65153D-B91C-C1BE-9A3D-E50B128EDAB5}"/>
              </a:ext>
            </a:extLst>
          </p:cNvPr>
          <p:cNvSpPr txBox="1"/>
          <p:nvPr/>
        </p:nvSpPr>
        <p:spPr>
          <a:xfrm>
            <a:off x="4189730" y="1971460"/>
            <a:ext cx="38735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/>
              <a:t>THE FIRST SECTION OF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402B6F-3203-D707-B067-BBF1D4CEFD5A}"/>
              </a:ext>
            </a:extLst>
          </p:cNvPr>
          <p:cNvSpPr txBox="1"/>
          <p:nvPr/>
        </p:nvSpPr>
        <p:spPr>
          <a:xfrm>
            <a:off x="3192780" y="4640438"/>
            <a:ext cx="586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dirty="0"/>
              <a:t>‘S WIKIPEDIA PAGE</a:t>
            </a:r>
          </a:p>
        </p:txBody>
      </p:sp>
    </p:spTree>
    <p:extLst>
      <p:ext uri="{BB962C8B-B14F-4D97-AF65-F5344CB8AC3E}">
        <p14:creationId xmlns:p14="http://schemas.microsoft.com/office/powerpoint/2010/main" val="2407347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495B60C-E999-1885-FDFE-F03B5D92DC7B}"/>
              </a:ext>
            </a:extLst>
          </p:cNvPr>
          <p:cNvSpPr txBox="1"/>
          <p:nvPr/>
        </p:nvSpPr>
        <p:spPr>
          <a:xfrm>
            <a:off x="0" y="736600"/>
            <a:ext cx="12192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GB" sz="4000" dirty="0"/>
              <a:t>IN WHICH YEAR WAS HE BORN?</a:t>
            </a:r>
          </a:p>
          <a:p>
            <a:pPr marL="342900" indent="-342900">
              <a:buAutoNum type="arabicPeriod"/>
            </a:pPr>
            <a:r>
              <a:rPr lang="en-GB" sz="4000" dirty="0"/>
              <a:t>HOW MANY BALLON D’OR AWARDS HAS HE WON?</a:t>
            </a:r>
          </a:p>
          <a:p>
            <a:pPr marL="342900" indent="-342900">
              <a:buAutoNum type="arabicPeriod"/>
            </a:pPr>
            <a:r>
              <a:rPr lang="en-GB" sz="4000" dirty="0"/>
              <a:t>WHEN DID HE JOIN MANCHESTER UNITED FOR THE FIRST TIME?</a:t>
            </a:r>
          </a:p>
          <a:p>
            <a:pPr marL="342900" indent="-342900">
              <a:buAutoNum type="arabicPeriod"/>
            </a:pPr>
            <a:r>
              <a:rPr lang="en-GB" sz="4000" dirty="0"/>
              <a:t>WHEN DID HE JOIN MANCHESTER UNITED FOR THE SECOND TIME?</a:t>
            </a:r>
          </a:p>
          <a:p>
            <a:pPr marL="342900" indent="-342900">
              <a:buAutoNum type="arabicPeriod"/>
            </a:pPr>
            <a:r>
              <a:rPr lang="en-GB" sz="4000" dirty="0"/>
              <a:t>IN WHICH EUROS DID HE WIN THE GOLDEN BOOT?</a:t>
            </a:r>
          </a:p>
          <a:p>
            <a:pPr marL="342900" indent="-342900">
              <a:buAutoNum type="arabicPeriod"/>
            </a:pPr>
            <a:r>
              <a:rPr lang="en-GB" sz="4000" dirty="0"/>
              <a:t>TO WITHIN 10, HOW MANY GOALS HAS HE SCORED IN THE CHAMPIONS LEAGUE?</a:t>
            </a:r>
          </a:p>
        </p:txBody>
      </p:sp>
    </p:spTree>
    <p:extLst>
      <p:ext uri="{BB962C8B-B14F-4D97-AF65-F5344CB8AC3E}">
        <p14:creationId xmlns:p14="http://schemas.microsoft.com/office/powerpoint/2010/main" val="369750091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5E5EFCDC92A9E4C87C34F76B03832B6" ma:contentTypeVersion="11" ma:contentTypeDescription="Create a new document." ma:contentTypeScope="" ma:versionID="ff99b5b734c4d09b8764ff408ae51658">
  <xsd:schema xmlns:xsd="http://www.w3.org/2001/XMLSchema" xmlns:xs="http://www.w3.org/2001/XMLSchema" xmlns:p="http://schemas.microsoft.com/office/2006/metadata/properties" xmlns:ns3="5fd665e5-b0f0-4d7f-ac63-c26576751cc6" xmlns:ns4="2e58f74b-27fe-4276-b559-7404370f8701" targetNamespace="http://schemas.microsoft.com/office/2006/metadata/properties" ma:root="true" ma:fieldsID="421a1f4e0ae7c941f8c62fc3e6b90e44" ns3:_="" ns4:_="">
    <xsd:import namespace="5fd665e5-b0f0-4d7f-ac63-c26576751cc6"/>
    <xsd:import namespace="2e58f74b-27fe-4276-b559-7404370f870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fd665e5-b0f0-4d7f-ac63-c26576751cc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58f74b-27fe-4276-b559-7404370f870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B02B5F9-7D14-4E1A-BA1F-0F31538AFCA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6FAA512-2BCF-4F0C-B78D-6A745F9731AC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5fd665e5-b0f0-4d7f-ac63-c26576751cc6"/>
    <ds:schemaRef ds:uri="2e58f74b-27fe-4276-b559-7404370f8701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32D1AF8-F15F-4C69-BBD0-4FAAA982873B}">
  <ds:schemaRefs>
    <ds:schemaRef ds:uri="5fd665e5-b0f0-4d7f-ac63-c26576751cc6"/>
    <ds:schemaRef ds:uri="http://schemas.openxmlformats.org/package/2006/metadata/core-properties"/>
    <ds:schemaRef ds:uri="http://schemas.microsoft.com/office/infopath/2007/PartnerControls"/>
    <ds:schemaRef ds:uri="http://purl.org/dc/elements/1.1/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terms/"/>
    <ds:schemaRef ds:uri="2e58f74b-27fe-4276-b559-7404370f870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319</TotalTime>
  <Words>540</Words>
  <Application>Microsoft Office PowerPoint</Application>
  <PresentationFormat>Widescreen</PresentationFormat>
  <Paragraphs>156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Calibri</vt:lpstr>
      <vt:lpstr>Calibri Light</vt:lpstr>
      <vt:lpstr>Retrospect</vt:lpstr>
      <vt:lpstr>Quiz Society</vt:lpstr>
      <vt:lpstr>Rules</vt:lpstr>
      <vt:lpstr>ROUND 1</vt:lpstr>
      <vt:lpstr>PowerPoint Presentation</vt:lpstr>
      <vt:lpstr>PowerPoint Presentation</vt:lpstr>
      <vt:lpstr>ROUND 2</vt:lpstr>
      <vt:lpstr>PowerPoint Presentation</vt:lpstr>
      <vt:lpstr>ROUND 3</vt:lpstr>
      <vt:lpstr>PowerPoint Presentation</vt:lpstr>
      <vt:lpstr>ROUND 4</vt:lpstr>
      <vt:lpstr>PowerPoint Presentation</vt:lpstr>
      <vt:lpstr>ROUND 5</vt:lpstr>
      <vt:lpstr>PowerPoint Presentation</vt:lpstr>
      <vt:lpstr>RULES</vt:lpstr>
      <vt:lpstr>PowerPoint Presentation</vt:lpstr>
      <vt:lpstr>SWAP YOUR PAPERS, IT’S ANSWER TIME</vt:lpstr>
      <vt:lpstr>PowerPoint Presentation</vt:lpstr>
      <vt:lpstr>WHAT COMES NEXT?</vt:lpstr>
      <vt:lpstr>SWAP YOUR PAPERS, IT’S ANSWER TIME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BONUS ROUND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Quiz Club</dc:title>
  <dc:creator>James Carrick-Lawson</dc:creator>
  <cp:lastModifiedBy>James Carrick-Lawson</cp:lastModifiedBy>
  <cp:revision>14</cp:revision>
  <dcterms:created xsi:type="dcterms:W3CDTF">2022-10-14T20:02:29Z</dcterms:created>
  <dcterms:modified xsi:type="dcterms:W3CDTF">2022-12-15T17:40:59Z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0x01010065E5EFCDC92A9E4C87C34F76B03832B6</vt:lpwstr>
  </property>
</Properties>
</file>