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81" r:id="rId9"/>
    <p:sldId id="282" r:id="rId10"/>
    <p:sldId id="283" r:id="rId11"/>
    <p:sldId id="284" r:id="rId12"/>
    <p:sldId id="261" r:id="rId13"/>
    <p:sldId id="262" r:id="rId14"/>
    <p:sldId id="265" r:id="rId15"/>
    <p:sldId id="288" r:id="rId16"/>
    <p:sldId id="270" r:id="rId17"/>
    <p:sldId id="271" r:id="rId18"/>
    <p:sldId id="272" r:id="rId19"/>
    <p:sldId id="273" r:id="rId20"/>
    <p:sldId id="274" r:id="rId21"/>
    <p:sldId id="289" r:id="rId22"/>
    <p:sldId id="285" r:id="rId23"/>
    <p:sldId id="275" r:id="rId24"/>
    <p:sldId id="290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6C296-3247-4831-854C-BF38FAB6DC09}" v="130" dt="2022-12-07T19:39:50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5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5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65B2-6EFD-4EDC-9DAC-D80F8D949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8EEC24-30A8-4E49-B8A8-4A83204E32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Get into teams of 1-6 people</a:t>
          </a:r>
          <a:endParaRPr lang="en-US" dirty="0"/>
        </a:p>
      </dgm:t>
    </dgm:pt>
    <dgm:pt modelId="{48AAC565-6D57-4BB9-89CB-D039E9E526BB}" type="parTrans" cxnId="{85546818-7F8E-4DA6-BAF9-32B9DE108194}">
      <dgm:prSet/>
      <dgm:spPr/>
      <dgm:t>
        <a:bodyPr/>
        <a:lstStyle/>
        <a:p>
          <a:endParaRPr lang="en-US"/>
        </a:p>
      </dgm:t>
    </dgm:pt>
    <dgm:pt modelId="{C1A369F5-4D73-4953-A813-0C6213B24F6F}" type="sibTrans" cxnId="{85546818-7F8E-4DA6-BAF9-32B9DE108194}">
      <dgm:prSet/>
      <dgm:spPr/>
      <dgm:t>
        <a:bodyPr/>
        <a:lstStyle/>
        <a:p>
          <a:endParaRPr lang="en-US"/>
        </a:p>
      </dgm:t>
    </dgm:pt>
    <dgm:pt modelId="{79BF6216-13BC-451B-AF16-937F01E66A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Have a piece of paper, a writing implement, and a team name prepared</a:t>
          </a:r>
          <a:endParaRPr lang="en-US"/>
        </a:p>
      </dgm:t>
    </dgm:pt>
    <dgm:pt modelId="{E571E361-3DC6-47C3-9303-17509121B813}" type="parTrans" cxnId="{2E2F5B43-D1BE-4C3A-B56B-B232EE5E68DA}">
      <dgm:prSet/>
      <dgm:spPr/>
      <dgm:t>
        <a:bodyPr/>
        <a:lstStyle/>
        <a:p>
          <a:endParaRPr lang="en-US"/>
        </a:p>
      </dgm:t>
    </dgm:pt>
    <dgm:pt modelId="{761713E9-E1AE-458C-ABC3-32F4892D9681}" type="sibTrans" cxnId="{2E2F5B43-D1BE-4C3A-B56B-B232EE5E68DA}">
      <dgm:prSet/>
      <dgm:spPr/>
      <dgm:t>
        <a:bodyPr/>
        <a:lstStyle/>
        <a:p>
          <a:endParaRPr lang="en-US"/>
        </a:p>
      </dgm:t>
    </dgm:pt>
    <dgm:pt modelId="{BB283D8E-11EE-472A-AAA2-ED58470F3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There will be 5 rounds, with 6 questions per round</a:t>
          </a:r>
          <a:endParaRPr lang="en-US" dirty="0"/>
        </a:p>
      </dgm:t>
    </dgm:pt>
    <dgm:pt modelId="{6BBA8738-23B0-4C21-893F-A53920D0C5EF}" type="parTrans" cxnId="{FB6EDE93-8111-4CEF-B4AF-B88CA945D13D}">
      <dgm:prSet/>
      <dgm:spPr/>
      <dgm:t>
        <a:bodyPr/>
        <a:lstStyle/>
        <a:p>
          <a:endParaRPr lang="en-US"/>
        </a:p>
      </dgm:t>
    </dgm:pt>
    <dgm:pt modelId="{DB5FF20F-BF43-4653-9F31-B80C365DAE21}" type="sibTrans" cxnId="{FB6EDE93-8111-4CEF-B4AF-B88CA945D13D}">
      <dgm:prSet/>
      <dgm:spPr/>
      <dgm:t>
        <a:bodyPr/>
        <a:lstStyle/>
        <a:p>
          <a:endParaRPr lang="en-US"/>
        </a:p>
      </dgm:t>
    </dgm:pt>
    <dgm:pt modelId="{EAC482FD-29B0-4099-B7B5-54E0087FD0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2.5 minutes per round</a:t>
          </a:r>
          <a:endParaRPr lang="en-US" dirty="0"/>
        </a:p>
      </dgm:t>
    </dgm:pt>
    <dgm:pt modelId="{B64FAADE-C789-4FE9-BD0F-D7A65FB2F886}" type="parTrans" cxnId="{A55518C1-413E-4386-9598-AC3B394D9890}">
      <dgm:prSet/>
      <dgm:spPr/>
      <dgm:t>
        <a:bodyPr/>
        <a:lstStyle/>
        <a:p>
          <a:endParaRPr lang="en-US"/>
        </a:p>
      </dgm:t>
    </dgm:pt>
    <dgm:pt modelId="{26183EFB-851B-4016-B040-43B43F33282D}" type="sibTrans" cxnId="{A55518C1-413E-4386-9598-AC3B394D9890}">
      <dgm:prSet/>
      <dgm:spPr/>
      <dgm:t>
        <a:bodyPr/>
        <a:lstStyle/>
        <a:p>
          <a:endParaRPr lang="en-US"/>
        </a:p>
      </dgm:t>
    </dgm:pt>
    <dgm:pt modelId="{F1B1D630-A83F-41A6-921E-1F7A80D4B0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team with the most points at the end wins</a:t>
          </a:r>
          <a:endParaRPr lang="en-US" dirty="0"/>
        </a:p>
      </dgm:t>
    </dgm:pt>
    <dgm:pt modelId="{7B769332-EE80-4E63-9769-CF5E11D1F189}" type="parTrans" cxnId="{3645D6A9-694D-4E10-B7EC-BA71EBF5DB93}">
      <dgm:prSet/>
      <dgm:spPr/>
      <dgm:t>
        <a:bodyPr/>
        <a:lstStyle/>
        <a:p>
          <a:endParaRPr lang="en-US"/>
        </a:p>
      </dgm:t>
    </dgm:pt>
    <dgm:pt modelId="{0AF4E81D-9B8A-409F-A31D-7613C4E0029E}" type="sibTrans" cxnId="{3645D6A9-694D-4E10-B7EC-BA71EBF5DB93}">
      <dgm:prSet/>
      <dgm:spPr/>
      <dgm:t>
        <a:bodyPr/>
        <a:lstStyle/>
        <a:p>
          <a:endParaRPr lang="en-US"/>
        </a:p>
      </dgm:t>
    </dgm:pt>
    <dgm:pt modelId="{90D69834-984C-460C-9183-255C5172C663}" type="pres">
      <dgm:prSet presAssocID="{7B2165B2-6EFD-4EDC-9DAC-D80F8D949641}" presName="root" presStyleCnt="0">
        <dgm:presLayoutVars>
          <dgm:dir/>
          <dgm:resizeHandles val="exact"/>
        </dgm:presLayoutVars>
      </dgm:prSet>
      <dgm:spPr/>
    </dgm:pt>
    <dgm:pt modelId="{2C4C32F2-3BEF-49DA-BB9E-ED85BA59E012}" type="pres">
      <dgm:prSet presAssocID="{958EEC24-30A8-4E49-B8A8-4A83204E32A0}" presName="compNode" presStyleCnt="0"/>
      <dgm:spPr/>
    </dgm:pt>
    <dgm:pt modelId="{03489674-28C1-4E51-922A-1107A7AC55FA}" type="pres">
      <dgm:prSet presAssocID="{958EEC24-30A8-4E49-B8A8-4A83204E32A0}" presName="bgRect" presStyleLbl="bgShp" presStyleIdx="0" presStyleCnt="5"/>
      <dgm:spPr/>
    </dgm:pt>
    <dgm:pt modelId="{56C5AFB5-C16B-49AA-A471-FE2730577EB9}" type="pres">
      <dgm:prSet presAssocID="{958EEC24-30A8-4E49-B8A8-4A83204E32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FB3B1FC-67A1-443E-B57F-75ECCA5452FC}" type="pres">
      <dgm:prSet presAssocID="{958EEC24-30A8-4E49-B8A8-4A83204E32A0}" presName="spaceRect" presStyleCnt="0"/>
      <dgm:spPr/>
    </dgm:pt>
    <dgm:pt modelId="{26864FFA-DF24-417E-A8AF-525161318431}" type="pres">
      <dgm:prSet presAssocID="{958EEC24-30A8-4E49-B8A8-4A83204E32A0}" presName="parTx" presStyleLbl="revTx" presStyleIdx="0" presStyleCnt="5">
        <dgm:presLayoutVars>
          <dgm:chMax val="0"/>
          <dgm:chPref val="0"/>
        </dgm:presLayoutVars>
      </dgm:prSet>
      <dgm:spPr/>
    </dgm:pt>
    <dgm:pt modelId="{E9925151-7797-44A5-A9BA-90AC3E5F0E94}" type="pres">
      <dgm:prSet presAssocID="{C1A369F5-4D73-4953-A813-0C6213B24F6F}" presName="sibTrans" presStyleCnt="0"/>
      <dgm:spPr/>
    </dgm:pt>
    <dgm:pt modelId="{091C6DD4-7E91-42A6-B1DA-457D3B237AD3}" type="pres">
      <dgm:prSet presAssocID="{79BF6216-13BC-451B-AF16-937F01E66A87}" presName="compNode" presStyleCnt="0"/>
      <dgm:spPr/>
    </dgm:pt>
    <dgm:pt modelId="{4538ECA8-0754-4B84-A4FE-C6F9F7CAECA4}" type="pres">
      <dgm:prSet presAssocID="{79BF6216-13BC-451B-AF16-937F01E66A87}" presName="bgRect" presStyleLbl="bgShp" presStyleIdx="1" presStyleCnt="5"/>
      <dgm:spPr/>
    </dgm:pt>
    <dgm:pt modelId="{B1AE0C9F-30DA-4F2D-9FFC-84B68FB58375}" type="pres">
      <dgm:prSet presAssocID="{79BF6216-13BC-451B-AF16-937F01E66A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BC16B33-808B-41C5-8151-3C9293B0FAE7}" type="pres">
      <dgm:prSet presAssocID="{79BF6216-13BC-451B-AF16-937F01E66A87}" presName="spaceRect" presStyleCnt="0"/>
      <dgm:spPr/>
    </dgm:pt>
    <dgm:pt modelId="{2069E6C6-E969-4C88-96AF-3906F447A973}" type="pres">
      <dgm:prSet presAssocID="{79BF6216-13BC-451B-AF16-937F01E66A87}" presName="parTx" presStyleLbl="revTx" presStyleIdx="1" presStyleCnt="5">
        <dgm:presLayoutVars>
          <dgm:chMax val="0"/>
          <dgm:chPref val="0"/>
        </dgm:presLayoutVars>
      </dgm:prSet>
      <dgm:spPr/>
    </dgm:pt>
    <dgm:pt modelId="{B713D03C-8D72-4DA3-9CCB-5EA4F40B2BE3}" type="pres">
      <dgm:prSet presAssocID="{761713E9-E1AE-458C-ABC3-32F4892D9681}" presName="sibTrans" presStyleCnt="0"/>
      <dgm:spPr/>
    </dgm:pt>
    <dgm:pt modelId="{9F8A693B-67CA-471B-9672-E3C9456C851F}" type="pres">
      <dgm:prSet presAssocID="{BB283D8E-11EE-472A-AAA2-ED58470F33BB}" presName="compNode" presStyleCnt="0"/>
      <dgm:spPr/>
    </dgm:pt>
    <dgm:pt modelId="{F39F2C66-ACB7-425C-AD42-904BFF165F2A}" type="pres">
      <dgm:prSet presAssocID="{BB283D8E-11EE-472A-AAA2-ED58470F33BB}" presName="bgRect" presStyleLbl="bgShp" presStyleIdx="2" presStyleCnt="5"/>
      <dgm:spPr/>
    </dgm:pt>
    <dgm:pt modelId="{18D746AF-32CB-4BDA-9CD0-BAEF5D44217F}" type="pres">
      <dgm:prSet presAssocID="{BB283D8E-11EE-472A-AAA2-ED58470F33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397DF19-7FF7-43A1-9F6E-A8D978B6C071}" type="pres">
      <dgm:prSet presAssocID="{BB283D8E-11EE-472A-AAA2-ED58470F33BB}" presName="spaceRect" presStyleCnt="0"/>
      <dgm:spPr/>
    </dgm:pt>
    <dgm:pt modelId="{7582FD71-3E99-4EEB-B315-8D51B8DF6661}" type="pres">
      <dgm:prSet presAssocID="{BB283D8E-11EE-472A-AAA2-ED58470F33BB}" presName="parTx" presStyleLbl="revTx" presStyleIdx="2" presStyleCnt="5">
        <dgm:presLayoutVars>
          <dgm:chMax val="0"/>
          <dgm:chPref val="0"/>
        </dgm:presLayoutVars>
      </dgm:prSet>
      <dgm:spPr/>
    </dgm:pt>
    <dgm:pt modelId="{8D2C889D-39C0-4FC4-9A67-487C3FDE5B89}" type="pres">
      <dgm:prSet presAssocID="{DB5FF20F-BF43-4653-9F31-B80C365DAE21}" presName="sibTrans" presStyleCnt="0"/>
      <dgm:spPr/>
    </dgm:pt>
    <dgm:pt modelId="{942B55A7-8951-41AE-B721-E2F3FE910839}" type="pres">
      <dgm:prSet presAssocID="{EAC482FD-29B0-4099-B7B5-54E0087FD0AC}" presName="compNode" presStyleCnt="0"/>
      <dgm:spPr/>
    </dgm:pt>
    <dgm:pt modelId="{6C3D6E57-E3D7-4517-AA4E-CF19B2947DE7}" type="pres">
      <dgm:prSet presAssocID="{EAC482FD-29B0-4099-B7B5-54E0087FD0AC}" presName="bgRect" presStyleLbl="bgShp" presStyleIdx="3" presStyleCnt="5"/>
      <dgm:spPr/>
    </dgm:pt>
    <dgm:pt modelId="{82F4ACB2-133D-4FC1-B346-E0BC9BF3C12E}" type="pres">
      <dgm:prSet presAssocID="{EAC482FD-29B0-4099-B7B5-54E0087FD0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BFE6A6-5853-4AEB-95CA-DF6EA0DF9BAF}" type="pres">
      <dgm:prSet presAssocID="{EAC482FD-29B0-4099-B7B5-54E0087FD0AC}" presName="spaceRect" presStyleCnt="0"/>
      <dgm:spPr/>
    </dgm:pt>
    <dgm:pt modelId="{60B2D226-684A-4FDB-9038-D6DDD74A2301}" type="pres">
      <dgm:prSet presAssocID="{EAC482FD-29B0-4099-B7B5-54E0087FD0AC}" presName="parTx" presStyleLbl="revTx" presStyleIdx="3" presStyleCnt="5">
        <dgm:presLayoutVars>
          <dgm:chMax val="0"/>
          <dgm:chPref val="0"/>
        </dgm:presLayoutVars>
      </dgm:prSet>
      <dgm:spPr/>
    </dgm:pt>
    <dgm:pt modelId="{E23945E8-EB84-4752-B195-ADA2838BAC6C}" type="pres">
      <dgm:prSet presAssocID="{26183EFB-851B-4016-B040-43B43F33282D}" presName="sibTrans" presStyleCnt="0"/>
      <dgm:spPr/>
    </dgm:pt>
    <dgm:pt modelId="{1C9ACDF8-68CA-4D8D-9033-841571499903}" type="pres">
      <dgm:prSet presAssocID="{F1B1D630-A83F-41A6-921E-1F7A80D4B0E4}" presName="compNode" presStyleCnt="0"/>
      <dgm:spPr/>
    </dgm:pt>
    <dgm:pt modelId="{F0B04A4E-184B-46A9-9B8A-23240715FC06}" type="pres">
      <dgm:prSet presAssocID="{F1B1D630-A83F-41A6-921E-1F7A80D4B0E4}" presName="bgRect" presStyleLbl="bgShp" presStyleIdx="4" presStyleCnt="5"/>
      <dgm:spPr/>
    </dgm:pt>
    <dgm:pt modelId="{34070069-3437-4221-9D7F-72B28DE10984}" type="pres">
      <dgm:prSet presAssocID="{F1B1D630-A83F-41A6-921E-1F7A80D4B0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5B2E285-D6E7-4E1D-B2A9-A7FF70205AC7}" type="pres">
      <dgm:prSet presAssocID="{F1B1D630-A83F-41A6-921E-1F7A80D4B0E4}" presName="spaceRect" presStyleCnt="0"/>
      <dgm:spPr/>
    </dgm:pt>
    <dgm:pt modelId="{1150FFE9-BADF-4360-8D7E-015345ABE445}" type="pres">
      <dgm:prSet presAssocID="{F1B1D630-A83F-41A6-921E-1F7A80D4B0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09540A-C375-4BBC-8726-655F2D9228C1}" type="presOf" srcId="{F1B1D630-A83F-41A6-921E-1F7A80D4B0E4}" destId="{1150FFE9-BADF-4360-8D7E-015345ABE445}" srcOrd="0" destOrd="0" presId="urn:microsoft.com/office/officeart/2018/2/layout/IconVerticalSolidList"/>
    <dgm:cxn modelId="{85546818-7F8E-4DA6-BAF9-32B9DE108194}" srcId="{7B2165B2-6EFD-4EDC-9DAC-D80F8D949641}" destId="{958EEC24-30A8-4E49-B8A8-4A83204E32A0}" srcOrd="0" destOrd="0" parTransId="{48AAC565-6D57-4BB9-89CB-D039E9E526BB}" sibTransId="{C1A369F5-4D73-4953-A813-0C6213B24F6F}"/>
    <dgm:cxn modelId="{2E2F5B43-D1BE-4C3A-B56B-B232EE5E68DA}" srcId="{7B2165B2-6EFD-4EDC-9DAC-D80F8D949641}" destId="{79BF6216-13BC-451B-AF16-937F01E66A87}" srcOrd="1" destOrd="0" parTransId="{E571E361-3DC6-47C3-9303-17509121B813}" sibTransId="{761713E9-E1AE-458C-ABC3-32F4892D9681}"/>
    <dgm:cxn modelId="{7EBF6E4A-3921-49C9-AE65-D24A6FBDFB5E}" type="presOf" srcId="{958EEC24-30A8-4E49-B8A8-4A83204E32A0}" destId="{26864FFA-DF24-417E-A8AF-525161318431}" srcOrd="0" destOrd="0" presId="urn:microsoft.com/office/officeart/2018/2/layout/IconVerticalSolidList"/>
    <dgm:cxn modelId="{585C2F52-1546-4613-AA70-C559F479EFBE}" type="presOf" srcId="{7B2165B2-6EFD-4EDC-9DAC-D80F8D949641}" destId="{90D69834-984C-460C-9183-255C5172C663}" srcOrd="0" destOrd="0" presId="urn:microsoft.com/office/officeart/2018/2/layout/IconVerticalSolidList"/>
    <dgm:cxn modelId="{74DD2B7F-09D9-4B41-AB6A-46687A5A97D4}" type="presOf" srcId="{BB283D8E-11EE-472A-AAA2-ED58470F33BB}" destId="{7582FD71-3E99-4EEB-B315-8D51B8DF6661}" srcOrd="0" destOrd="0" presId="urn:microsoft.com/office/officeart/2018/2/layout/IconVerticalSolidList"/>
    <dgm:cxn modelId="{FB6EDE93-8111-4CEF-B4AF-B88CA945D13D}" srcId="{7B2165B2-6EFD-4EDC-9DAC-D80F8D949641}" destId="{BB283D8E-11EE-472A-AAA2-ED58470F33BB}" srcOrd="2" destOrd="0" parTransId="{6BBA8738-23B0-4C21-893F-A53920D0C5EF}" sibTransId="{DB5FF20F-BF43-4653-9F31-B80C365DAE21}"/>
    <dgm:cxn modelId="{3645D6A9-694D-4E10-B7EC-BA71EBF5DB93}" srcId="{7B2165B2-6EFD-4EDC-9DAC-D80F8D949641}" destId="{F1B1D630-A83F-41A6-921E-1F7A80D4B0E4}" srcOrd="4" destOrd="0" parTransId="{7B769332-EE80-4E63-9769-CF5E11D1F189}" sibTransId="{0AF4E81D-9B8A-409F-A31D-7613C4E0029E}"/>
    <dgm:cxn modelId="{29636EB4-3CC9-4C5D-BFE9-6C634639DF88}" type="presOf" srcId="{79BF6216-13BC-451B-AF16-937F01E66A87}" destId="{2069E6C6-E969-4C88-96AF-3906F447A973}" srcOrd="0" destOrd="0" presId="urn:microsoft.com/office/officeart/2018/2/layout/IconVerticalSolidList"/>
    <dgm:cxn modelId="{A55518C1-413E-4386-9598-AC3B394D9890}" srcId="{7B2165B2-6EFD-4EDC-9DAC-D80F8D949641}" destId="{EAC482FD-29B0-4099-B7B5-54E0087FD0AC}" srcOrd="3" destOrd="0" parTransId="{B64FAADE-C789-4FE9-BD0F-D7A65FB2F886}" sibTransId="{26183EFB-851B-4016-B040-43B43F33282D}"/>
    <dgm:cxn modelId="{0C8DA0F1-EFE1-4CB7-9479-4C9AA0760A2D}" type="presOf" srcId="{EAC482FD-29B0-4099-B7B5-54E0087FD0AC}" destId="{60B2D226-684A-4FDB-9038-D6DDD74A2301}" srcOrd="0" destOrd="0" presId="urn:microsoft.com/office/officeart/2018/2/layout/IconVerticalSolidList"/>
    <dgm:cxn modelId="{048263DA-F6A3-408C-9E0B-7F9C9FD68B0D}" type="presParOf" srcId="{90D69834-984C-460C-9183-255C5172C663}" destId="{2C4C32F2-3BEF-49DA-BB9E-ED85BA59E012}" srcOrd="0" destOrd="0" presId="urn:microsoft.com/office/officeart/2018/2/layout/IconVerticalSolidList"/>
    <dgm:cxn modelId="{2FBC119E-BC23-4AF7-B675-C69A3464739D}" type="presParOf" srcId="{2C4C32F2-3BEF-49DA-BB9E-ED85BA59E012}" destId="{03489674-28C1-4E51-922A-1107A7AC55FA}" srcOrd="0" destOrd="0" presId="urn:microsoft.com/office/officeart/2018/2/layout/IconVerticalSolidList"/>
    <dgm:cxn modelId="{E3AA88B5-B62E-4981-829F-031CB039E454}" type="presParOf" srcId="{2C4C32F2-3BEF-49DA-BB9E-ED85BA59E012}" destId="{56C5AFB5-C16B-49AA-A471-FE2730577EB9}" srcOrd="1" destOrd="0" presId="urn:microsoft.com/office/officeart/2018/2/layout/IconVerticalSolidList"/>
    <dgm:cxn modelId="{B5109C2E-C859-4EDE-A42D-CE3A8EE14F1C}" type="presParOf" srcId="{2C4C32F2-3BEF-49DA-BB9E-ED85BA59E012}" destId="{4FB3B1FC-67A1-443E-B57F-75ECCA5452FC}" srcOrd="2" destOrd="0" presId="urn:microsoft.com/office/officeart/2018/2/layout/IconVerticalSolidList"/>
    <dgm:cxn modelId="{11089339-C156-4DA7-A262-7BB235331232}" type="presParOf" srcId="{2C4C32F2-3BEF-49DA-BB9E-ED85BA59E012}" destId="{26864FFA-DF24-417E-A8AF-525161318431}" srcOrd="3" destOrd="0" presId="urn:microsoft.com/office/officeart/2018/2/layout/IconVerticalSolidList"/>
    <dgm:cxn modelId="{F30AB90D-B3C2-4952-BBCA-3703F15F2A03}" type="presParOf" srcId="{90D69834-984C-460C-9183-255C5172C663}" destId="{E9925151-7797-44A5-A9BA-90AC3E5F0E94}" srcOrd="1" destOrd="0" presId="urn:microsoft.com/office/officeart/2018/2/layout/IconVerticalSolidList"/>
    <dgm:cxn modelId="{334ACE62-6D1F-42D7-85D6-7B7D41CD74F7}" type="presParOf" srcId="{90D69834-984C-460C-9183-255C5172C663}" destId="{091C6DD4-7E91-42A6-B1DA-457D3B237AD3}" srcOrd="2" destOrd="0" presId="urn:microsoft.com/office/officeart/2018/2/layout/IconVerticalSolidList"/>
    <dgm:cxn modelId="{C6C2FEF3-6A44-4C54-81A7-9FB9502F4794}" type="presParOf" srcId="{091C6DD4-7E91-42A6-B1DA-457D3B237AD3}" destId="{4538ECA8-0754-4B84-A4FE-C6F9F7CAECA4}" srcOrd="0" destOrd="0" presId="urn:microsoft.com/office/officeart/2018/2/layout/IconVerticalSolidList"/>
    <dgm:cxn modelId="{8BB37A04-CB4C-40FE-8C85-E7F82300AA6F}" type="presParOf" srcId="{091C6DD4-7E91-42A6-B1DA-457D3B237AD3}" destId="{B1AE0C9F-30DA-4F2D-9FFC-84B68FB58375}" srcOrd="1" destOrd="0" presId="urn:microsoft.com/office/officeart/2018/2/layout/IconVerticalSolidList"/>
    <dgm:cxn modelId="{F189CA07-9540-4D9A-9F44-18D6B8CEC9BB}" type="presParOf" srcId="{091C6DD4-7E91-42A6-B1DA-457D3B237AD3}" destId="{1BC16B33-808B-41C5-8151-3C9293B0FAE7}" srcOrd="2" destOrd="0" presId="urn:microsoft.com/office/officeart/2018/2/layout/IconVerticalSolidList"/>
    <dgm:cxn modelId="{7BC52096-689E-423D-A007-9643FFBBD85E}" type="presParOf" srcId="{091C6DD4-7E91-42A6-B1DA-457D3B237AD3}" destId="{2069E6C6-E969-4C88-96AF-3906F447A973}" srcOrd="3" destOrd="0" presId="urn:microsoft.com/office/officeart/2018/2/layout/IconVerticalSolidList"/>
    <dgm:cxn modelId="{134FA3F0-4300-41B7-8323-8D495CFB8D26}" type="presParOf" srcId="{90D69834-984C-460C-9183-255C5172C663}" destId="{B713D03C-8D72-4DA3-9CCB-5EA4F40B2BE3}" srcOrd="3" destOrd="0" presId="urn:microsoft.com/office/officeart/2018/2/layout/IconVerticalSolidList"/>
    <dgm:cxn modelId="{74389C8C-595C-42D7-AD68-ECB8CD23A14E}" type="presParOf" srcId="{90D69834-984C-460C-9183-255C5172C663}" destId="{9F8A693B-67CA-471B-9672-E3C9456C851F}" srcOrd="4" destOrd="0" presId="urn:microsoft.com/office/officeart/2018/2/layout/IconVerticalSolidList"/>
    <dgm:cxn modelId="{CD679E79-A3DD-4B91-8021-094CB1B27051}" type="presParOf" srcId="{9F8A693B-67CA-471B-9672-E3C9456C851F}" destId="{F39F2C66-ACB7-425C-AD42-904BFF165F2A}" srcOrd="0" destOrd="0" presId="urn:microsoft.com/office/officeart/2018/2/layout/IconVerticalSolidList"/>
    <dgm:cxn modelId="{DD6A7850-C365-4F76-8040-EFD06C4701BA}" type="presParOf" srcId="{9F8A693B-67CA-471B-9672-E3C9456C851F}" destId="{18D746AF-32CB-4BDA-9CD0-BAEF5D44217F}" srcOrd="1" destOrd="0" presId="urn:microsoft.com/office/officeart/2018/2/layout/IconVerticalSolidList"/>
    <dgm:cxn modelId="{B185DC0C-DF32-4E28-B4BF-4CF4125403EF}" type="presParOf" srcId="{9F8A693B-67CA-471B-9672-E3C9456C851F}" destId="{1397DF19-7FF7-43A1-9F6E-A8D978B6C071}" srcOrd="2" destOrd="0" presId="urn:microsoft.com/office/officeart/2018/2/layout/IconVerticalSolidList"/>
    <dgm:cxn modelId="{E08B3AD8-F500-4D1D-8A0D-13261ECD5236}" type="presParOf" srcId="{9F8A693B-67CA-471B-9672-E3C9456C851F}" destId="{7582FD71-3E99-4EEB-B315-8D51B8DF6661}" srcOrd="3" destOrd="0" presId="urn:microsoft.com/office/officeart/2018/2/layout/IconVerticalSolidList"/>
    <dgm:cxn modelId="{A3F1AEDB-D2D8-427B-BB2C-A48388875B23}" type="presParOf" srcId="{90D69834-984C-460C-9183-255C5172C663}" destId="{8D2C889D-39C0-4FC4-9A67-487C3FDE5B89}" srcOrd="5" destOrd="0" presId="urn:microsoft.com/office/officeart/2018/2/layout/IconVerticalSolidList"/>
    <dgm:cxn modelId="{64249E20-9E6F-42B5-AF60-4E2773A4A639}" type="presParOf" srcId="{90D69834-984C-460C-9183-255C5172C663}" destId="{942B55A7-8951-41AE-B721-E2F3FE910839}" srcOrd="6" destOrd="0" presId="urn:microsoft.com/office/officeart/2018/2/layout/IconVerticalSolidList"/>
    <dgm:cxn modelId="{B194BDFB-48CC-48C9-B014-741475F92759}" type="presParOf" srcId="{942B55A7-8951-41AE-B721-E2F3FE910839}" destId="{6C3D6E57-E3D7-4517-AA4E-CF19B2947DE7}" srcOrd="0" destOrd="0" presId="urn:microsoft.com/office/officeart/2018/2/layout/IconVerticalSolidList"/>
    <dgm:cxn modelId="{6FEE4C97-2843-4006-A73E-A213E30CC66E}" type="presParOf" srcId="{942B55A7-8951-41AE-B721-E2F3FE910839}" destId="{82F4ACB2-133D-4FC1-B346-E0BC9BF3C12E}" srcOrd="1" destOrd="0" presId="urn:microsoft.com/office/officeart/2018/2/layout/IconVerticalSolidList"/>
    <dgm:cxn modelId="{747FB779-9D10-40F2-A619-5B3A8C0E1072}" type="presParOf" srcId="{942B55A7-8951-41AE-B721-E2F3FE910839}" destId="{7BBFE6A6-5853-4AEB-95CA-DF6EA0DF9BAF}" srcOrd="2" destOrd="0" presId="urn:microsoft.com/office/officeart/2018/2/layout/IconVerticalSolidList"/>
    <dgm:cxn modelId="{6C1D609E-3F85-4274-A922-E8E35A31F3F3}" type="presParOf" srcId="{942B55A7-8951-41AE-B721-E2F3FE910839}" destId="{60B2D226-684A-4FDB-9038-D6DDD74A2301}" srcOrd="3" destOrd="0" presId="urn:microsoft.com/office/officeart/2018/2/layout/IconVerticalSolidList"/>
    <dgm:cxn modelId="{13BC45B4-B1DE-489F-9FEF-12E6D7C79589}" type="presParOf" srcId="{90D69834-984C-460C-9183-255C5172C663}" destId="{E23945E8-EB84-4752-B195-ADA2838BAC6C}" srcOrd="7" destOrd="0" presId="urn:microsoft.com/office/officeart/2018/2/layout/IconVerticalSolidList"/>
    <dgm:cxn modelId="{D9A9D9B1-D63F-421A-B8EB-5C0B8ED57516}" type="presParOf" srcId="{90D69834-984C-460C-9183-255C5172C663}" destId="{1C9ACDF8-68CA-4D8D-9033-841571499903}" srcOrd="8" destOrd="0" presId="urn:microsoft.com/office/officeart/2018/2/layout/IconVerticalSolidList"/>
    <dgm:cxn modelId="{05192971-2ED8-4C9E-8C9E-66F878A0DA50}" type="presParOf" srcId="{1C9ACDF8-68CA-4D8D-9033-841571499903}" destId="{F0B04A4E-184B-46A9-9B8A-23240715FC06}" srcOrd="0" destOrd="0" presId="urn:microsoft.com/office/officeart/2018/2/layout/IconVerticalSolidList"/>
    <dgm:cxn modelId="{13C29D6F-5514-4AF3-A050-CC023C64029A}" type="presParOf" srcId="{1C9ACDF8-68CA-4D8D-9033-841571499903}" destId="{34070069-3437-4221-9D7F-72B28DE10984}" srcOrd="1" destOrd="0" presId="urn:microsoft.com/office/officeart/2018/2/layout/IconVerticalSolidList"/>
    <dgm:cxn modelId="{F0510C49-CBCD-4E6B-B204-4AFB8D3EEE4D}" type="presParOf" srcId="{1C9ACDF8-68CA-4D8D-9033-841571499903}" destId="{A5B2E285-D6E7-4E1D-B2A9-A7FF70205AC7}" srcOrd="2" destOrd="0" presId="urn:microsoft.com/office/officeart/2018/2/layout/IconVerticalSolidList"/>
    <dgm:cxn modelId="{9C830808-2417-4C5C-9D38-04C6D10B25A5}" type="presParOf" srcId="{1C9ACDF8-68CA-4D8D-9033-841571499903}" destId="{1150FFE9-BADF-4360-8D7E-015345ABE4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3CA2-CE96-4E84-A766-8ED9BF87C4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D45E9B-D1D9-4380-8A9D-83B8417B67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COUNT UP THE MARKS</a:t>
          </a:r>
          <a:endParaRPr lang="en-US"/>
        </a:p>
      </dgm:t>
    </dgm:pt>
    <dgm:pt modelId="{973477FA-1E70-4C1F-A491-28D8D9ADC708}" type="parTrans" cxnId="{35F99BF3-6E29-4250-800E-CDC959F3CE11}">
      <dgm:prSet/>
      <dgm:spPr/>
      <dgm:t>
        <a:bodyPr/>
        <a:lstStyle/>
        <a:p>
          <a:endParaRPr lang="en-US"/>
        </a:p>
      </dgm:t>
    </dgm:pt>
    <dgm:pt modelId="{D5AEB9D3-5CD1-499F-A023-169F86240C36}" type="sibTrans" cxnId="{35F99BF3-6E29-4250-800E-CDC959F3CE11}">
      <dgm:prSet/>
      <dgm:spPr/>
      <dgm:t>
        <a:bodyPr/>
        <a:lstStyle/>
        <a:p>
          <a:endParaRPr lang="en-US"/>
        </a:p>
      </dgm:t>
    </dgm:pt>
    <dgm:pt modelId="{E81097C8-1505-48AF-B634-EFD3BA2754F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RETURN THE PAPERS TO THEIR ORIGINAL TEAMS</a:t>
          </a:r>
          <a:endParaRPr lang="en-US"/>
        </a:p>
      </dgm:t>
    </dgm:pt>
    <dgm:pt modelId="{46EADE06-7FD2-4955-BCB2-8CB2857E71D5}" type="parTrans" cxnId="{0F4A9A45-0B5D-462E-8145-D6A6129F7D8C}">
      <dgm:prSet/>
      <dgm:spPr/>
      <dgm:t>
        <a:bodyPr/>
        <a:lstStyle/>
        <a:p>
          <a:endParaRPr lang="en-US"/>
        </a:p>
      </dgm:t>
    </dgm:pt>
    <dgm:pt modelId="{0B509A6F-9A9E-4FE2-AE84-8A1225DD9AB0}" type="sibTrans" cxnId="{0F4A9A45-0B5D-462E-8145-D6A6129F7D8C}">
      <dgm:prSet/>
      <dgm:spPr/>
      <dgm:t>
        <a:bodyPr/>
        <a:lstStyle/>
        <a:p>
          <a:endParaRPr lang="en-US"/>
        </a:p>
      </dgm:t>
    </dgm:pt>
    <dgm:pt modelId="{6045F73B-DBA9-43D0-BA57-9A61AEF382C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 TEAMS REPORT YOUR SCORES</a:t>
          </a:r>
          <a:endParaRPr lang="en-US"/>
        </a:p>
      </dgm:t>
    </dgm:pt>
    <dgm:pt modelId="{3CDB3DC3-F04D-4CD6-9A66-13C5EFE94A9A}" type="parTrans" cxnId="{022CBF84-A5B9-4430-8ED4-EC3E5A235804}">
      <dgm:prSet/>
      <dgm:spPr/>
      <dgm:t>
        <a:bodyPr/>
        <a:lstStyle/>
        <a:p>
          <a:endParaRPr lang="en-US"/>
        </a:p>
      </dgm:t>
    </dgm:pt>
    <dgm:pt modelId="{6E6A0B48-9B1C-48E3-8645-9EF4F1F9B0D4}" type="sibTrans" cxnId="{022CBF84-A5B9-4430-8ED4-EC3E5A235804}">
      <dgm:prSet/>
      <dgm:spPr/>
      <dgm:t>
        <a:bodyPr/>
        <a:lstStyle/>
        <a:p>
          <a:endParaRPr lang="en-US"/>
        </a:p>
      </dgm:t>
    </dgm:pt>
    <dgm:pt modelId="{6C0F79D4-038A-402F-8F54-A0F7D7B680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WAIT PATIENTLY WHILE A WINNER IS DECIDED</a:t>
          </a:r>
          <a:endParaRPr lang="en-US"/>
        </a:p>
      </dgm:t>
    </dgm:pt>
    <dgm:pt modelId="{979A8341-428A-4ED3-ADF4-0586CE989CDC}" type="parTrans" cxnId="{F67396DE-8E77-459B-979E-97D53EF1B681}">
      <dgm:prSet/>
      <dgm:spPr/>
      <dgm:t>
        <a:bodyPr/>
        <a:lstStyle/>
        <a:p>
          <a:endParaRPr lang="en-US"/>
        </a:p>
      </dgm:t>
    </dgm:pt>
    <dgm:pt modelId="{CE696FCA-8276-4E74-9376-121D42E27ED4}" type="sibTrans" cxnId="{F67396DE-8E77-459B-979E-97D53EF1B681}">
      <dgm:prSet/>
      <dgm:spPr/>
      <dgm:t>
        <a:bodyPr/>
        <a:lstStyle/>
        <a:p>
          <a:endParaRPr lang="en-US"/>
        </a:p>
      </dgm:t>
    </dgm:pt>
    <dgm:pt modelId="{32406CE1-0E87-43E0-96A4-3C695281FE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REVEL IN JOY IF YOU WIN </a:t>
          </a:r>
          <a:endParaRPr lang="en-US"/>
        </a:p>
      </dgm:t>
    </dgm:pt>
    <dgm:pt modelId="{3F9E8677-88C2-4DC0-B463-D3D181EE010C}" type="parTrans" cxnId="{77046877-021D-4BF8-AA32-FE2659CAD6A2}">
      <dgm:prSet/>
      <dgm:spPr/>
      <dgm:t>
        <a:bodyPr/>
        <a:lstStyle/>
        <a:p>
          <a:endParaRPr lang="en-US"/>
        </a:p>
      </dgm:t>
    </dgm:pt>
    <dgm:pt modelId="{0BB983F8-9073-4E86-BF5C-993DABCDD27D}" type="sibTrans" cxnId="{77046877-021D-4BF8-AA32-FE2659CAD6A2}">
      <dgm:prSet/>
      <dgm:spPr/>
      <dgm:t>
        <a:bodyPr/>
        <a:lstStyle/>
        <a:p>
          <a:endParaRPr lang="en-US"/>
        </a:p>
      </dgm:t>
    </dgm:pt>
    <dgm:pt modelId="{5DC55B1E-7CCB-4447-89CF-09E6016C4FF3}" type="pres">
      <dgm:prSet presAssocID="{93003CA2-CE96-4E84-A766-8ED9BF87C4F2}" presName="root" presStyleCnt="0">
        <dgm:presLayoutVars>
          <dgm:dir/>
          <dgm:resizeHandles val="exact"/>
        </dgm:presLayoutVars>
      </dgm:prSet>
      <dgm:spPr/>
    </dgm:pt>
    <dgm:pt modelId="{4643C075-5A29-4697-83FB-CDD590E7857C}" type="pres">
      <dgm:prSet presAssocID="{11D45E9B-D1D9-4380-8A9D-83B8417B6778}" presName="compNode" presStyleCnt="0"/>
      <dgm:spPr/>
    </dgm:pt>
    <dgm:pt modelId="{1572E1E4-D5DB-4945-BC06-44180718D03E}" type="pres">
      <dgm:prSet presAssocID="{11D45E9B-D1D9-4380-8A9D-83B8417B67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4D01E9-E7A5-4B35-B024-2F3934F40277}" type="pres">
      <dgm:prSet presAssocID="{11D45E9B-D1D9-4380-8A9D-83B8417B6778}" presName="spaceRect" presStyleCnt="0"/>
      <dgm:spPr/>
    </dgm:pt>
    <dgm:pt modelId="{AF82EC40-3FB8-466A-8774-79200473A37D}" type="pres">
      <dgm:prSet presAssocID="{11D45E9B-D1D9-4380-8A9D-83B8417B6778}" presName="textRect" presStyleLbl="revTx" presStyleIdx="0" presStyleCnt="5">
        <dgm:presLayoutVars>
          <dgm:chMax val="1"/>
          <dgm:chPref val="1"/>
        </dgm:presLayoutVars>
      </dgm:prSet>
      <dgm:spPr/>
    </dgm:pt>
    <dgm:pt modelId="{C472148A-9353-4EF6-86C7-09C8EE1B4D01}" type="pres">
      <dgm:prSet presAssocID="{D5AEB9D3-5CD1-499F-A023-169F86240C36}" presName="sibTrans" presStyleCnt="0"/>
      <dgm:spPr/>
    </dgm:pt>
    <dgm:pt modelId="{D67F53F4-8435-4D1D-B115-55A466FEC815}" type="pres">
      <dgm:prSet presAssocID="{E81097C8-1505-48AF-B634-EFD3BA2754FC}" presName="compNode" presStyleCnt="0"/>
      <dgm:spPr/>
    </dgm:pt>
    <dgm:pt modelId="{4732EC54-EA57-4842-8236-FAA99D718FEA}" type="pres">
      <dgm:prSet presAssocID="{E81097C8-1505-48AF-B634-EFD3BA2754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E1183A-217B-4E3A-951E-1696C9823CA3}" type="pres">
      <dgm:prSet presAssocID="{E81097C8-1505-48AF-B634-EFD3BA2754FC}" presName="spaceRect" presStyleCnt="0"/>
      <dgm:spPr/>
    </dgm:pt>
    <dgm:pt modelId="{60AC632B-EB11-4E1E-BE8B-22BBC4BCD751}" type="pres">
      <dgm:prSet presAssocID="{E81097C8-1505-48AF-B634-EFD3BA2754FC}" presName="textRect" presStyleLbl="revTx" presStyleIdx="1" presStyleCnt="5">
        <dgm:presLayoutVars>
          <dgm:chMax val="1"/>
          <dgm:chPref val="1"/>
        </dgm:presLayoutVars>
      </dgm:prSet>
      <dgm:spPr/>
    </dgm:pt>
    <dgm:pt modelId="{EBA376D0-309E-4318-87A3-B84BC5427869}" type="pres">
      <dgm:prSet presAssocID="{0B509A6F-9A9E-4FE2-AE84-8A1225DD9AB0}" presName="sibTrans" presStyleCnt="0"/>
      <dgm:spPr/>
    </dgm:pt>
    <dgm:pt modelId="{4FCC9FCD-FFD0-407C-9139-C2F59843D46D}" type="pres">
      <dgm:prSet presAssocID="{6045F73B-DBA9-43D0-BA57-9A61AEF382C7}" presName="compNode" presStyleCnt="0"/>
      <dgm:spPr/>
    </dgm:pt>
    <dgm:pt modelId="{945ADE51-4AF6-4877-B328-296F0EA4D250}" type="pres">
      <dgm:prSet presAssocID="{6045F73B-DBA9-43D0-BA57-9A61AEF382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368CBA3-301E-4A61-A3C1-95ED074FF585}" type="pres">
      <dgm:prSet presAssocID="{6045F73B-DBA9-43D0-BA57-9A61AEF382C7}" presName="spaceRect" presStyleCnt="0"/>
      <dgm:spPr/>
    </dgm:pt>
    <dgm:pt modelId="{49BFF04A-6B92-466C-91C5-55E394E8DA2D}" type="pres">
      <dgm:prSet presAssocID="{6045F73B-DBA9-43D0-BA57-9A61AEF382C7}" presName="textRect" presStyleLbl="revTx" presStyleIdx="2" presStyleCnt="5">
        <dgm:presLayoutVars>
          <dgm:chMax val="1"/>
          <dgm:chPref val="1"/>
        </dgm:presLayoutVars>
      </dgm:prSet>
      <dgm:spPr/>
    </dgm:pt>
    <dgm:pt modelId="{ABFA5B16-5D43-40E0-AFD2-B6383EB260DA}" type="pres">
      <dgm:prSet presAssocID="{6E6A0B48-9B1C-48E3-8645-9EF4F1F9B0D4}" presName="sibTrans" presStyleCnt="0"/>
      <dgm:spPr/>
    </dgm:pt>
    <dgm:pt modelId="{54F6B3B0-C540-4014-A766-D63943E72D4A}" type="pres">
      <dgm:prSet presAssocID="{6C0F79D4-038A-402F-8F54-A0F7D7B680CD}" presName="compNode" presStyleCnt="0"/>
      <dgm:spPr/>
    </dgm:pt>
    <dgm:pt modelId="{489F9681-6AB7-4F72-A020-0BF2D4DEF064}" type="pres">
      <dgm:prSet presAssocID="{6C0F79D4-038A-402F-8F54-A0F7D7B680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3BCC5D-81ED-42CC-866D-5174F45DF13B}" type="pres">
      <dgm:prSet presAssocID="{6C0F79D4-038A-402F-8F54-A0F7D7B680CD}" presName="spaceRect" presStyleCnt="0"/>
      <dgm:spPr/>
    </dgm:pt>
    <dgm:pt modelId="{34C42FCD-5C01-45B8-BC84-F4925ACD7CD3}" type="pres">
      <dgm:prSet presAssocID="{6C0F79D4-038A-402F-8F54-A0F7D7B680CD}" presName="textRect" presStyleLbl="revTx" presStyleIdx="3" presStyleCnt="5">
        <dgm:presLayoutVars>
          <dgm:chMax val="1"/>
          <dgm:chPref val="1"/>
        </dgm:presLayoutVars>
      </dgm:prSet>
      <dgm:spPr/>
    </dgm:pt>
    <dgm:pt modelId="{C922B9A8-EFDB-42FC-8B3B-CA834B4FA89D}" type="pres">
      <dgm:prSet presAssocID="{CE696FCA-8276-4E74-9376-121D42E27ED4}" presName="sibTrans" presStyleCnt="0"/>
      <dgm:spPr/>
    </dgm:pt>
    <dgm:pt modelId="{B238BE37-E644-40C9-8FE8-49E0D81D24DA}" type="pres">
      <dgm:prSet presAssocID="{32406CE1-0E87-43E0-96A4-3C695281FE5D}" presName="compNode" presStyleCnt="0"/>
      <dgm:spPr/>
    </dgm:pt>
    <dgm:pt modelId="{3FE932BA-0F14-46EC-96DF-CDD800B4148F}" type="pres">
      <dgm:prSet presAssocID="{32406CE1-0E87-43E0-96A4-3C695281FE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0EC460F-4421-4F96-AE94-45000F28ECB4}" type="pres">
      <dgm:prSet presAssocID="{32406CE1-0E87-43E0-96A4-3C695281FE5D}" presName="spaceRect" presStyleCnt="0"/>
      <dgm:spPr/>
    </dgm:pt>
    <dgm:pt modelId="{0FEDAD74-13DB-456C-BB84-5E9F1BCD39B7}" type="pres">
      <dgm:prSet presAssocID="{32406CE1-0E87-43E0-96A4-3C695281FE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D47411-F8AF-45BD-95E1-287A2EFDEEDA}" type="presOf" srcId="{11D45E9B-D1D9-4380-8A9D-83B8417B6778}" destId="{AF82EC40-3FB8-466A-8774-79200473A37D}" srcOrd="0" destOrd="0" presId="urn:microsoft.com/office/officeart/2018/2/layout/IconLabelList"/>
    <dgm:cxn modelId="{0F4A9A45-0B5D-462E-8145-D6A6129F7D8C}" srcId="{93003CA2-CE96-4E84-A766-8ED9BF87C4F2}" destId="{E81097C8-1505-48AF-B634-EFD3BA2754FC}" srcOrd="1" destOrd="0" parTransId="{46EADE06-7FD2-4955-BCB2-8CB2857E71D5}" sibTransId="{0B509A6F-9A9E-4FE2-AE84-8A1225DD9AB0}"/>
    <dgm:cxn modelId="{62C31647-4E0F-4CEC-ABD4-6EE366D09C83}" type="presOf" srcId="{32406CE1-0E87-43E0-96A4-3C695281FE5D}" destId="{0FEDAD74-13DB-456C-BB84-5E9F1BCD39B7}" srcOrd="0" destOrd="0" presId="urn:microsoft.com/office/officeart/2018/2/layout/IconLabelList"/>
    <dgm:cxn modelId="{77046877-021D-4BF8-AA32-FE2659CAD6A2}" srcId="{93003CA2-CE96-4E84-A766-8ED9BF87C4F2}" destId="{32406CE1-0E87-43E0-96A4-3C695281FE5D}" srcOrd="4" destOrd="0" parTransId="{3F9E8677-88C2-4DC0-B463-D3D181EE010C}" sibTransId="{0BB983F8-9073-4E86-BF5C-993DABCDD27D}"/>
    <dgm:cxn modelId="{022CBF84-A5B9-4430-8ED4-EC3E5A235804}" srcId="{93003CA2-CE96-4E84-A766-8ED9BF87C4F2}" destId="{6045F73B-DBA9-43D0-BA57-9A61AEF382C7}" srcOrd="2" destOrd="0" parTransId="{3CDB3DC3-F04D-4CD6-9A66-13C5EFE94A9A}" sibTransId="{6E6A0B48-9B1C-48E3-8645-9EF4F1F9B0D4}"/>
    <dgm:cxn modelId="{6FC3209C-D70F-4DDB-8340-6AF208877EBE}" type="presOf" srcId="{E81097C8-1505-48AF-B634-EFD3BA2754FC}" destId="{60AC632B-EB11-4E1E-BE8B-22BBC4BCD751}" srcOrd="0" destOrd="0" presId="urn:microsoft.com/office/officeart/2018/2/layout/IconLabelList"/>
    <dgm:cxn modelId="{F67396DE-8E77-459B-979E-97D53EF1B681}" srcId="{93003CA2-CE96-4E84-A766-8ED9BF87C4F2}" destId="{6C0F79D4-038A-402F-8F54-A0F7D7B680CD}" srcOrd="3" destOrd="0" parTransId="{979A8341-428A-4ED3-ADF4-0586CE989CDC}" sibTransId="{CE696FCA-8276-4E74-9376-121D42E27ED4}"/>
    <dgm:cxn modelId="{4D59C5DE-96EC-4CE6-8FBD-1D6E409D7F43}" type="presOf" srcId="{93003CA2-CE96-4E84-A766-8ED9BF87C4F2}" destId="{5DC55B1E-7CCB-4447-89CF-09E6016C4FF3}" srcOrd="0" destOrd="0" presId="urn:microsoft.com/office/officeart/2018/2/layout/IconLabelList"/>
    <dgm:cxn modelId="{99CEFDE4-5169-4F63-A339-4DECEB2EB94F}" type="presOf" srcId="{6C0F79D4-038A-402F-8F54-A0F7D7B680CD}" destId="{34C42FCD-5C01-45B8-BC84-F4925ACD7CD3}" srcOrd="0" destOrd="0" presId="urn:microsoft.com/office/officeart/2018/2/layout/IconLabelList"/>
    <dgm:cxn modelId="{B32272E9-03BA-4A2C-8167-F4C6A2EB6DDB}" type="presOf" srcId="{6045F73B-DBA9-43D0-BA57-9A61AEF382C7}" destId="{49BFF04A-6B92-466C-91C5-55E394E8DA2D}" srcOrd="0" destOrd="0" presId="urn:microsoft.com/office/officeart/2018/2/layout/IconLabelList"/>
    <dgm:cxn modelId="{35F99BF3-6E29-4250-800E-CDC959F3CE11}" srcId="{93003CA2-CE96-4E84-A766-8ED9BF87C4F2}" destId="{11D45E9B-D1D9-4380-8A9D-83B8417B6778}" srcOrd="0" destOrd="0" parTransId="{973477FA-1E70-4C1F-A491-28D8D9ADC708}" sibTransId="{D5AEB9D3-5CD1-499F-A023-169F86240C36}"/>
    <dgm:cxn modelId="{0B0BD550-6231-4E0D-A783-772345D3380F}" type="presParOf" srcId="{5DC55B1E-7CCB-4447-89CF-09E6016C4FF3}" destId="{4643C075-5A29-4697-83FB-CDD590E7857C}" srcOrd="0" destOrd="0" presId="urn:microsoft.com/office/officeart/2018/2/layout/IconLabelList"/>
    <dgm:cxn modelId="{85162460-5677-4141-8CB4-EA3CD7677F7A}" type="presParOf" srcId="{4643C075-5A29-4697-83FB-CDD590E7857C}" destId="{1572E1E4-D5DB-4945-BC06-44180718D03E}" srcOrd="0" destOrd="0" presId="urn:microsoft.com/office/officeart/2018/2/layout/IconLabelList"/>
    <dgm:cxn modelId="{813D176A-2AD5-445C-A4C0-88BAFE7A5D68}" type="presParOf" srcId="{4643C075-5A29-4697-83FB-CDD590E7857C}" destId="{384D01E9-E7A5-4B35-B024-2F3934F40277}" srcOrd="1" destOrd="0" presId="urn:microsoft.com/office/officeart/2018/2/layout/IconLabelList"/>
    <dgm:cxn modelId="{306F154D-CCDD-4020-BAD4-9004ACD1D1F0}" type="presParOf" srcId="{4643C075-5A29-4697-83FB-CDD590E7857C}" destId="{AF82EC40-3FB8-466A-8774-79200473A37D}" srcOrd="2" destOrd="0" presId="urn:microsoft.com/office/officeart/2018/2/layout/IconLabelList"/>
    <dgm:cxn modelId="{108ACBAF-A8BB-4EF1-9308-B3E6B1FC9079}" type="presParOf" srcId="{5DC55B1E-7CCB-4447-89CF-09E6016C4FF3}" destId="{C472148A-9353-4EF6-86C7-09C8EE1B4D01}" srcOrd="1" destOrd="0" presId="urn:microsoft.com/office/officeart/2018/2/layout/IconLabelList"/>
    <dgm:cxn modelId="{E7B1C123-35B2-4F7E-98B8-948C6E33217E}" type="presParOf" srcId="{5DC55B1E-7CCB-4447-89CF-09E6016C4FF3}" destId="{D67F53F4-8435-4D1D-B115-55A466FEC815}" srcOrd="2" destOrd="0" presId="urn:microsoft.com/office/officeart/2018/2/layout/IconLabelList"/>
    <dgm:cxn modelId="{6D6EFE82-4C80-48FF-8A24-E0AC336E0E2C}" type="presParOf" srcId="{D67F53F4-8435-4D1D-B115-55A466FEC815}" destId="{4732EC54-EA57-4842-8236-FAA99D718FEA}" srcOrd="0" destOrd="0" presId="urn:microsoft.com/office/officeart/2018/2/layout/IconLabelList"/>
    <dgm:cxn modelId="{9B8C9DCD-DC29-493C-8EC7-66A0C36D19E5}" type="presParOf" srcId="{D67F53F4-8435-4D1D-B115-55A466FEC815}" destId="{E1E1183A-217B-4E3A-951E-1696C9823CA3}" srcOrd="1" destOrd="0" presId="urn:microsoft.com/office/officeart/2018/2/layout/IconLabelList"/>
    <dgm:cxn modelId="{960C46F1-72AE-4C2E-9A6B-A3536F8F855A}" type="presParOf" srcId="{D67F53F4-8435-4D1D-B115-55A466FEC815}" destId="{60AC632B-EB11-4E1E-BE8B-22BBC4BCD751}" srcOrd="2" destOrd="0" presId="urn:microsoft.com/office/officeart/2018/2/layout/IconLabelList"/>
    <dgm:cxn modelId="{1FC5EF01-5B94-485B-A16E-993F8B7374A7}" type="presParOf" srcId="{5DC55B1E-7CCB-4447-89CF-09E6016C4FF3}" destId="{EBA376D0-309E-4318-87A3-B84BC5427869}" srcOrd="3" destOrd="0" presId="urn:microsoft.com/office/officeart/2018/2/layout/IconLabelList"/>
    <dgm:cxn modelId="{5498CD3F-C395-4A48-B470-539459CED4EA}" type="presParOf" srcId="{5DC55B1E-7CCB-4447-89CF-09E6016C4FF3}" destId="{4FCC9FCD-FFD0-407C-9139-C2F59843D46D}" srcOrd="4" destOrd="0" presId="urn:microsoft.com/office/officeart/2018/2/layout/IconLabelList"/>
    <dgm:cxn modelId="{C94DEAB7-362E-4EB0-8AE6-9F1B8663FBBB}" type="presParOf" srcId="{4FCC9FCD-FFD0-407C-9139-C2F59843D46D}" destId="{945ADE51-4AF6-4877-B328-296F0EA4D250}" srcOrd="0" destOrd="0" presId="urn:microsoft.com/office/officeart/2018/2/layout/IconLabelList"/>
    <dgm:cxn modelId="{8546F7FF-E03E-40AE-871E-2389538C6D83}" type="presParOf" srcId="{4FCC9FCD-FFD0-407C-9139-C2F59843D46D}" destId="{9368CBA3-301E-4A61-A3C1-95ED074FF585}" srcOrd="1" destOrd="0" presId="urn:microsoft.com/office/officeart/2018/2/layout/IconLabelList"/>
    <dgm:cxn modelId="{0FA81158-4D7F-4AFB-9734-C80A799D35D2}" type="presParOf" srcId="{4FCC9FCD-FFD0-407C-9139-C2F59843D46D}" destId="{49BFF04A-6B92-466C-91C5-55E394E8DA2D}" srcOrd="2" destOrd="0" presId="urn:microsoft.com/office/officeart/2018/2/layout/IconLabelList"/>
    <dgm:cxn modelId="{0A3FC9FB-7114-41E6-89BF-6B08079F97D1}" type="presParOf" srcId="{5DC55B1E-7CCB-4447-89CF-09E6016C4FF3}" destId="{ABFA5B16-5D43-40E0-AFD2-B6383EB260DA}" srcOrd="5" destOrd="0" presId="urn:microsoft.com/office/officeart/2018/2/layout/IconLabelList"/>
    <dgm:cxn modelId="{94A91FEE-B179-4B92-A705-04BEFABA56DE}" type="presParOf" srcId="{5DC55B1E-7CCB-4447-89CF-09E6016C4FF3}" destId="{54F6B3B0-C540-4014-A766-D63943E72D4A}" srcOrd="6" destOrd="0" presId="urn:microsoft.com/office/officeart/2018/2/layout/IconLabelList"/>
    <dgm:cxn modelId="{758D5402-D819-4CD5-98A4-15732BD2EE00}" type="presParOf" srcId="{54F6B3B0-C540-4014-A766-D63943E72D4A}" destId="{489F9681-6AB7-4F72-A020-0BF2D4DEF064}" srcOrd="0" destOrd="0" presId="urn:microsoft.com/office/officeart/2018/2/layout/IconLabelList"/>
    <dgm:cxn modelId="{4E970843-3E1C-4EB5-8102-7479D249E492}" type="presParOf" srcId="{54F6B3B0-C540-4014-A766-D63943E72D4A}" destId="{933BCC5D-81ED-42CC-866D-5174F45DF13B}" srcOrd="1" destOrd="0" presId="urn:microsoft.com/office/officeart/2018/2/layout/IconLabelList"/>
    <dgm:cxn modelId="{7EAEF7E5-E58E-42E9-8EB2-17308B8BDECA}" type="presParOf" srcId="{54F6B3B0-C540-4014-A766-D63943E72D4A}" destId="{34C42FCD-5C01-45B8-BC84-F4925ACD7CD3}" srcOrd="2" destOrd="0" presId="urn:microsoft.com/office/officeart/2018/2/layout/IconLabelList"/>
    <dgm:cxn modelId="{854B6827-E994-443B-9144-974153A62425}" type="presParOf" srcId="{5DC55B1E-7CCB-4447-89CF-09E6016C4FF3}" destId="{C922B9A8-EFDB-42FC-8B3B-CA834B4FA89D}" srcOrd="7" destOrd="0" presId="urn:microsoft.com/office/officeart/2018/2/layout/IconLabelList"/>
    <dgm:cxn modelId="{93A35F00-DE40-41C0-ADDD-DABCDCE693FB}" type="presParOf" srcId="{5DC55B1E-7CCB-4447-89CF-09E6016C4FF3}" destId="{B238BE37-E644-40C9-8FE8-49E0D81D24DA}" srcOrd="8" destOrd="0" presId="urn:microsoft.com/office/officeart/2018/2/layout/IconLabelList"/>
    <dgm:cxn modelId="{2717A9FC-9BF1-43AB-87D6-A48935C278CD}" type="presParOf" srcId="{B238BE37-E644-40C9-8FE8-49E0D81D24DA}" destId="{3FE932BA-0F14-46EC-96DF-CDD800B4148F}" srcOrd="0" destOrd="0" presId="urn:microsoft.com/office/officeart/2018/2/layout/IconLabelList"/>
    <dgm:cxn modelId="{313046C6-F002-4193-9624-F0E6754B3BF7}" type="presParOf" srcId="{B238BE37-E644-40C9-8FE8-49E0D81D24DA}" destId="{F0EC460F-4421-4F96-AE94-45000F28ECB4}" srcOrd="1" destOrd="0" presId="urn:microsoft.com/office/officeart/2018/2/layout/IconLabelList"/>
    <dgm:cxn modelId="{E7F6581C-44EF-46CC-A066-A4D58645ECFD}" type="presParOf" srcId="{B238BE37-E644-40C9-8FE8-49E0D81D24DA}" destId="{0FEDAD74-13DB-456C-BB84-5E9F1BCD39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CFD63-BDFE-4A7A-9945-8970A0C435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03D86C-BC02-4BBF-8D10-D3A65F93EC0D}">
      <dgm:prSet/>
      <dgm:spPr/>
      <dgm:t>
        <a:bodyPr/>
        <a:lstStyle/>
        <a:p>
          <a:r>
            <a:rPr lang="en-GB"/>
            <a:t>THE TOP 3 TEAMS MAY EACH SELECT A CATEGORY FOR NEXT WEEK’S QUIZ</a:t>
          </a:r>
          <a:endParaRPr lang="en-US"/>
        </a:p>
      </dgm:t>
    </dgm:pt>
    <dgm:pt modelId="{179B57EC-AC47-4CA9-BE87-81A31266A01F}" type="parTrans" cxnId="{B929D2F7-BD77-4D1E-A755-C91ADD8438D5}">
      <dgm:prSet/>
      <dgm:spPr/>
      <dgm:t>
        <a:bodyPr/>
        <a:lstStyle/>
        <a:p>
          <a:endParaRPr lang="en-US"/>
        </a:p>
      </dgm:t>
    </dgm:pt>
    <dgm:pt modelId="{A6F0BD19-93C0-43D0-A836-959EFE7C47B4}" type="sibTrans" cxnId="{B929D2F7-BD77-4D1E-A755-C91ADD8438D5}">
      <dgm:prSet/>
      <dgm:spPr/>
      <dgm:t>
        <a:bodyPr/>
        <a:lstStyle/>
        <a:p>
          <a:endParaRPr lang="en-US"/>
        </a:p>
      </dgm:t>
    </dgm:pt>
    <dgm:pt modelId="{57EDF556-035D-4C4F-8204-FB239320EFA7}">
      <dgm:prSet/>
      <dgm:spPr/>
      <dgm:t>
        <a:bodyPr/>
        <a:lstStyle/>
        <a:p>
          <a:r>
            <a:rPr lang="en-GB"/>
            <a:t>A CATEGORY CANNOT BE SELECTED WITHIN TWO WEEKS OF IT BEING USED</a:t>
          </a:r>
          <a:endParaRPr lang="en-US"/>
        </a:p>
      </dgm:t>
    </dgm:pt>
    <dgm:pt modelId="{5896E050-02D2-43A7-B55E-316EC62900B3}" type="parTrans" cxnId="{5271925B-1E7C-4E14-82AF-E23F2F330BC9}">
      <dgm:prSet/>
      <dgm:spPr/>
      <dgm:t>
        <a:bodyPr/>
        <a:lstStyle/>
        <a:p>
          <a:endParaRPr lang="en-US"/>
        </a:p>
      </dgm:t>
    </dgm:pt>
    <dgm:pt modelId="{EE76B904-6D70-4092-9A86-6639E41B44B7}" type="sibTrans" cxnId="{5271925B-1E7C-4E14-82AF-E23F2F330BC9}">
      <dgm:prSet/>
      <dgm:spPr/>
      <dgm:t>
        <a:bodyPr/>
        <a:lstStyle/>
        <a:p>
          <a:endParaRPr lang="en-US"/>
        </a:p>
      </dgm:t>
    </dgm:pt>
    <dgm:pt modelId="{060BB36A-B2E6-4E24-B257-B267FC26C4D6}">
      <dgm:prSet/>
      <dgm:spPr/>
      <dgm:t>
        <a:bodyPr/>
        <a:lstStyle/>
        <a:p>
          <a:r>
            <a:rPr lang="en-GB"/>
            <a:t>AS FOR EVERYBODY ELSE, THANK YOU FOR COMING ALONG</a:t>
          </a:r>
          <a:endParaRPr lang="en-US"/>
        </a:p>
      </dgm:t>
    </dgm:pt>
    <dgm:pt modelId="{CBF82DE9-1D6E-4A1C-8E26-471C1A048005}" type="parTrans" cxnId="{1DB77FE8-7AB2-4CC4-A3E1-2DAD721B3F29}">
      <dgm:prSet/>
      <dgm:spPr/>
      <dgm:t>
        <a:bodyPr/>
        <a:lstStyle/>
        <a:p>
          <a:endParaRPr lang="en-US"/>
        </a:p>
      </dgm:t>
    </dgm:pt>
    <dgm:pt modelId="{C9D87B10-8D4A-47CD-9940-CAC21D4F743C}" type="sibTrans" cxnId="{1DB77FE8-7AB2-4CC4-A3E1-2DAD721B3F29}">
      <dgm:prSet/>
      <dgm:spPr/>
      <dgm:t>
        <a:bodyPr/>
        <a:lstStyle/>
        <a:p>
          <a:endParaRPr lang="en-US"/>
        </a:p>
      </dgm:t>
    </dgm:pt>
    <dgm:pt modelId="{FF37125F-D956-4D31-8E63-504FD7835117}" type="pres">
      <dgm:prSet presAssocID="{E2FCFD63-BDFE-4A7A-9945-8970A0C435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6C915-BE76-4CBF-9794-B908ADD07F59}" type="pres">
      <dgm:prSet presAssocID="{1403D86C-BC02-4BBF-8D10-D3A65F93EC0D}" presName="hierRoot1" presStyleCnt="0"/>
      <dgm:spPr/>
    </dgm:pt>
    <dgm:pt modelId="{A5191B84-CE5F-493C-9849-D59268CF2156}" type="pres">
      <dgm:prSet presAssocID="{1403D86C-BC02-4BBF-8D10-D3A65F93EC0D}" presName="composite" presStyleCnt="0"/>
      <dgm:spPr/>
    </dgm:pt>
    <dgm:pt modelId="{EE8F810C-068B-4094-BEA9-D35176A397D5}" type="pres">
      <dgm:prSet presAssocID="{1403D86C-BC02-4BBF-8D10-D3A65F93EC0D}" presName="background" presStyleLbl="node0" presStyleIdx="0" presStyleCnt="3"/>
      <dgm:spPr/>
    </dgm:pt>
    <dgm:pt modelId="{E4296387-13CA-4083-BB37-589B8BDFB169}" type="pres">
      <dgm:prSet presAssocID="{1403D86C-BC02-4BBF-8D10-D3A65F93EC0D}" presName="text" presStyleLbl="fgAcc0" presStyleIdx="0" presStyleCnt="3">
        <dgm:presLayoutVars>
          <dgm:chPref val="3"/>
        </dgm:presLayoutVars>
      </dgm:prSet>
      <dgm:spPr/>
    </dgm:pt>
    <dgm:pt modelId="{E42BE547-A246-4B09-8326-0BB8B697EE76}" type="pres">
      <dgm:prSet presAssocID="{1403D86C-BC02-4BBF-8D10-D3A65F93EC0D}" presName="hierChild2" presStyleCnt="0"/>
      <dgm:spPr/>
    </dgm:pt>
    <dgm:pt modelId="{C59AF17A-EC57-4094-9ADE-C10D51E21F42}" type="pres">
      <dgm:prSet presAssocID="{57EDF556-035D-4C4F-8204-FB239320EFA7}" presName="hierRoot1" presStyleCnt="0"/>
      <dgm:spPr/>
    </dgm:pt>
    <dgm:pt modelId="{16DC3DC8-86D5-4062-9058-154B7AFF2F4A}" type="pres">
      <dgm:prSet presAssocID="{57EDF556-035D-4C4F-8204-FB239320EFA7}" presName="composite" presStyleCnt="0"/>
      <dgm:spPr/>
    </dgm:pt>
    <dgm:pt modelId="{82F57B60-9886-4A42-8795-15C869F71D9E}" type="pres">
      <dgm:prSet presAssocID="{57EDF556-035D-4C4F-8204-FB239320EFA7}" presName="background" presStyleLbl="node0" presStyleIdx="1" presStyleCnt="3"/>
      <dgm:spPr/>
    </dgm:pt>
    <dgm:pt modelId="{CEEB9989-2A56-455F-B5AD-0E780153E711}" type="pres">
      <dgm:prSet presAssocID="{57EDF556-035D-4C4F-8204-FB239320EFA7}" presName="text" presStyleLbl="fgAcc0" presStyleIdx="1" presStyleCnt="3">
        <dgm:presLayoutVars>
          <dgm:chPref val="3"/>
        </dgm:presLayoutVars>
      </dgm:prSet>
      <dgm:spPr/>
    </dgm:pt>
    <dgm:pt modelId="{355657E3-0ED5-424B-AE6F-ED84B7DB05F5}" type="pres">
      <dgm:prSet presAssocID="{57EDF556-035D-4C4F-8204-FB239320EFA7}" presName="hierChild2" presStyleCnt="0"/>
      <dgm:spPr/>
    </dgm:pt>
    <dgm:pt modelId="{3BB49439-BBA6-4B9D-96B4-2CCBACCF027C}" type="pres">
      <dgm:prSet presAssocID="{060BB36A-B2E6-4E24-B257-B267FC26C4D6}" presName="hierRoot1" presStyleCnt="0"/>
      <dgm:spPr/>
    </dgm:pt>
    <dgm:pt modelId="{C79B2664-AF4A-4BB6-BA40-2157FC1399A4}" type="pres">
      <dgm:prSet presAssocID="{060BB36A-B2E6-4E24-B257-B267FC26C4D6}" presName="composite" presStyleCnt="0"/>
      <dgm:spPr/>
    </dgm:pt>
    <dgm:pt modelId="{55DD2EE4-1DF6-4D19-B44C-F20065B5901A}" type="pres">
      <dgm:prSet presAssocID="{060BB36A-B2E6-4E24-B257-B267FC26C4D6}" presName="background" presStyleLbl="node0" presStyleIdx="2" presStyleCnt="3"/>
      <dgm:spPr/>
    </dgm:pt>
    <dgm:pt modelId="{6E6F6E3F-520B-487D-90DB-2FB935038F7A}" type="pres">
      <dgm:prSet presAssocID="{060BB36A-B2E6-4E24-B257-B267FC26C4D6}" presName="text" presStyleLbl="fgAcc0" presStyleIdx="2" presStyleCnt="3">
        <dgm:presLayoutVars>
          <dgm:chPref val="3"/>
        </dgm:presLayoutVars>
      </dgm:prSet>
      <dgm:spPr/>
    </dgm:pt>
    <dgm:pt modelId="{F68F2A99-6ABE-4784-BE3B-6217C02751F9}" type="pres">
      <dgm:prSet presAssocID="{060BB36A-B2E6-4E24-B257-B267FC26C4D6}" presName="hierChild2" presStyleCnt="0"/>
      <dgm:spPr/>
    </dgm:pt>
  </dgm:ptLst>
  <dgm:cxnLst>
    <dgm:cxn modelId="{2490BA22-D68D-40DC-A3AE-5F83C1629D95}" type="presOf" srcId="{E2FCFD63-BDFE-4A7A-9945-8970A0C43548}" destId="{FF37125F-D956-4D31-8E63-504FD7835117}" srcOrd="0" destOrd="0" presId="urn:microsoft.com/office/officeart/2005/8/layout/hierarchy1"/>
    <dgm:cxn modelId="{5271925B-1E7C-4E14-82AF-E23F2F330BC9}" srcId="{E2FCFD63-BDFE-4A7A-9945-8970A0C43548}" destId="{57EDF556-035D-4C4F-8204-FB239320EFA7}" srcOrd="1" destOrd="0" parTransId="{5896E050-02D2-43A7-B55E-316EC62900B3}" sibTransId="{EE76B904-6D70-4092-9A86-6639E41B44B7}"/>
    <dgm:cxn modelId="{8466CE41-77A4-4C67-9012-26349E9F5616}" type="presOf" srcId="{1403D86C-BC02-4BBF-8D10-D3A65F93EC0D}" destId="{E4296387-13CA-4083-BB37-589B8BDFB169}" srcOrd="0" destOrd="0" presId="urn:microsoft.com/office/officeart/2005/8/layout/hierarchy1"/>
    <dgm:cxn modelId="{86246C85-BEE6-4794-9F97-81926E40A62C}" type="presOf" srcId="{060BB36A-B2E6-4E24-B257-B267FC26C4D6}" destId="{6E6F6E3F-520B-487D-90DB-2FB935038F7A}" srcOrd="0" destOrd="0" presId="urn:microsoft.com/office/officeart/2005/8/layout/hierarchy1"/>
    <dgm:cxn modelId="{1DB77FE8-7AB2-4CC4-A3E1-2DAD721B3F29}" srcId="{E2FCFD63-BDFE-4A7A-9945-8970A0C43548}" destId="{060BB36A-B2E6-4E24-B257-B267FC26C4D6}" srcOrd="2" destOrd="0" parTransId="{CBF82DE9-1D6E-4A1C-8E26-471C1A048005}" sibTransId="{C9D87B10-8D4A-47CD-9940-CAC21D4F743C}"/>
    <dgm:cxn modelId="{B929D2F7-BD77-4D1E-A755-C91ADD8438D5}" srcId="{E2FCFD63-BDFE-4A7A-9945-8970A0C43548}" destId="{1403D86C-BC02-4BBF-8D10-D3A65F93EC0D}" srcOrd="0" destOrd="0" parTransId="{179B57EC-AC47-4CA9-BE87-81A31266A01F}" sibTransId="{A6F0BD19-93C0-43D0-A836-959EFE7C47B4}"/>
    <dgm:cxn modelId="{768CE2FE-B6F3-4E73-BC64-0B5105CCDEFB}" type="presOf" srcId="{57EDF556-035D-4C4F-8204-FB239320EFA7}" destId="{CEEB9989-2A56-455F-B5AD-0E780153E711}" srcOrd="0" destOrd="0" presId="urn:microsoft.com/office/officeart/2005/8/layout/hierarchy1"/>
    <dgm:cxn modelId="{529FC509-605A-4A45-BA02-80D3F2781B91}" type="presParOf" srcId="{FF37125F-D956-4D31-8E63-504FD7835117}" destId="{3A26C915-BE76-4CBF-9794-B908ADD07F59}" srcOrd="0" destOrd="0" presId="urn:microsoft.com/office/officeart/2005/8/layout/hierarchy1"/>
    <dgm:cxn modelId="{3D34A835-0962-4B85-AB0A-59E0D9A5555C}" type="presParOf" srcId="{3A26C915-BE76-4CBF-9794-B908ADD07F59}" destId="{A5191B84-CE5F-493C-9849-D59268CF2156}" srcOrd="0" destOrd="0" presId="urn:microsoft.com/office/officeart/2005/8/layout/hierarchy1"/>
    <dgm:cxn modelId="{82620C42-120F-4F0D-92B8-B255F7FDE9DD}" type="presParOf" srcId="{A5191B84-CE5F-493C-9849-D59268CF2156}" destId="{EE8F810C-068B-4094-BEA9-D35176A397D5}" srcOrd="0" destOrd="0" presId="urn:microsoft.com/office/officeart/2005/8/layout/hierarchy1"/>
    <dgm:cxn modelId="{C56F2E10-257C-4B32-AE29-4E423D9C3EA3}" type="presParOf" srcId="{A5191B84-CE5F-493C-9849-D59268CF2156}" destId="{E4296387-13CA-4083-BB37-589B8BDFB169}" srcOrd="1" destOrd="0" presId="urn:microsoft.com/office/officeart/2005/8/layout/hierarchy1"/>
    <dgm:cxn modelId="{10C0CADB-C5F4-4D2F-BB61-2CCDB6719FA9}" type="presParOf" srcId="{3A26C915-BE76-4CBF-9794-B908ADD07F59}" destId="{E42BE547-A246-4B09-8326-0BB8B697EE76}" srcOrd="1" destOrd="0" presId="urn:microsoft.com/office/officeart/2005/8/layout/hierarchy1"/>
    <dgm:cxn modelId="{7F7997A2-8559-4893-8D60-4B5B668FF8B9}" type="presParOf" srcId="{FF37125F-D956-4D31-8E63-504FD7835117}" destId="{C59AF17A-EC57-4094-9ADE-C10D51E21F42}" srcOrd="1" destOrd="0" presId="urn:microsoft.com/office/officeart/2005/8/layout/hierarchy1"/>
    <dgm:cxn modelId="{9179FB77-F56E-4045-9A3F-342543B4E190}" type="presParOf" srcId="{C59AF17A-EC57-4094-9ADE-C10D51E21F42}" destId="{16DC3DC8-86D5-4062-9058-154B7AFF2F4A}" srcOrd="0" destOrd="0" presId="urn:microsoft.com/office/officeart/2005/8/layout/hierarchy1"/>
    <dgm:cxn modelId="{BB4EE812-62CD-495F-B7E1-C7E063FA135D}" type="presParOf" srcId="{16DC3DC8-86D5-4062-9058-154B7AFF2F4A}" destId="{82F57B60-9886-4A42-8795-15C869F71D9E}" srcOrd="0" destOrd="0" presId="urn:microsoft.com/office/officeart/2005/8/layout/hierarchy1"/>
    <dgm:cxn modelId="{311A284A-3DB4-4661-B2DF-8E53F7563349}" type="presParOf" srcId="{16DC3DC8-86D5-4062-9058-154B7AFF2F4A}" destId="{CEEB9989-2A56-455F-B5AD-0E780153E711}" srcOrd="1" destOrd="0" presId="urn:microsoft.com/office/officeart/2005/8/layout/hierarchy1"/>
    <dgm:cxn modelId="{CE4F9821-40F6-477A-8D3D-3A8320B1E0B1}" type="presParOf" srcId="{C59AF17A-EC57-4094-9ADE-C10D51E21F42}" destId="{355657E3-0ED5-424B-AE6F-ED84B7DB05F5}" srcOrd="1" destOrd="0" presId="urn:microsoft.com/office/officeart/2005/8/layout/hierarchy1"/>
    <dgm:cxn modelId="{26E08F23-C959-43F2-9C12-4F40D1F1BA94}" type="presParOf" srcId="{FF37125F-D956-4D31-8E63-504FD7835117}" destId="{3BB49439-BBA6-4B9D-96B4-2CCBACCF027C}" srcOrd="2" destOrd="0" presId="urn:microsoft.com/office/officeart/2005/8/layout/hierarchy1"/>
    <dgm:cxn modelId="{B1EC6E1F-C57C-4157-BE4D-DA8E248FB650}" type="presParOf" srcId="{3BB49439-BBA6-4B9D-96B4-2CCBACCF027C}" destId="{C79B2664-AF4A-4BB6-BA40-2157FC1399A4}" srcOrd="0" destOrd="0" presId="urn:microsoft.com/office/officeart/2005/8/layout/hierarchy1"/>
    <dgm:cxn modelId="{F694C140-BF0B-495C-A0E0-EEACD906522A}" type="presParOf" srcId="{C79B2664-AF4A-4BB6-BA40-2157FC1399A4}" destId="{55DD2EE4-1DF6-4D19-B44C-F20065B5901A}" srcOrd="0" destOrd="0" presId="urn:microsoft.com/office/officeart/2005/8/layout/hierarchy1"/>
    <dgm:cxn modelId="{D63A7993-600D-4FAC-B510-0DA066193A6C}" type="presParOf" srcId="{C79B2664-AF4A-4BB6-BA40-2157FC1399A4}" destId="{6E6F6E3F-520B-487D-90DB-2FB935038F7A}" srcOrd="1" destOrd="0" presId="urn:microsoft.com/office/officeart/2005/8/layout/hierarchy1"/>
    <dgm:cxn modelId="{72266620-F428-4919-BDEC-BC7AD1A13225}" type="presParOf" srcId="{3BB49439-BBA6-4B9D-96B4-2CCBACCF027C}" destId="{F68F2A99-6ABE-4784-BE3B-6217C02751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9674-28C1-4E51-922A-1107A7AC55FA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AFB5-C16B-49AA-A471-FE2730577EB9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64FFA-DF24-417E-A8AF-525161318431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into teams of 1-6 people</a:t>
          </a:r>
          <a:endParaRPr lang="en-US" sz="1900" kern="1200" dirty="0"/>
        </a:p>
      </dsp:txBody>
      <dsp:txXfrm>
        <a:off x="1085908" y="4413"/>
        <a:ext cx="5711766" cy="940180"/>
      </dsp:txXfrm>
    </dsp:sp>
    <dsp:sp modelId="{4538ECA8-0754-4B84-A4FE-C6F9F7CAECA4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0C9F-30DA-4F2D-9FFC-84B68FB58375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E6C6-E969-4C88-96AF-3906F447A973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Have a piece of paper, a writing implement, and a team name prepared</a:t>
          </a:r>
          <a:endParaRPr lang="en-US" sz="1900" kern="1200"/>
        </a:p>
      </dsp:txBody>
      <dsp:txXfrm>
        <a:off x="1085908" y="1179639"/>
        <a:ext cx="5711766" cy="940180"/>
      </dsp:txXfrm>
    </dsp:sp>
    <dsp:sp modelId="{F39F2C66-ACB7-425C-AD42-904BFF165F2A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746AF-32CB-4BDA-9CD0-BAEF5D44217F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FD71-3E99-4EEB-B315-8D51B8DF6661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will be 5 rounds, with 6 questions per round</a:t>
          </a:r>
          <a:endParaRPr lang="en-US" sz="1900" kern="1200" dirty="0"/>
        </a:p>
      </dsp:txBody>
      <dsp:txXfrm>
        <a:off x="1085908" y="2354865"/>
        <a:ext cx="5711766" cy="940180"/>
      </dsp:txXfrm>
    </dsp:sp>
    <dsp:sp modelId="{6C3D6E57-E3D7-4517-AA4E-CF19B2947DE7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ACB2-133D-4FC1-B346-E0BC9BF3C12E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2D226-684A-4FDB-9038-D6DDD74A2301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2.5 minutes per round</a:t>
          </a:r>
          <a:endParaRPr lang="en-US" sz="1900" kern="1200" dirty="0"/>
        </a:p>
      </dsp:txBody>
      <dsp:txXfrm>
        <a:off x="1085908" y="3530091"/>
        <a:ext cx="5711766" cy="940180"/>
      </dsp:txXfrm>
    </dsp:sp>
    <dsp:sp modelId="{F0B04A4E-184B-46A9-9B8A-23240715FC06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0069-3437-4221-9D7F-72B28DE10984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FFE9-BADF-4360-8D7E-015345ABE445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team with the most points at the end wins</a:t>
          </a:r>
          <a:endParaRPr lang="en-US" sz="1900" kern="1200" dirty="0"/>
        </a:p>
      </dsp:txBody>
      <dsp:txXfrm>
        <a:off x="1085908" y="4705317"/>
        <a:ext cx="5711766" cy="94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E1E4-D5DB-4945-BC06-44180718D03E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2EC40-3FB8-466A-8774-79200473A37D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COUNT UP THE MARKS</a:t>
          </a:r>
          <a:endParaRPr lang="en-US" sz="1500" kern="1200"/>
        </a:p>
      </dsp:txBody>
      <dsp:txXfrm>
        <a:off x="4405" y="2069445"/>
        <a:ext cx="1763085" cy="705234"/>
      </dsp:txXfrm>
    </dsp:sp>
    <dsp:sp modelId="{4732EC54-EA57-4842-8236-FAA99D718FEA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632B-EB11-4E1E-BE8B-22BBC4BCD75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RETURN THE PAPERS TO THEIR ORIGINAL TEAMS</a:t>
          </a:r>
          <a:endParaRPr lang="en-US" sz="1500" kern="1200"/>
        </a:p>
      </dsp:txBody>
      <dsp:txXfrm>
        <a:off x="2076031" y="2069445"/>
        <a:ext cx="1763085" cy="705234"/>
      </dsp:txXfrm>
    </dsp:sp>
    <dsp:sp modelId="{945ADE51-4AF6-4877-B328-296F0EA4D250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F04A-6B92-466C-91C5-55E394E8DA2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ALL TEAMS REPORT YOUR SCORES</a:t>
          </a:r>
          <a:endParaRPr lang="en-US" sz="1500" kern="1200"/>
        </a:p>
      </dsp:txBody>
      <dsp:txXfrm>
        <a:off x="4147657" y="2069445"/>
        <a:ext cx="1763085" cy="705234"/>
      </dsp:txXfrm>
    </dsp:sp>
    <dsp:sp modelId="{489F9681-6AB7-4F72-A020-0BF2D4DEF064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2FCD-5C01-45B8-BC84-F4925ACD7CD3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WAIT PATIENTLY WHILE A WINNER IS DECIDED</a:t>
          </a:r>
          <a:endParaRPr lang="en-US" sz="1500" kern="1200"/>
        </a:p>
      </dsp:txBody>
      <dsp:txXfrm>
        <a:off x="6219283" y="2069445"/>
        <a:ext cx="1763085" cy="705234"/>
      </dsp:txXfrm>
    </dsp:sp>
    <dsp:sp modelId="{3FE932BA-0F14-46EC-96DF-CDD800B4148F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AD74-13DB-456C-BB84-5E9F1BCD39B7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REVEL IN JOY IF YOU WIN </a:t>
          </a:r>
          <a:endParaRPr lang="en-US" sz="15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810C-068B-4094-BEA9-D35176A397D5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96387-13CA-4083-BB37-589B8BDFB169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TOP 3 TEAMS MAY EACH SELECT A CATEGORY FOR NEXT WEEK’S QUIZ</a:t>
          </a:r>
          <a:endParaRPr lang="en-US" sz="2200" kern="1200"/>
        </a:p>
      </dsp:txBody>
      <dsp:txXfrm>
        <a:off x="366939" y="1196774"/>
        <a:ext cx="2723696" cy="1691139"/>
      </dsp:txXfrm>
    </dsp:sp>
    <dsp:sp modelId="{82F57B60-9886-4A42-8795-15C869F71D9E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9989-2A56-455F-B5AD-0E780153E711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CATEGORY CANNOT BE SELECTED WITHIN TWO WEEKS OF IT BEING USED</a:t>
          </a:r>
          <a:endParaRPr lang="en-US" sz="2200" kern="1200"/>
        </a:p>
      </dsp:txBody>
      <dsp:txXfrm>
        <a:off x="3824513" y="1196774"/>
        <a:ext cx="2723696" cy="1691139"/>
      </dsp:txXfrm>
    </dsp:sp>
    <dsp:sp modelId="{55DD2EE4-1DF6-4D19-B44C-F20065B5901A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F6E3F-520B-487D-90DB-2FB935038F7A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 FOR EVERYBODY ELSE, THANK YOU FOR COMING ALONG</a:t>
          </a:r>
          <a:endParaRPr lang="en-US" sz="22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1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9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1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5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3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5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8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35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0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AFC2A4-5EE7-48A9-BCF4-FB03469A370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1313-996D-B43F-E364-5B6771451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30CE-E0C5-3FF0-E0C5-186AC5F5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 – 2022 Special</a:t>
            </a:r>
          </a:p>
        </p:txBody>
      </p:sp>
    </p:spTree>
    <p:extLst>
      <p:ext uri="{BB962C8B-B14F-4D97-AF65-F5344CB8AC3E}">
        <p14:creationId xmlns:p14="http://schemas.microsoft.com/office/powerpoint/2010/main" val="4088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DB28F8-4CA0-57C5-3FA7-24BDB3811A32}"/>
              </a:ext>
            </a:extLst>
          </p:cNvPr>
          <p:cNvSpPr txBox="1"/>
          <p:nvPr/>
        </p:nvSpPr>
        <p:spPr>
          <a:xfrm>
            <a:off x="0" y="311021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1952 – WHERE WAS SHE WHEN SHE RECEIVED THE NEWS OF HER FATHER’S DEATH?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4000" dirty="0">
                <a:solidFill>
                  <a:srgbClr val="000000"/>
                </a:solidFill>
                <a:latin typeface="Calibri" panose="020F0502020204030204"/>
              </a:rPr>
              <a:t>1972 – WHICH COMMUNIST COUNTRY </a:t>
            </a:r>
            <a:r>
              <a:rPr lang="en-GB" sz="4000">
                <a:solidFill>
                  <a:srgbClr val="000000"/>
                </a:solidFill>
                <a:latin typeface="Calibri" panose="020F0502020204030204"/>
              </a:rPr>
              <a:t>DID SHE TOUR</a:t>
            </a:r>
            <a:r>
              <a:rPr lang="en-GB" sz="4000" dirty="0">
                <a:solidFill>
                  <a:srgbClr val="000000"/>
                </a:solidFill>
                <a:latin typeface="Calibri" panose="020F0502020204030204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1992 – WHAT DID SHE NAME THIS YEAR?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4000" dirty="0">
                <a:solidFill>
                  <a:srgbClr val="000000"/>
                </a:solidFill>
                <a:latin typeface="Calibri" panose="020F0502020204030204"/>
              </a:rPr>
              <a:t>2002 – WHICH JUBILEE DID SHE CELEBRATE?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2012 – WHO DI</a:t>
            </a:r>
            <a:r>
              <a:rPr lang="en-GB" sz="4000" dirty="0">
                <a:solidFill>
                  <a:srgbClr val="000000"/>
                </a:solidFill>
                <a:latin typeface="Calibri" panose="020F0502020204030204"/>
              </a:rPr>
              <a:t>D SHE STAR ALONGSIDE IN THE OPENING CEREMONY FOR THE OLYMPICS?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 – HOW MANY PRI</a:t>
            </a:r>
            <a:r>
              <a:rPr lang="en-GB" sz="4000" dirty="0">
                <a:solidFill>
                  <a:srgbClr val="000000"/>
                </a:solidFill>
                <a:latin typeface="Calibri" panose="020F0502020204030204"/>
              </a:rPr>
              <a:t>ME MINISTERS DID SHE SWEAR IN IN HER TIME AS MONARCH?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72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988945" y="2071112"/>
            <a:ext cx="627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A6FE-83C6-F297-C30B-5F65ED570356}"/>
              </a:ext>
            </a:extLst>
          </p:cNvPr>
          <p:cNvSpPr txBox="1"/>
          <p:nvPr/>
        </p:nvSpPr>
        <p:spPr>
          <a:xfrm>
            <a:off x="4572000" y="4368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4546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54000" y="787400"/>
            <a:ext cx="121920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CAME 2</a:t>
            </a:r>
            <a:r>
              <a:rPr kumimoji="0" lang="en-GB" sz="4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DRIVERS STANDINGS?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MANY RACES DID SERGIO PEREZ WIN?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MANY BRITISH DRIVERS WERE THERE THIS SEASON?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TEAM DID 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SEBASTIEN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VETTEL DRIVE FOR THIS SEASON?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CAME LAST IN THE CONSTRUCTERS STANDINGS?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MANY POINTS DID DANIEL 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RICCIARDO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ACHIEVE THIS SEASON?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CD3C4-2E58-1F89-4C7A-0909D736C452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 THE QUESTIONS BELOW?</a:t>
            </a:r>
          </a:p>
        </p:txBody>
      </p:sp>
    </p:spTree>
    <p:extLst>
      <p:ext uri="{BB962C8B-B14F-4D97-AF65-F5344CB8AC3E}">
        <p14:creationId xmlns:p14="http://schemas.microsoft.com/office/powerpoint/2010/main" val="325643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A19-43AC-DEBF-0CA3-07951BA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DC53-6E8C-D205-0D9F-F486F34F9244}"/>
              </a:ext>
            </a:extLst>
          </p:cNvPr>
          <p:cNvSpPr txBox="1"/>
          <p:nvPr/>
        </p:nvSpPr>
        <p:spPr>
          <a:xfrm>
            <a:off x="3841750" y="2717800"/>
            <a:ext cx="450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BONUS ROUND</a:t>
            </a:r>
          </a:p>
        </p:txBody>
      </p:sp>
    </p:spTree>
    <p:extLst>
      <p:ext uri="{BB962C8B-B14F-4D97-AF65-F5344CB8AC3E}">
        <p14:creationId xmlns:p14="http://schemas.microsoft.com/office/powerpoint/2010/main" val="20765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D5E7-B96D-3B29-2294-A3BC4CCA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DCF68-3484-626B-007B-6E6983CD89A4}"/>
              </a:ext>
            </a:extLst>
          </p:cNvPr>
          <p:cNvSpPr txBox="1"/>
          <p:nvPr/>
        </p:nvSpPr>
        <p:spPr>
          <a:xfrm>
            <a:off x="3771900" y="30480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934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COMES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C5A20-6F6F-0927-C317-DDCA3E7639CA}"/>
              </a:ext>
            </a:extLst>
          </p:cNvPr>
          <p:cNvSpPr txBox="1"/>
          <p:nvPr/>
        </p:nvSpPr>
        <p:spPr>
          <a:xfrm>
            <a:off x="800100" y="29845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dirty="0">
                <a:solidFill>
                  <a:srgbClr val="000000"/>
                </a:solidFill>
                <a:latin typeface="Calibri" panose="020F0502020204030204"/>
              </a:rPr>
              <a:t>NORWAY    GERMANY   CHINA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46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506-FC78-471B-9963-9DEA1158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</p:spTree>
    <p:extLst>
      <p:ext uri="{BB962C8B-B14F-4D97-AF65-F5344CB8AC3E}">
        <p14:creationId xmlns:p14="http://schemas.microsoft.com/office/powerpoint/2010/main" val="23511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656445" y="711775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KENNETH BRANAGH</a:t>
            </a:r>
          </a:p>
          <a:p>
            <a:pPr marL="342900" indent="-342900">
              <a:buAutoNum type="arabicPeriod"/>
            </a:pPr>
            <a:r>
              <a:rPr lang="en-GB" sz="5400" dirty="0"/>
              <a:t>BOB ODENKIRK</a:t>
            </a:r>
          </a:p>
          <a:p>
            <a:pPr marL="342900" indent="-342900">
              <a:buAutoNum type="arabicPeriod"/>
            </a:pPr>
            <a:r>
              <a:rPr lang="en-GB" sz="5400" dirty="0"/>
              <a:t>CHRIS ROCK</a:t>
            </a:r>
          </a:p>
          <a:p>
            <a:pPr marL="342900" indent="-342900">
              <a:buAutoNum type="arabicPeriod"/>
            </a:pPr>
            <a:r>
              <a:rPr lang="en-GB" sz="5400" dirty="0"/>
              <a:t>LIL NAS X</a:t>
            </a:r>
          </a:p>
          <a:p>
            <a:pPr marL="342900" indent="-342900">
              <a:buAutoNum type="arabicPeriod"/>
            </a:pPr>
            <a:r>
              <a:rPr lang="en-GB" sz="5400" dirty="0"/>
              <a:t>THE SIMPSONS</a:t>
            </a:r>
          </a:p>
          <a:p>
            <a:pPr marL="342900" indent="-342900">
              <a:buAutoNum type="arabicPeriod"/>
            </a:pPr>
            <a:r>
              <a:rPr lang="en-GB" sz="5400" dirty="0"/>
              <a:t>OLIVIA RODRIGO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01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</a:t>
            </a: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81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</a:t>
            </a:r>
            <a:r>
              <a:rPr lang="en-GB" sz="3200" dirty="0">
                <a:solidFill>
                  <a:srgbClr val="000000"/>
                </a:solidFill>
                <a:latin typeface="Calibri" panose="020F0502020204030204"/>
              </a:rPr>
              <a:t>3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BEATLES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1966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 minutes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GILES MARTIN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31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D589-1119-7B9B-2DE0-94A5CC5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Rules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A93AA-EC2B-7E73-9174-D3EF2007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3073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0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656445" y="711775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KENYA</a:t>
            </a:r>
          </a:p>
          <a:p>
            <a:pPr marL="342900" indent="-342900">
              <a:buAutoNum type="arabicPeriod"/>
            </a:pPr>
            <a:r>
              <a:rPr lang="en-GB" sz="5400" dirty="0"/>
              <a:t>YUGOSLAVIA</a:t>
            </a:r>
          </a:p>
          <a:p>
            <a:pPr marL="342900" indent="-342900">
              <a:buAutoNum type="arabicPeriod"/>
            </a:pPr>
            <a:r>
              <a:rPr lang="en-GB" sz="5400" dirty="0"/>
              <a:t>ANNUS HORRIBILIS </a:t>
            </a:r>
          </a:p>
          <a:p>
            <a:pPr marL="342900" indent="-342900">
              <a:buAutoNum type="arabicPeriod"/>
            </a:pPr>
            <a:r>
              <a:rPr lang="en-GB" sz="5400" dirty="0"/>
              <a:t>GOLDEN JUBILEE</a:t>
            </a:r>
          </a:p>
          <a:p>
            <a:pPr marL="342900" indent="-342900">
              <a:buAutoNum type="arabicPeriod"/>
            </a:pPr>
            <a:r>
              <a:rPr lang="en-GB" sz="5400" dirty="0"/>
              <a:t>DANIEL CRAIG</a:t>
            </a:r>
          </a:p>
          <a:p>
            <a:pPr marL="342900" indent="-342900">
              <a:buAutoNum type="arabicPeriod"/>
            </a:pPr>
            <a:r>
              <a:rPr lang="en-GB" sz="5400" dirty="0"/>
              <a:t>15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76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8128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CHARLES </a:t>
            </a:r>
            <a:r>
              <a:rPr kumimoji="0" lang="en-GB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LECLERC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ASTON MARTIN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WILLIAMS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27685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BONUS 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4EC22-B8D8-F41E-58E7-443BD55B0964}"/>
              </a:ext>
            </a:extLst>
          </p:cNvPr>
          <p:cNvSpPr txBox="1"/>
          <p:nvPr/>
        </p:nvSpPr>
        <p:spPr>
          <a:xfrm>
            <a:off x="264981" y="2350936"/>
            <a:ext cx="11662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dirty="0">
                <a:solidFill>
                  <a:srgbClr val="000000"/>
                </a:solidFill>
                <a:latin typeface="Calibri" panose="020F0502020204030204"/>
              </a:rPr>
              <a:t>NORWAY   GERMANY   CHINA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dirty="0">
                <a:solidFill>
                  <a:srgbClr val="000000"/>
                </a:solidFill>
                <a:latin typeface="Calibri" panose="020F0502020204030204"/>
              </a:rPr>
              <a:t>USA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10B75-18F7-E8F6-88CC-538577DCFFCF}"/>
              </a:ext>
            </a:extLst>
          </p:cNvPr>
          <p:cNvSpPr txBox="1"/>
          <p:nvPr/>
        </p:nvSpPr>
        <p:spPr>
          <a:xfrm>
            <a:off x="1097280" y="3882887"/>
            <a:ext cx="9504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dirty="0">
                <a:solidFill>
                  <a:srgbClr val="000000"/>
                </a:solidFill>
                <a:latin typeface="Calibri" panose="020F0502020204030204"/>
              </a:rPr>
              <a:t>THE ORDER OF THE MEDAL TABLE IN THE BEIJING WINTER OLYMPICS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6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5022-C336-9AAA-E6A8-77F8E52A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2C8DB0C-69D4-E843-3ECB-2FCCCDCE3C55}"/>
              </a:ext>
            </a:extLst>
          </p:cNvPr>
          <p:cNvGraphicFramePr/>
          <p:nvPr/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879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C240-E4ED-5053-3451-738C065E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E5F1637-64F9-76D9-668D-229DABB4BFD2}"/>
              </a:ext>
            </a:extLst>
          </p:cNvPr>
          <p:cNvGraphicFramePr/>
          <p:nvPr/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7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C1C4B-1D1F-8438-4314-12F411B9CCFA}"/>
              </a:ext>
            </a:extLst>
          </p:cNvPr>
          <p:cNvSpPr txBox="1"/>
          <p:nvPr/>
        </p:nvSpPr>
        <p:spPr>
          <a:xfrm>
            <a:off x="4157121" y="2232036"/>
            <a:ext cx="3938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solidFill>
                  <a:srgbClr val="000000"/>
                </a:solidFill>
                <a:latin typeface="Calibri" panose="020F0502020204030204"/>
              </a:rPr>
              <a:t>AWARDS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39A04-222A-CC5E-80B5-E2FD0CB90806}"/>
              </a:ext>
            </a:extLst>
          </p:cNvPr>
          <p:cNvSpPr txBox="1"/>
          <p:nvPr/>
        </p:nvSpPr>
        <p:spPr>
          <a:xfrm>
            <a:off x="4302214" y="4276901"/>
            <a:ext cx="36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THAT PEOPLE DIDN’T GET</a:t>
            </a:r>
          </a:p>
        </p:txBody>
      </p:sp>
    </p:spTree>
    <p:extLst>
      <p:ext uri="{BB962C8B-B14F-4D97-AF65-F5344CB8AC3E}">
        <p14:creationId xmlns:p14="http://schemas.microsoft.com/office/powerpoint/2010/main" val="2230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646CD-3779-3703-9015-477E40D32337}"/>
              </a:ext>
            </a:extLst>
          </p:cNvPr>
          <p:cNvSpPr txBox="1"/>
          <p:nvPr/>
        </p:nvSpPr>
        <p:spPr>
          <a:xfrm>
            <a:off x="0" y="96982"/>
            <a:ext cx="1205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WHO DIDN’T GET: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B28F8-4CA0-57C5-3FA7-24BDB3811A32}"/>
              </a:ext>
            </a:extLst>
          </p:cNvPr>
          <p:cNvSpPr txBox="1"/>
          <p:nvPr/>
        </p:nvSpPr>
        <p:spPr>
          <a:xfrm>
            <a:off x="0" y="81741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4000" dirty="0"/>
              <a:t>OSCARS – BEST DIRECTOR – BELFAST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EMMY – OUTSTANDING LEAD ACTOR IN A DRAMA SERIES – BETTER CAUL SAUL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OSCARS – NOT GETTING SLAPPED BY WILL SMITH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GRAMMY – BEST ALBUM – MONTERO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EMMY – OUTSTANDING ANIMATED PROGRAM – EPISODE: “PIXELATED AND AFRAID”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4000" dirty="0"/>
              <a:t>GRAMMY – SONG OF THE YEAR – DRIVERS LICENSE</a:t>
            </a:r>
          </a:p>
        </p:txBody>
      </p:sp>
    </p:spTree>
    <p:extLst>
      <p:ext uri="{BB962C8B-B14F-4D97-AF65-F5344CB8AC3E}">
        <p14:creationId xmlns:p14="http://schemas.microsoft.com/office/powerpoint/2010/main" val="390040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C1C4B-1D1F-8438-4314-12F411B9CCFA}"/>
              </a:ext>
            </a:extLst>
          </p:cNvPr>
          <p:cNvSpPr txBox="1"/>
          <p:nvPr/>
        </p:nvSpPr>
        <p:spPr>
          <a:xfrm>
            <a:off x="4157121" y="1737360"/>
            <a:ext cx="39387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4C5DD-3B55-3DDE-B79A-B64CA611D7EC}"/>
              </a:ext>
            </a:extLst>
          </p:cNvPr>
          <p:cNvSpPr txBox="1"/>
          <p:nvPr/>
        </p:nvSpPr>
        <p:spPr>
          <a:xfrm>
            <a:off x="4581611" y="3188117"/>
            <a:ext cx="302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2021-2022 PREMIER LEAGUE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9AE82-D7F8-E23A-389B-BE690EA4CE80}"/>
              </a:ext>
            </a:extLst>
          </p:cNvPr>
          <p:cNvSpPr txBox="1"/>
          <p:nvPr/>
        </p:nvSpPr>
        <p:spPr>
          <a:xfrm>
            <a:off x="5212079" y="4920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 OR FALSE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6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WATFORD FINISHED LAST?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PHIL FODEN WAS THE YOUNG PLAYER OF THE SEASON?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NUNO 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ESPIRITO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SANTO WAS THE FIRST COACH TO BE SACKED?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 SALAH WAS PLAYER OF THE YEAR?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BURNLEY CONCEDED FEWER GOALS THAN MANCHESTER UNITED?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OLE GUNNAR 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SOLSKJAER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WAS THE MANAGER OF MANCHESTER UNITED AT THE END OF THE SEASON?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4E1AC-7A68-C7DD-96A8-FED4741ACED4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 OR FALSE?</a:t>
            </a:r>
          </a:p>
        </p:txBody>
      </p:sp>
    </p:spTree>
    <p:extLst>
      <p:ext uri="{BB962C8B-B14F-4D97-AF65-F5344CB8AC3E}">
        <p14:creationId xmlns:p14="http://schemas.microsoft.com/office/powerpoint/2010/main" val="185447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4362450" y="2868108"/>
            <a:ext cx="346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195FB-C0A3-25AE-CC0A-DC56CD3B4841}"/>
              </a:ext>
            </a:extLst>
          </p:cNvPr>
          <p:cNvSpPr txBox="1"/>
          <p:nvPr/>
        </p:nvSpPr>
        <p:spPr>
          <a:xfrm>
            <a:off x="4802505" y="4768297"/>
            <a:ext cx="264795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REVOLVER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3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5B60C-E999-1885-FDFE-F03B5D92DC7B}"/>
              </a:ext>
            </a:extLst>
          </p:cNvPr>
          <p:cNvSpPr txBox="1"/>
          <p:nvPr/>
        </p:nvSpPr>
        <p:spPr>
          <a:xfrm>
            <a:off x="0" y="736600"/>
            <a:ext cx="12192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BAND IS THE ALBUM BY?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WHAT YEAR WAS THE ORIGINAL RELEASE OF THE ALBUM?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MANY SONGS ARE THERE IN THE ALBUM(STEREO REMIX)?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LONG IS THE ALBUM(STEREO REMIX)?(TO THE NEAREST MINUTE)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CREATED THE REMIX OF THE ALBUM?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3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MANY SONGS ARE BY GEORGE HARRISON IN THE ALBUM?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2E755-3D2C-CD9E-0A52-D059B6C40D9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 THE QUESTIONS BELOW?</a:t>
            </a:r>
          </a:p>
        </p:txBody>
      </p:sp>
    </p:spTree>
    <p:extLst>
      <p:ext uri="{BB962C8B-B14F-4D97-AF65-F5344CB8AC3E}">
        <p14:creationId xmlns:p14="http://schemas.microsoft.com/office/powerpoint/2010/main" val="350433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C1C4B-1D1F-8438-4314-12F411B9CCFA}"/>
              </a:ext>
            </a:extLst>
          </p:cNvPr>
          <p:cNvSpPr txBox="1"/>
          <p:nvPr/>
        </p:nvSpPr>
        <p:spPr>
          <a:xfrm>
            <a:off x="4157121" y="2232036"/>
            <a:ext cx="3938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ELIZABETH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73476-82EA-F522-F3EC-EFDF2C36A1B8}"/>
              </a:ext>
            </a:extLst>
          </p:cNvPr>
          <p:cNvSpPr txBox="1"/>
          <p:nvPr/>
        </p:nvSpPr>
        <p:spPr>
          <a:xfrm>
            <a:off x="4126641" y="4751309"/>
            <a:ext cx="393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IN YEARS ENDING IN 2</a:t>
            </a:r>
          </a:p>
        </p:txBody>
      </p:sp>
    </p:spTree>
    <p:extLst>
      <p:ext uri="{BB962C8B-B14F-4D97-AF65-F5344CB8AC3E}">
        <p14:creationId xmlns:p14="http://schemas.microsoft.com/office/powerpoint/2010/main" val="121304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5EFCDC92A9E4C87C34F76B03832B6" ma:contentTypeVersion="11" ma:contentTypeDescription="Create a new document." ma:contentTypeScope="" ma:versionID="ff99b5b734c4d09b8764ff408ae51658">
  <xsd:schema xmlns:xsd="http://www.w3.org/2001/XMLSchema" xmlns:xs="http://www.w3.org/2001/XMLSchema" xmlns:p="http://schemas.microsoft.com/office/2006/metadata/properties" xmlns:ns3="5fd665e5-b0f0-4d7f-ac63-c26576751cc6" xmlns:ns4="2e58f74b-27fe-4276-b559-7404370f8701" targetNamespace="http://schemas.microsoft.com/office/2006/metadata/properties" ma:root="true" ma:fieldsID="421a1f4e0ae7c941f8c62fc3e6b90e44" ns3:_="" ns4:_="">
    <xsd:import namespace="5fd665e5-b0f0-4d7f-ac63-c26576751cc6"/>
    <xsd:import namespace="2e58f74b-27fe-4276-b559-7404370f87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665e5-b0f0-4d7f-ac63-c26576751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8f74b-27fe-4276-b559-7404370f87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1FB3DB-E945-4A91-9FC7-51660E24D7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5D35F4-6A9A-4785-AD50-D3537621B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d665e5-b0f0-4d7f-ac63-c26576751cc6"/>
    <ds:schemaRef ds:uri="2e58f74b-27fe-4276-b559-7404370f8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F4C8A8-D7E6-4DB3-A645-1A8910BCE19A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2e58f74b-27fe-4276-b559-7404370f8701"/>
    <ds:schemaRef ds:uri="5fd665e5-b0f0-4d7f-ac63-c26576751cc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567</Words>
  <Application>Microsoft Office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Quiz Society</vt:lpstr>
      <vt:lpstr>Rules</vt:lpstr>
      <vt:lpstr>ROUND 1</vt:lpstr>
      <vt:lpstr>PowerPoint Presentation</vt:lpstr>
      <vt:lpstr>ROUND 2</vt:lpstr>
      <vt:lpstr>PowerPoint Presentation</vt:lpstr>
      <vt:lpstr>ROUND 3</vt:lpstr>
      <vt:lpstr>PowerPoint Presentation</vt:lpstr>
      <vt:lpstr>ROUND 4</vt:lpstr>
      <vt:lpstr>PowerPoint Presentation</vt:lpstr>
      <vt:lpstr>ROUND 5</vt:lpstr>
      <vt:lpstr>PowerPoint Presentation</vt:lpstr>
      <vt:lpstr>SWAP YOUR PAPERS, IT’S ANSWER TIME</vt:lpstr>
      <vt:lpstr>PowerPoint Presentation</vt:lpstr>
      <vt:lpstr>WHAT COMES NEXT?</vt:lpstr>
      <vt:lpstr>SWAP YOUR PAPERS, IT’S ANSWER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ROUND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Society</dc:title>
  <dc:creator>James Carrick-Lawson</dc:creator>
  <cp:lastModifiedBy>James Carrick-Lawson</cp:lastModifiedBy>
  <cp:revision>2</cp:revision>
  <dcterms:created xsi:type="dcterms:W3CDTF">2022-12-03T19:08:01Z</dcterms:created>
  <dcterms:modified xsi:type="dcterms:W3CDTF">2022-12-15T17:41:25Z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0x01010065E5EFCDC92A9E4C87C34F76B03832B6</vt:lpwstr>
  </property>
</Properties>
</file>