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91" r:id="rId9"/>
    <p:sldId id="293" r:id="rId10"/>
    <p:sldId id="283" r:id="rId11"/>
    <p:sldId id="284" r:id="rId12"/>
    <p:sldId id="295" r:id="rId13"/>
    <p:sldId id="297" r:id="rId14"/>
    <p:sldId id="286" r:id="rId15"/>
    <p:sldId id="268" r:id="rId16"/>
    <p:sldId id="287" r:id="rId17"/>
    <p:sldId id="270" r:id="rId18"/>
    <p:sldId id="271" r:id="rId19"/>
    <p:sldId id="272" r:id="rId20"/>
    <p:sldId id="299" r:id="rId21"/>
    <p:sldId id="274" r:id="rId22"/>
    <p:sldId id="276" r:id="rId23"/>
    <p:sldId id="285" r:id="rId24"/>
    <p:sldId id="277" r:id="rId25"/>
    <p:sldId id="288" r:id="rId26"/>
    <p:sldId id="29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D8CFE-1093-40BC-925E-F5EC5EC16416}" v="131" dt="2022-12-14T19:57:4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Get into teams of 1-6 people</a:t>
          </a:r>
          <a:endParaRPr lang="en-US" dirty="0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2.5 minutes per round</a:t>
          </a:r>
          <a:endParaRPr lang="en-US" dirty="0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team with the most points at the end wins</a:t>
          </a:r>
          <a:endParaRPr lang="en-US" dirty="0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E449508A-FEC7-42F7-9498-13F98123D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remain quiet when rules are being explained, and refrain from cheating</a:t>
          </a:r>
        </a:p>
      </dgm:t>
    </dgm:pt>
    <dgm:pt modelId="{8D1D34A5-A606-4818-BD73-45EACFE7BD96}" type="parTrans" cxnId="{BECE2979-AD8F-4844-8005-4FFB0D014431}">
      <dgm:prSet/>
      <dgm:spPr/>
      <dgm:t>
        <a:bodyPr/>
        <a:lstStyle/>
        <a:p>
          <a:endParaRPr lang="en-GB"/>
        </a:p>
      </dgm:t>
    </dgm:pt>
    <dgm:pt modelId="{53ECDC40-9C79-4314-9D2B-506C53D27B7D}" type="sibTrans" cxnId="{BECE2979-AD8F-4844-8005-4FFB0D014431}">
      <dgm:prSet/>
      <dgm:spPr/>
      <dgm:t>
        <a:bodyPr/>
        <a:lstStyle/>
        <a:p>
          <a:endParaRPr lang="en-GB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6"/>
      <dgm:spPr/>
    </dgm:pt>
    <dgm:pt modelId="{56C5AFB5-C16B-49AA-A471-FE2730577EB9}" type="pres">
      <dgm:prSet presAssocID="{958EEC24-30A8-4E49-B8A8-4A83204E32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6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6"/>
      <dgm:spPr/>
    </dgm:pt>
    <dgm:pt modelId="{B1AE0C9F-30DA-4F2D-9FFC-84B68FB58375}" type="pres">
      <dgm:prSet presAssocID="{79BF6216-13BC-451B-AF16-937F01E66A8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6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6"/>
      <dgm:spPr/>
    </dgm:pt>
    <dgm:pt modelId="{18D746AF-32CB-4BDA-9CD0-BAEF5D44217F}" type="pres">
      <dgm:prSet presAssocID="{BB283D8E-11EE-472A-AAA2-ED58470F33B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6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6"/>
      <dgm:spPr/>
    </dgm:pt>
    <dgm:pt modelId="{82F4ACB2-133D-4FC1-B346-E0BC9BF3C12E}" type="pres">
      <dgm:prSet presAssocID="{EAC482FD-29B0-4099-B7B5-54E0087FD0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6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A0560D65-B914-4779-A204-9EA7919BA064}" type="pres">
      <dgm:prSet presAssocID="{E449508A-FEC7-42F7-9498-13F98123D8D2}" presName="compNode" presStyleCnt="0"/>
      <dgm:spPr/>
    </dgm:pt>
    <dgm:pt modelId="{9BC22FD0-4D34-46DE-B1C8-73847634F5BD}" type="pres">
      <dgm:prSet presAssocID="{E449508A-FEC7-42F7-9498-13F98123D8D2}" presName="bgRect" presStyleLbl="bgShp" presStyleIdx="4" presStyleCnt="6"/>
      <dgm:spPr/>
    </dgm:pt>
    <dgm:pt modelId="{DEDD4EF4-40B9-4D04-A8D3-0058582D3B6C}" type="pres">
      <dgm:prSet presAssocID="{E449508A-FEC7-42F7-9498-13F98123D8D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with solid fill"/>
        </a:ext>
      </dgm:extLst>
    </dgm:pt>
    <dgm:pt modelId="{5FF5BDF3-D6BE-44F7-B7EE-42A44394916D}" type="pres">
      <dgm:prSet presAssocID="{E449508A-FEC7-42F7-9498-13F98123D8D2}" presName="spaceRect" presStyleCnt="0"/>
      <dgm:spPr/>
    </dgm:pt>
    <dgm:pt modelId="{D56D917A-EB0D-41DF-AAF0-3A5169417503}" type="pres">
      <dgm:prSet presAssocID="{E449508A-FEC7-42F7-9498-13F98123D8D2}" presName="parTx" presStyleLbl="revTx" presStyleIdx="4" presStyleCnt="6">
        <dgm:presLayoutVars>
          <dgm:chMax val="0"/>
          <dgm:chPref val="0"/>
        </dgm:presLayoutVars>
      </dgm:prSet>
      <dgm:spPr/>
    </dgm:pt>
    <dgm:pt modelId="{B45A3235-085B-4CEF-8C95-E88B780C8828}" type="pres">
      <dgm:prSet presAssocID="{53ECDC40-9C79-4314-9D2B-506C53D27B7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5" presStyleCnt="6"/>
      <dgm:spPr/>
    </dgm:pt>
    <dgm:pt modelId="{34070069-3437-4221-9D7F-72B28DE10984}" type="pres">
      <dgm:prSet presAssocID="{F1B1D630-A83F-41A6-921E-1F7A80D4B0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BECE2979-AD8F-4844-8005-4FFB0D014431}" srcId="{7B2165B2-6EFD-4EDC-9DAC-D80F8D949641}" destId="{E449508A-FEC7-42F7-9498-13F98123D8D2}" srcOrd="4" destOrd="0" parTransId="{8D1D34A5-A606-4818-BD73-45EACFE7BD96}" sibTransId="{53ECDC40-9C79-4314-9D2B-506C53D27B7D}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EA83E382-E00C-4DB4-9628-CA919B7E606F}" type="presOf" srcId="{E449508A-FEC7-42F7-9498-13F98123D8D2}" destId="{D56D917A-EB0D-41DF-AAF0-3A5169417503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5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3C56B71C-A821-40BA-983D-90A05066BC8C}" type="presParOf" srcId="{90D69834-984C-460C-9183-255C5172C663}" destId="{A0560D65-B914-4779-A204-9EA7919BA064}" srcOrd="8" destOrd="0" presId="urn:microsoft.com/office/officeart/2018/2/layout/IconVerticalSolidList"/>
    <dgm:cxn modelId="{FABAC395-D113-4BD2-B4EE-63A13EA72991}" type="presParOf" srcId="{A0560D65-B914-4779-A204-9EA7919BA064}" destId="{9BC22FD0-4D34-46DE-B1C8-73847634F5BD}" srcOrd="0" destOrd="0" presId="urn:microsoft.com/office/officeart/2018/2/layout/IconVerticalSolidList"/>
    <dgm:cxn modelId="{425E6770-9519-4F91-8FD5-8805AFA7B1F1}" type="presParOf" srcId="{A0560D65-B914-4779-A204-9EA7919BA064}" destId="{DEDD4EF4-40B9-4D04-A8D3-0058582D3B6C}" srcOrd="1" destOrd="0" presId="urn:microsoft.com/office/officeart/2018/2/layout/IconVerticalSolidList"/>
    <dgm:cxn modelId="{AA6BDE88-BA80-4E8C-9716-AD61AFFC3A93}" type="presParOf" srcId="{A0560D65-B914-4779-A204-9EA7919BA064}" destId="{5FF5BDF3-D6BE-44F7-B7EE-42A44394916D}" srcOrd="2" destOrd="0" presId="urn:microsoft.com/office/officeart/2018/2/layout/IconVerticalSolidList"/>
    <dgm:cxn modelId="{1D1896CC-DD28-434D-8938-F5E03C7A7E33}" type="presParOf" srcId="{A0560D65-B914-4779-A204-9EA7919BA064}" destId="{D56D917A-EB0D-41DF-AAF0-3A5169417503}" srcOrd="3" destOrd="0" presId="urn:microsoft.com/office/officeart/2018/2/layout/IconVerticalSolidList"/>
    <dgm:cxn modelId="{04DFC29D-2F06-45C8-864C-059A60F2C56A}" type="presParOf" srcId="{90D69834-984C-460C-9183-255C5172C663}" destId="{B45A3235-085B-4CEF-8C95-E88B780C8828}" srcOrd="9" destOrd="0" presId="urn:microsoft.com/office/officeart/2018/2/layout/IconVerticalSolidList"/>
    <dgm:cxn modelId="{D9A9D9B1-D63F-421A-B8EB-5C0B8ED57516}" type="presParOf" srcId="{90D69834-984C-460C-9183-255C5172C663}" destId="{1C9ACDF8-68CA-4D8D-9033-841571499903}" srcOrd="10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into teams of 1-6 people</a:t>
          </a:r>
          <a:endParaRPr lang="en-US" sz="1900" kern="1200" dirty="0"/>
        </a:p>
      </dsp:txBody>
      <dsp:txXfrm>
        <a:off x="899507" y="1827"/>
        <a:ext cx="5898167" cy="778794"/>
      </dsp:txXfrm>
    </dsp:sp>
    <dsp:sp modelId="{4538ECA8-0754-4B84-A4FE-C6F9F7CAECA4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899507" y="975320"/>
        <a:ext cx="5898167" cy="778794"/>
      </dsp:txXfrm>
    </dsp:sp>
    <dsp:sp modelId="{F39F2C66-ACB7-425C-AD42-904BFF165F2A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899507" y="1948812"/>
        <a:ext cx="5898167" cy="778794"/>
      </dsp:txXfrm>
    </dsp:sp>
    <dsp:sp modelId="{6C3D6E57-E3D7-4517-AA4E-CF19B2947DE7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2.5 minutes per round</a:t>
          </a:r>
          <a:endParaRPr lang="en-US" sz="1900" kern="1200" dirty="0"/>
        </a:p>
      </dsp:txBody>
      <dsp:txXfrm>
        <a:off x="899507" y="2922305"/>
        <a:ext cx="5898167" cy="778794"/>
      </dsp:txXfrm>
    </dsp:sp>
    <dsp:sp modelId="{9BC22FD0-4D34-46DE-B1C8-73847634F5BD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4EF4-40B9-4D04-A8D3-0058582D3B6C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D917A-EB0D-41DF-AAF0-3A5169417503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Please remain quiet when rules are being explained, and refrain from cheating</a:t>
          </a:r>
        </a:p>
      </dsp:txBody>
      <dsp:txXfrm>
        <a:off x="899507" y="3895797"/>
        <a:ext cx="5898167" cy="778794"/>
      </dsp:txXfrm>
    </dsp:sp>
    <dsp:sp modelId="{F0B04A4E-184B-46A9-9B8A-23240715FC06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team with the most points at the end wins</a:t>
          </a:r>
          <a:endParaRPr lang="en-US" sz="1900" kern="1200" dirty="0"/>
        </a:p>
      </dsp:txBody>
      <dsp:txXfrm>
        <a:off x="899507" y="4869290"/>
        <a:ext cx="5898167" cy="778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COUNT UP THE MARKS</a:t>
          </a:r>
          <a:endParaRPr lang="en-US" sz="16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RETURN THE PAPERS TO THEIR ORIGINAL TEAMS</a:t>
          </a:r>
          <a:endParaRPr lang="en-US" sz="16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ALL TEAMS REPORT YOUR SCORES</a:t>
          </a:r>
          <a:endParaRPr lang="en-US" sz="16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WAIT PATIENTLY WHILE A WINNER IS DECIDED</a:t>
          </a:r>
          <a:endParaRPr lang="en-US" sz="16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REVEL IN JOY IF YOU WIN </a:t>
          </a:r>
          <a:endParaRPr lang="en-US" sz="1600" kern="1200"/>
        </a:p>
      </dsp:txBody>
      <dsp:txXfrm>
        <a:off x="8290908" y="2069445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8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0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9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5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8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8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 – CHRISTMAS Special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523220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PINK TANGIBLES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BEARS CURRENCY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SURPLUS SORBETS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MICE PINE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DISPATCHING DRUMS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REBADGERING</a:t>
            </a:r>
            <a:endParaRPr kumimoji="0" lang="en-GB" sz="5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E755-3D2C-CD9E-0A52-D059B6C40D9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THE CHRISTMAS FOOD?</a:t>
            </a:r>
          </a:p>
        </p:txBody>
      </p:sp>
    </p:spTree>
    <p:extLst>
      <p:ext uri="{BB962C8B-B14F-4D97-AF65-F5344CB8AC3E}">
        <p14:creationId xmlns:p14="http://schemas.microsoft.com/office/powerpoint/2010/main" val="31687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CHRISTMAS FILMS</a:t>
            </a:r>
          </a:p>
        </p:txBody>
      </p:sp>
    </p:spTree>
    <p:extLst>
      <p:ext uri="{BB962C8B-B14F-4D97-AF65-F5344CB8AC3E}">
        <p14:creationId xmlns:p14="http://schemas.microsoft.com/office/powerpoint/2010/main" val="37987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72364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 rot="10800000">
            <a:off x="415925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TROUBLE</a:t>
            </a:r>
          </a:p>
        </p:txBody>
      </p:sp>
    </p:spTree>
    <p:extLst>
      <p:ext uri="{BB962C8B-B14F-4D97-AF65-F5344CB8AC3E}">
        <p14:creationId xmlns:p14="http://schemas.microsoft.com/office/powerpoint/2010/main" val="24240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736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“NATIVITY!” SEQUELS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“WET BANDITS” FROM HOME ALONE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PEOPLE WHO PLAYED THE GRINCH IN MAJOR FILMS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VOICE ACTORS OF JACK SKELLINGTON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4 M</a:t>
            </a: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AIN FOOD GROUPS, ACCORDING TO BUDDY THE ELF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FAMILY MEMBERS OF KAREN IN </a:t>
            </a: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LOVE ACTUALLY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E755-3D2C-CD9E-0A52-D059B6C40D9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TWO:</a:t>
            </a:r>
          </a:p>
        </p:txBody>
      </p:sp>
    </p:spTree>
    <p:extLst>
      <p:ext uri="{BB962C8B-B14F-4D97-AF65-F5344CB8AC3E}">
        <p14:creationId xmlns:p14="http://schemas.microsoft.com/office/powerpoint/2010/main" val="96654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MISSING LINK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THE LINK?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F9EE4-8A8A-9033-323F-BDF101D7FC56}"/>
              </a:ext>
            </a:extLst>
          </p:cNvPr>
          <p:cNvSpPr txBox="1"/>
          <p:nvPr/>
        </p:nvSpPr>
        <p:spPr>
          <a:xfrm>
            <a:off x="166255" y="1898073"/>
            <a:ext cx="11914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DESCRIBING SOMEONE’S FOREHEAD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TAPPING YOUR FINGERS ON YOUR WRIST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ATTEMPTING TO SING WITH YOUR MOUTH SHUT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ANSWERING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C548-D8CC-1EA0-3803-AD3D2547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79481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656445" y="71177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MCCLANE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DWAYNE T. ROBINSON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MCCLANE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SIMON GRUBER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HANS GRUBER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357832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 SHEERAN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BANDIT ft ANNE MARIE &amp; SEAN PAUL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SHAKIN’ STEVENS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GIRLS ALOUD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EAST 17</a:t>
            </a:r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9202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DASHER, DANCER, PRANCER, VIXEN, COMET, CUPID, DONNER, BLITZEN, RUDOLPH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800" dirty="0">
                <a:solidFill>
                  <a:srgbClr val="000000"/>
                </a:solidFill>
                <a:latin typeface="Calibri" panose="020F0502020204030204"/>
              </a:rPr>
              <a:t>GERMANY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KFC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KRAMPUS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800" dirty="0">
                <a:solidFill>
                  <a:srgbClr val="000000"/>
                </a:solidFill>
                <a:latin typeface="Calibri" panose="020F0502020204030204"/>
              </a:rPr>
              <a:t>822 (TO WITHIN 50)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JING</a:t>
            </a:r>
            <a:r>
              <a:rPr lang="en-GB" sz="4800" dirty="0">
                <a:solidFill>
                  <a:srgbClr val="000000"/>
                </a:solidFill>
                <a:latin typeface="Calibri" panose="020F0502020204030204"/>
              </a:rPr>
              <a:t>LE BELLS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1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PIGS IN BLANKETS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CRANBERRY SAUCE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BRUSSELS SPROUTS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MINCE PIES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CHRISTMAS PUDDING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GINGERBREAD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DANGER IN THE MANGER, DUDE, WHERE’S MY DONKEY?, NATIVITY ROCKS!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HARRY AND MARV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BORIS KARLOFF, JIM CARREY, BENEDICT CUMBERBATCH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 SARANDON, DANNY ELFMAN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CANDY, CANDY CANES, CANDY CORN, SYRUP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DAVID, HARRY, BERNARD, DAISY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17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THE LINK?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F9EE4-8A8A-9033-323F-BDF101D7FC56}"/>
              </a:ext>
            </a:extLst>
          </p:cNvPr>
          <p:cNvSpPr txBox="1"/>
          <p:nvPr/>
        </p:nvSpPr>
        <p:spPr>
          <a:xfrm>
            <a:off x="166255" y="1898073"/>
            <a:ext cx="1191490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DESCRIBING SOMEONE’S FOREHEAD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TAPPING YOUR FINGERS ON YOUR WRIST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ATTEMPTING TO SING WITH YOUR MOUTH SHUT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ANSWERING QUIZ QUESTIONS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400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CHRISTMAS PARTY GAMES</a:t>
            </a:r>
          </a:p>
        </p:txBody>
      </p:sp>
    </p:spTree>
    <p:extLst>
      <p:ext uri="{BB962C8B-B14F-4D97-AF65-F5344CB8AC3E}">
        <p14:creationId xmlns:p14="http://schemas.microsoft.com/office/powerpoint/2010/main" val="2375760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3387813" y="1837109"/>
            <a:ext cx="5416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solidFill>
                  <a:srgbClr val="000000"/>
                </a:solidFill>
                <a:latin typeface="Calibri" panose="020F0502020204030204"/>
              </a:rPr>
              <a:t>DIE HARD 1 AND 3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9A04-222A-CC5E-80B5-E2FD0CB90806}"/>
              </a:ext>
            </a:extLst>
          </p:cNvPr>
          <p:cNvSpPr txBox="1"/>
          <p:nvPr/>
        </p:nvSpPr>
        <p:spPr>
          <a:xfrm>
            <a:off x="4271735" y="4955773"/>
            <a:ext cx="3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QUOTES</a:t>
            </a:r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646CD-3779-3703-9015-477E40D32337}"/>
              </a:ext>
            </a:extLst>
          </p:cNvPr>
          <p:cNvSpPr txBox="1"/>
          <p:nvPr/>
        </p:nvSpPr>
        <p:spPr>
          <a:xfrm>
            <a:off x="0" y="96982"/>
            <a:ext cx="1205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WHO SAID: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B28F8-4CA0-57C5-3FA7-24BDB3811A32}"/>
              </a:ext>
            </a:extLst>
          </p:cNvPr>
          <p:cNvSpPr txBox="1"/>
          <p:nvPr/>
        </p:nvSpPr>
        <p:spPr>
          <a:xfrm>
            <a:off x="0" y="81741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000" dirty="0"/>
              <a:t>“YIPPE-KI-YAY, MOTHERFLIPPER”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“OH, THE FBI IS HERE, NOW?”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“YOU KNOW HOW TO HOTWIRE THIS THING?”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“WHY WAS THE PHONE BUSY? WHO WERE YOU CALLING?”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“NOW I HAVE A MACHINE GUN. HO </a:t>
            </a:r>
            <a:r>
              <a:rPr lang="en-GB" sz="4000" dirty="0" err="1"/>
              <a:t>HO</a:t>
            </a:r>
            <a:r>
              <a:rPr lang="en-GB" sz="4000" dirty="0"/>
              <a:t> </a:t>
            </a:r>
            <a:r>
              <a:rPr lang="en-GB" sz="4000" dirty="0" err="1"/>
              <a:t>HO</a:t>
            </a:r>
            <a:r>
              <a:rPr lang="en-GB" sz="40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“WHY YOU KEEP CALLING ME JESUS? I LOOK PUERTO RICAN TO YOU?”</a:t>
            </a:r>
          </a:p>
        </p:txBody>
      </p:sp>
    </p:spTree>
    <p:extLst>
      <p:ext uri="{BB962C8B-B14F-4D97-AF65-F5344CB8AC3E}">
        <p14:creationId xmlns:p14="http://schemas.microsoft.com/office/powerpoint/2010/main" val="39004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4392930" y="4505088"/>
            <a:ext cx="34670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CHRISTMAS NUMBER 1’s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9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1434403"/>
            <a:ext cx="1219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(2017)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ROCKABYE(2016)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BOHEMIAN RHAPSODY (1975)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MERRY CHRISTMAS EVERYONE (1985)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SOUND OF THE UNDERGROUND (2002)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STAY ANOTHER DAY(1994)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E755-3D2C-CD9E-0A52-D059B6C40D93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THE BAND OR THE ARTIST THAT CREATED THESE CHRISTMAS NUMBER ONES? THE YEAR IS THE YEAR WHEN THEY BECAME THE CHRISTMAS NUMBER ONE</a:t>
            </a:r>
          </a:p>
        </p:txBody>
      </p:sp>
    </p:spTree>
    <p:extLst>
      <p:ext uri="{BB962C8B-B14F-4D97-AF65-F5344CB8AC3E}">
        <p14:creationId xmlns:p14="http://schemas.microsoft.com/office/powerpoint/2010/main" val="247906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solidFill>
                  <a:srgbClr val="000000"/>
                </a:solidFill>
                <a:latin typeface="Calibri" panose="020F0502020204030204"/>
              </a:rPr>
              <a:t>SIDEMEN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4772025" y="3583357"/>
            <a:ext cx="26479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700" dirty="0">
                <a:solidFill>
                  <a:srgbClr val="000000"/>
                </a:solidFill>
                <a:latin typeface="Calibri" panose="020F0502020204030204"/>
              </a:rPr>
              <a:t>BUT I COPIED THEIR OWN QUIZ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736600"/>
            <a:ext cx="12192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EACH OF SANTA’S REINDEER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WHICH EUROPEAN COUNTRY DO THEY PLAY “HIDE THE PICKLE”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3700" dirty="0">
                <a:solidFill>
                  <a:srgbClr val="000000"/>
                </a:solidFill>
                <a:latin typeface="Calibri" panose="020F0502020204030204"/>
              </a:rPr>
              <a:t>IN JAPAN, WHAT FAST FOOD DO THEY SOMETIMES CELEBRATE CHRISTMAS WITH?</a:t>
            </a:r>
            <a:endParaRPr kumimoji="0" lang="en-GB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NAME OF THE DEMONIC SANTA CLAUS?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HOMES PER SECOND WOULD SANTA CLAUS HAVE TO VISIT IF TRAVELLING 650 MILES PER SECOND, TO DELIVER EVERYONE’S PRESENTS?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WAS THE FIRST CHRISTMAS SONG PLAYED IN SPACE?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E755-3D2C-CD9E-0A52-D059B6C40D9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SIDEMEN 2021 CHRISTMAS QUIZ</a:t>
            </a:r>
          </a:p>
        </p:txBody>
      </p:sp>
    </p:spTree>
    <p:extLst>
      <p:ext uri="{BB962C8B-B14F-4D97-AF65-F5344CB8AC3E}">
        <p14:creationId xmlns:p14="http://schemas.microsoft.com/office/powerpoint/2010/main" val="350433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CHRISTMAS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4392930" y="4505088"/>
            <a:ext cx="34670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ANAGRAMS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5EFCDC92A9E4C87C34F76B03832B6" ma:contentTypeVersion="11" ma:contentTypeDescription="Create a new document." ma:contentTypeScope="" ma:versionID="ff99b5b734c4d09b8764ff408ae51658">
  <xsd:schema xmlns:xsd="http://www.w3.org/2001/XMLSchema" xmlns:xs="http://www.w3.org/2001/XMLSchema" xmlns:p="http://schemas.microsoft.com/office/2006/metadata/properties" xmlns:ns3="5fd665e5-b0f0-4d7f-ac63-c26576751cc6" xmlns:ns4="2e58f74b-27fe-4276-b559-7404370f8701" targetNamespace="http://schemas.microsoft.com/office/2006/metadata/properties" ma:root="true" ma:fieldsID="421a1f4e0ae7c941f8c62fc3e6b90e44" ns3:_="" ns4:_="">
    <xsd:import namespace="5fd665e5-b0f0-4d7f-ac63-c26576751cc6"/>
    <xsd:import namespace="2e58f74b-27fe-4276-b559-7404370f8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665e5-b0f0-4d7f-ac63-c2657675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f74b-27fe-4276-b559-7404370f8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26939F-8F69-40FE-91B7-D095FC1D2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665e5-b0f0-4d7f-ac63-c26576751cc6"/>
    <ds:schemaRef ds:uri="2e58f74b-27fe-4276-b559-7404370f8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FAEFDF-DA54-4B46-854B-9CAED46E7A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F7E832-94AF-4957-A9F4-1151C181A9C8}">
  <ds:schemaRefs>
    <ds:schemaRef ds:uri="5fd665e5-b0f0-4d7f-ac63-c26576751cc6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2e58f74b-27fe-4276-b559-7404370f87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589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ROUND 3</vt:lpstr>
      <vt:lpstr>PowerPoint Presentation</vt:lpstr>
      <vt:lpstr>ROUND 4</vt:lpstr>
      <vt:lpstr>PowerPoint Presentation</vt:lpstr>
      <vt:lpstr>ROUND 5</vt:lpstr>
      <vt:lpstr>PowerPoint Presentation</vt:lpstr>
      <vt:lpstr>PowerPoint Presentation</vt:lpstr>
      <vt:lpstr>SWAP YOUR PAPERS, IT’S ANSWER TIME</vt:lpstr>
      <vt:lpstr>PowerPoint Presentation</vt:lpstr>
      <vt:lpstr>WHAT’S THE LINK?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LINK?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Society</dc:title>
  <dc:creator>James Carrick-Lawson</dc:creator>
  <cp:lastModifiedBy>James Carrick-Lawson</cp:lastModifiedBy>
  <cp:revision>2</cp:revision>
  <dcterms:created xsi:type="dcterms:W3CDTF">2022-12-11T16:12:59Z</dcterms:created>
  <dcterms:modified xsi:type="dcterms:W3CDTF">2022-12-15T17:41:55Z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0x01010065E5EFCDC92A9E4C87C34F76B03832B6</vt:lpwstr>
  </property>
</Properties>
</file>