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69032" autoAdjust="0"/>
  </p:normalViewPr>
  <p:slideViewPr>
    <p:cSldViewPr snapToGrid="0">
      <p:cViewPr varScale="1">
        <p:scale>
          <a:sx n="49" d="100"/>
          <a:sy n="49" d="100"/>
        </p:scale>
        <p:origin x="200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61C59-C88F-443D-BBD7-3EDC060C8C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6048B-D79F-45DA-B700-B7F2800F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analysis was conducted on 3126 reviews regarding the British Airways airline, posted on Skytrax.</a:t>
            </a:r>
          </a:p>
          <a:p>
            <a:r>
              <a:rPr lang="en-US"/>
              <a:t>The </a:t>
            </a:r>
            <a:r>
              <a:rPr lang="en-US" dirty="0"/>
              <a:t>average rating </a:t>
            </a:r>
            <a:r>
              <a:rPr lang="en-US"/>
              <a:t>was calculated, </a:t>
            </a:r>
            <a:r>
              <a:rPr lang="en-US" dirty="0"/>
              <a:t>grouped by passenger type.</a:t>
            </a:r>
          </a:p>
          <a:p>
            <a:r>
              <a:rPr lang="en-US" dirty="0"/>
              <a:t>Four passenger types were identified: Solo Leisure Passengers, Couple Leisure Passengers, Family Leisure Passengers, and Business Passengers.</a:t>
            </a:r>
          </a:p>
          <a:p>
            <a:r>
              <a:rPr lang="en-US" dirty="0"/>
              <a:t>Of the four passenger types, the Solo Leisure Passengers rated their experience the highest with an average rating of 4.96 out of 10.</a:t>
            </a:r>
          </a:p>
          <a:p>
            <a:r>
              <a:rPr lang="en-US" dirty="0"/>
              <a:t>Business passengers rated their experience the lowest with an average rating of 3.46 out of 10.</a:t>
            </a:r>
          </a:p>
          <a:p>
            <a:r>
              <a:rPr lang="en-US" dirty="0"/>
              <a:t>This pattern is repeated with other metrics which include seat comfort, staff service, foods and drinks, ground service, and value for the money.</a:t>
            </a:r>
          </a:p>
          <a:p>
            <a:r>
              <a:rPr lang="en-US" dirty="0"/>
              <a:t>Solo leisure passengers rated all categories the highest while business passengers rated all categories the lowest.</a:t>
            </a:r>
          </a:p>
          <a:p>
            <a:r>
              <a:rPr lang="en-US" dirty="0"/>
              <a:t>The sentiment analysis categorizes reviews as positive, neutral, or negative.</a:t>
            </a:r>
          </a:p>
          <a:p>
            <a:r>
              <a:rPr lang="en-US" dirty="0"/>
              <a:t>49.81% of reviews are considered positive, 43.31% are considered negative, and 6.88% are considered neutral.</a:t>
            </a:r>
          </a:p>
          <a:p>
            <a:r>
              <a:rPr lang="en-US" dirty="0"/>
              <a:t>The word cloud depicted shows the 50 most used words in the reviews with larger words being used more often.</a:t>
            </a:r>
          </a:p>
          <a:p>
            <a:r>
              <a:rPr lang="en-US" dirty="0"/>
              <a:t>The largest words in the word cloud pertain to passenger’s comfort, passenger’s time, and service provided.</a:t>
            </a:r>
          </a:p>
          <a:p>
            <a:r>
              <a:rPr lang="en-US" dirty="0"/>
              <a:t>These words include "seat", "food", “time", "service", "hour", “check", "staff“ and “business class".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raise the average rating of the airline, focus should be made in improving seat comfort, cabin and ground service, and food and drink quality.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focus should be placed on improving business class than other classes.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Business class make up 21.4% of total reviews, and customers in business class consistently rate their experience the lowest.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6048B-D79F-45DA-B700-B7F2800F56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7" y="887096"/>
            <a:ext cx="7842576" cy="2719133"/>
          </a:xfrm>
        </p:spPr>
        <p:txBody>
          <a:bodyPr anchor="ctr">
            <a:normAutofit/>
          </a:bodyPr>
          <a:lstStyle/>
          <a:p>
            <a:pPr algn="l"/>
            <a:r>
              <a:rPr lang="en-GB" sz="4400">
                <a:solidFill>
                  <a:schemeClr val="tx1">
                    <a:lumMod val="85000"/>
                    <a:lumOff val="15000"/>
                  </a:schemeClr>
                </a:solidFill>
              </a:rPr>
              <a:t>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9160" y="5163670"/>
            <a:ext cx="7320504" cy="1087718"/>
          </a:xfrm>
        </p:spPr>
        <p:txBody>
          <a:bodyPr anchor="ctr">
            <a:normAutofit/>
          </a:bodyPr>
          <a:lstStyle/>
          <a:p>
            <a:pPr algn="r"/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</a:rPr>
              <a:t>By James Weber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 on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F5A59-A7CD-3161-5B97-25BF32FC6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7034" y="2198362"/>
            <a:ext cx="4958966" cy="45033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Analysis was conducted on 3126 reviews regarding the British Airways airline, posted on Skytrax.</a:t>
            </a:r>
          </a:p>
          <a:p>
            <a:r>
              <a:rPr lang="en-US" sz="1800" dirty="0"/>
              <a:t>Average Trip Rating</a:t>
            </a:r>
          </a:p>
          <a:p>
            <a:pPr lvl="1"/>
            <a:r>
              <a:rPr lang="en-US" sz="1800" dirty="0"/>
              <a:t>Solo Leisure Passengers: 4.96</a:t>
            </a:r>
          </a:p>
          <a:p>
            <a:pPr lvl="1"/>
            <a:r>
              <a:rPr lang="en-US" sz="1800" dirty="0"/>
              <a:t>Business Passengers: 3.46</a:t>
            </a:r>
          </a:p>
          <a:p>
            <a:r>
              <a:rPr lang="en-US" sz="1800" dirty="0"/>
              <a:t>All other categories, solo leisure passengers rate the highest, business passengers rate the lowest.</a:t>
            </a:r>
          </a:p>
          <a:p>
            <a:r>
              <a:rPr lang="en-US" sz="1800" dirty="0"/>
              <a:t>Sentiment analysis:</a:t>
            </a:r>
          </a:p>
          <a:p>
            <a:pPr lvl="1"/>
            <a:r>
              <a:rPr lang="en-US" sz="1800" dirty="0"/>
              <a:t>Positive Reviews: 49.81%</a:t>
            </a:r>
          </a:p>
          <a:p>
            <a:pPr lvl="1"/>
            <a:r>
              <a:rPr lang="en-US" sz="1800" dirty="0"/>
              <a:t>Negative Reviews: 43.31%</a:t>
            </a:r>
          </a:p>
          <a:p>
            <a:pPr lvl="1"/>
            <a:r>
              <a:rPr lang="en-US" sz="1800" dirty="0"/>
              <a:t>Neutral Reviews: 6.88%</a:t>
            </a:r>
          </a:p>
          <a:p>
            <a:r>
              <a:rPr lang="en-US" sz="1800" dirty="0"/>
              <a:t>The largest words in the word cloud pertain to customer’s time, comfort, and service.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 descr="A close-up of words&#10;&#10;Description automatically generated">
            <a:extLst>
              <a:ext uri="{FF2B5EF4-FFF2-40B4-BE49-F238E27FC236}">
                <a16:creationId xmlns:a16="http://schemas.microsoft.com/office/drawing/2014/main" id="{612E1033-F498-4F66-F7B2-F143F283D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0793"/>
            <a:ext cx="6003234" cy="3044805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393</Words>
  <Application>Microsoft Office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Review Analysis</vt:lpstr>
      <vt:lpstr>Insights 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James Weber</cp:lastModifiedBy>
  <cp:revision>7</cp:revision>
  <dcterms:created xsi:type="dcterms:W3CDTF">2022-12-06T11:13:27Z</dcterms:created>
  <dcterms:modified xsi:type="dcterms:W3CDTF">2025-01-18T00:28:30Z</dcterms:modified>
</cp:coreProperties>
</file>