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68686" autoAdjust="0"/>
  </p:normalViewPr>
  <p:slideViewPr>
    <p:cSldViewPr snapToGrid="0">
      <p:cViewPr varScale="1">
        <p:scale>
          <a:sx n="49" d="100"/>
          <a:sy n="49" d="100"/>
        </p:scale>
        <p:origin x="2002" y="269"/>
      </p:cViewPr>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61C59-C88F-443D-BBD7-3EDC060C8C9F}" type="datetimeFigureOut">
              <a:rPr lang="en-US" smtClean="0"/>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6048B-D79F-45DA-B700-B7F2800F568B}" type="slidenum">
              <a:rPr lang="en-US" smtClean="0"/>
              <a:t>‹#›</a:t>
            </a:fld>
            <a:endParaRPr lang="en-US"/>
          </a:p>
        </p:txBody>
      </p:sp>
    </p:spTree>
    <p:extLst>
      <p:ext uri="{BB962C8B-B14F-4D97-AF65-F5344CB8AC3E}">
        <p14:creationId xmlns:p14="http://schemas.microsoft.com/office/powerpoint/2010/main" val="239281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Random Forest Model was created to predict the outcome of whether a potential passenger would book a flight with British Airline or not.</a:t>
            </a:r>
          </a:p>
          <a:p>
            <a:r>
              <a:rPr lang="en-US" dirty="0"/>
              <a:t>The data used consists of 50000 airline bookings and whether the booking was completed.</a:t>
            </a:r>
          </a:p>
          <a:p>
            <a:r>
              <a:rPr lang="en-US" dirty="0"/>
              <a:t>The data includes information such as the number of passengers being booked, the type of trip, length of stay, flight duration, whether the passenger wants extra baggage or preferred seats, or inflight meals.</a:t>
            </a:r>
          </a:p>
          <a:p>
            <a:r>
              <a:rPr lang="en-US" dirty="0"/>
              <a:t>The Random Forest Model was able to predict whether passengers completed their booking with an 85.07% overall accuracy.</a:t>
            </a:r>
          </a:p>
          <a:p>
            <a:r>
              <a:rPr lang="en-US" dirty="0"/>
              <a:t>The Model’s precision describes </a:t>
            </a:r>
            <a:r>
              <a:rPr lang="en-US" b="0" i="0" dirty="0">
                <a:solidFill>
                  <a:srgbClr val="242424"/>
                </a:solidFill>
                <a:effectLst/>
                <a:highlight>
                  <a:srgbClr val="E8F3E8"/>
                </a:highlight>
                <a:latin typeface="source-serif-pro"/>
              </a:rPr>
              <a:t>of all the time it predicted that a passenger would book a flight,  only 48.3% of those predictions were true.</a:t>
            </a:r>
          </a:p>
          <a:p>
            <a:r>
              <a:rPr lang="en-US" dirty="0"/>
              <a:t>The Model’s recall describes of all the times a passenger books a flight, only 10.75% of the bookings were predicted by the model.</a:t>
            </a:r>
          </a:p>
          <a:p>
            <a:r>
              <a:rPr lang="en-US" dirty="0"/>
              <a:t>The model’s low precision and recall shows that the model requires improvement.</a:t>
            </a:r>
          </a:p>
          <a:p>
            <a:r>
              <a:rPr lang="en-US" dirty="0"/>
              <a:t>Adding more customer centric features, such as whether the customer will recommend the flight, would improve the model.</a:t>
            </a:r>
          </a:p>
          <a:p>
            <a:r>
              <a:rPr lang="en-US" dirty="0"/>
              <a:t>In this model, the 5 variables with the most influence on whether a passenger would book a flight are the purchase lead, flight hour, length of stay, flight duration, and flight </a:t>
            </a:r>
            <a:r>
              <a:rPr lang="en-US"/>
              <a:t>day.</a:t>
            </a:r>
            <a:endParaRPr lang="en-US" dirty="0"/>
          </a:p>
        </p:txBody>
      </p:sp>
      <p:sp>
        <p:nvSpPr>
          <p:cNvPr id="4" name="Slide Number Placeholder 3"/>
          <p:cNvSpPr>
            <a:spLocks noGrp="1"/>
          </p:cNvSpPr>
          <p:nvPr>
            <p:ph type="sldNum" sz="quarter" idx="5"/>
          </p:nvPr>
        </p:nvSpPr>
        <p:spPr/>
        <p:txBody>
          <a:bodyPr/>
          <a:lstStyle/>
          <a:p>
            <a:fld id="{31A6048B-D79F-45DA-B700-B7F2800F568B}" type="slidenum">
              <a:rPr lang="en-US" smtClean="0"/>
              <a:t>1</a:t>
            </a:fld>
            <a:endParaRPr lang="en-US"/>
          </a:p>
        </p:txBody>
      </p:sp>
    </p:spTree>
    <p:extLst>
      <p:ext uri="{BB962C8B-B14F-4D97-AF65-F5344CB8AC3E}">
        <p14:creationId xmlns:p14="http://schemas.microsoft.com/office/powerpoint/2010/main" val="23132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21/02/2025</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21/02/2025</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21/02/2025</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dirty="0">
                <a:solidFill>
                  <a:schemeClr val="tx1"/>
                </a:solidFill>
                <a:latin typeface="+mj-lt"/>
                <a:ea typeface="+mj-ea"/>
                <a:cs typeface="+mj-cs"/>
              </a:rPr>
              <a:t>Random Forest Prediction Model</a:t>
            </a:r>
          </a:p>
        </p:txBody>
      </p:sp>
      <p:sp>
        <p:nvSpPr>
          <p:cNvPr id="4" name="Content Placeholder 3">
            <a:extLst>
              <a:ext uri="{FF2B5EF4-FFF2-40B4-BE49-F238E27FC236}">
                <a16:creationId xmlns:a16="http://schemas.microsoft.com/office/drawing/2014/main" id="{6E3F5A59-A7CD-3161-5B97-25BF32FC6F81}"/>
              </a:ext>
            </a:extLst>
          </p:cNvPr>
          <p:cNvSpPr>
            <a:spLocks noGrp="1"/>
          </p:cNvSpPr>
          <p:nvPr>
            <p:ph sz="half" idx="1"/>
          </p:nvPr>
        </p:nvSpPr>
        <p:spPr>
          <a:xfrm>
            <a:off x="1137034" y="2198362"/>
            <a:ext cx="4958966" cy="4503380"/>
          </a:xfrm>
        </p:spPr>
        <p:txBody>
          <a:bodyPr vert="horz" lIns="91440" tIns="45720" rIns="91440" bIns="45720" rtlCol="0">
            <a:normAutofit fontScale="92500" lnSpcReduction="10000"/>
          </a:bodyPr>
          <a:lstStyle/>
          <a:p>
            <a:r>
              <a:rPr lang="en-US" sz="1800" dirty="0"/>
              <a:t>Random Forest Model: Predict outcome of airline booking.</a:t>
            </a:r>
          </a:p>
          <a:p>
            <a:r>
              <a:rPr lang="en-US" sz="1800" dirty="0"/>
              <a:t>Data includes:</a:t>
            </a:r>
          </a:p>
          <a:p>
            <a:pPr lvl="1"/>
            <a:r>
              <a:rPr lang="en-US" sz="1600" dirty="0"/>
              <a:t>Number of passengers</a:t>
            </a:r>
          </a:p>
          <a:p>
            <a:pPr lvl="1"/>
            <a:r>
              <a:rPr lang="en-US" sz="1600" dirty="0"/>
              <a:t>Trip type</a:t>
            </a:r>
          </a:p>
          <a:p>
            <a:pPr lvl="1"/>
            <a:r>
              <a:rPr lang="en-US" sz="1600" dirty="0"/>
              <a:t>Length of stay</a:t>
            </a:r>
          </a:p>
          <a:p>
            <a:pPr lvl="1"/>
            <a:r>
              <a:rPr lang="en-US" sz="1600" dirty="0"/>
              <a:t>Flight duration</a:t>
            </a:r>
          </a:p>
          <a:p>
            <a:r>
              <a:rPr lang="en-US" sz="1800" dirty="0"/>
              <a:t>Random Forest Performance:</a:t>
            </a:r>
          </a:p>
          <a:p>
            <a:pPr lvl="1"/>
            <a:r>
              <a:rPr lang="en-US" sz="1600" dirty="0"/>
              <a:t>Accuracy: 85.07%</a:t>
            </a:r>
          </a:p>
          <a:p>
            <a:pPr lvl="1"/>
            <a:r>
              <a:rPr lang="en-US" sz="1600" dirty="0"/>
              <a:t>Precision: 48.3%</a:t>
            </a:r>
          </a:p>
          <a:p>
            <a:pPr lvl="1"/>
            <a:r>
              <a:rPr lang="en-US" sz="1600" dirty="0"/>
              <a:t>Recall: 10.75 %</a:t>
            </a:r>
          </a:p>
          <a:p>
            <a:r>
              <a:rPr lang="en-US" sz="1800" dirty="0"/>
              <a:t>Most important variables:</a:t>
            </a:r>
          </a:p>
          <a:p>
            <a:pPr lvl="1"/>
            <a:r>
              <a:rPr lang="en-US" sz="1400" dirty="0"/>
              <a:t>Purchase lead</a:t>
            </a:r>
          </a:p>
          <a:p>
            <a:pPr lvl="1"/>
            <a:r>
              <a:rPr lang="en-US" sz="1400" dirty="0"/>
              <a:t>Flight hour</a:t>
            </a:r>
          </a:p>
          <a:p>
            <a:pPr lvl="1"/>
            <a:r>
              <a:rPr lang="en-US" sz="1400" dirty="0"/>
              <a:t>Length of stay</a:t>
            </a:r>
          </a:p>
          <a:p>
            <a:pPr lvl="1"/>
            <a:r>
              <a:rPr lang="en-US" sz="1400" dirty="0"/>
              <a:t>Flight duration</a:t>
            </a:r>
          </a:p>
          <a:p>
            <a:pPr lvl="1"/>
            <a:r>
              <a:rPr lang="en-US" sz="1400" dirty="0"/>
              <a:t>Flight day</a:t>
            </a:r>
          </a:p>
          <a:p>
            <a:endParaRPr lang="en-US" sz="1600" dirty="0"/>
          </a:p>
          <a:p>
            <a:endParaRPr lang="en-US" sz="1600" dirty="0"/>
          </a:p>
          <a:p>
            <a:endParaRPr lang="en-US" sz="1600" dirty="0"/>
          </a:p>
          <a:p>
            <a:endParaRPr lang="en-US" sz="1600" dirty="0"/>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A graph with numbers and text&#10;&#10;AI-generated content may be incorrect.">
            <a:extLst>
              <a:ext uri="{FF2B5EF4-FFF2-40B4-BE49-F238E27FC236}">
                <a16:creationId xmlns:a16="http://schemas.microsoft.com/office/drawing/2014/main" id="{67322048-44F8-77DE-E443-41E559D87F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49257" y="1828800"/>
            <a:ext cx="6342743" cy="4872941"/>
          </a:xfr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283</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source-serif-pro</vt:lpstr>
      <vt:lpstr>Office Theme</vt:lpstr>
      <vt:lpstr>Random Forest Prediction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James Weber</cp:lastModifiedBy>
  <cp:revision>11</cp:revision>
  <dcterms:created xsi:type="dcterms:W3CDTF">2022-12-06T11:13:27Z</dcterms:created>
  <dcterms:modified xsi:type="dcterms:W3CDTF">2025-02-21T23:41:14Z</dcterms:modified>
</cp:coreProperties>
</file>