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997"/>
    <a:srgbClr val="E9999A"/>
    <a:srgbClr val="D0E3F3"/>
    <a:srgbClr val="FCE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1"/>
    <p:restoredTop sz="87500"/>
  </p:normalViewPr>
  <p:slideViewPr>
    <p:cSldViewPr snapToGrid="0">
      <p:cViewPr>
        <p:scale>
          <a:sx n="108" d="100"/>
          <a:sy n="108" d="100"/>
        </p:scale>
        <p:origin x="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415C0-DFF3-574D-9BB8-164385611D69}" type="datetimeFigureOut">
              <a:t>2022/8/19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FE1B-1DF0-A544-9C0E-58EA8FA5454B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98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实线代表都有，虚线</a:t>
            </a:r>
            <a:r>
              <a:rPr kumimoji="1" lang="en-US" altLang="zh-CN"/>
              <a:t>1</a:t>
            </a:r>
            <a:r>
              <a:rPr kumimoji="1" lang="zh-CN" altLang="en-US"/>
              <a:t>代表</a:t>
            </a:r>
            <a:r>
              <a:rPr kumimoji="1" lang="en-US" altLang="zh-CN"/>
              <a:t>ml-ml,</a:t>
            </a:r>
            <a:r>
              <a:rPr kumimoji="1" lang="zh-CN" altLang="en-US"/>
              <a:t> 虚线二代表</a:t>
            </a:r>
            <a:r>
              <a:rPr kumimoji="1" lang="en-US" altLang="zh-CN"/>
              <a:t>ml-nonml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4FE1B-1DF0-A544-9C0E-58EA8FA5454B}" type="slidenum"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9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2AE9-CCA0-29BB-DB8A-AA15D2E6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A4AA3-6197-8B83-C643-9B5B4300D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127A-3591-CD27-8F28-58205600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BDA6-589A-02D1-1E3B-715AAEA3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811D-4F6C-3E1E-9A6F-E377FFCF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43E5-EB19-3E84-95E9-90534172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44F44-B9FF-9581-1A34-42B66C7AF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08F1-B1EB-4C86-090A-4592E185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FDC9-5795-819E-78EB-B33C7B7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101B-F61C-3509-1083-D061EFC1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4EA4D-F091-05DA-2700-F0BC5C70B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0C87E-6E7E-D663-A747-D3D44E007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A8BC-E5DB-71EE-D932-0E62A6A3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06D9-2D35-8D6C-0809-F3339B8D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528-B29B-D8FD-01A1-53121C9C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C3DB-5307-508A-FB8F-C4FF49B7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F952-C864-0F86-E3E9-0BF1D99C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AA05-1C32-C61E-005D-C76A3C3A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255D-A4D6-8EF6-088B-45BEBF1A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4D86-85F0-835B-9BEA-E9757AE9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F25F-8615-FC5E-A813-F2764F5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DE06-7477-137E-23B2-34524461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4F31-FB3F-08C1-70E3-05702E9C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CD9D-F00F-849A-C5D4-127B8567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1EC7-E229-F3E8-235A-DBBFF019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BEB0-E243-6164-AD1E-0A7BD0E2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C661-11D0-7225-7AC5-286CE21D5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36295-0198-BC13-510E-24697318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010A-64BB-CA6C-4897-E23C3CC4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8868-86A7-E80B-1460-3AC51DF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22BCE-FBF9-8BF8-0979-CB33B659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588C-9710-53D9-2DA1-98754BB2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3F76-5B37-5146-CE1E-E9891FA7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C282-7139-8F1C-7C65-1B954D1CB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6C1DF-9473-A447-0EA2-9B812C4CA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2450-89AF-70F3-700E-AAD63C976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3B5E-7C29-D547-B9F8-3901E218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DAFB5-CB75-62EF-C6A3-1E7EB6FE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7A6F7-CA47-D83E-6769-E58D3CF3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47F3-6D80-6C60-C1DC-542AE57B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60D8B-3B28-079C-DCB0-F71F9F2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DF47A-C29E-61F6-22B7-2BF48B71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D5397-7489-3F08-3713-1588371C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176A2-EB16-6D14-D114-34860CE6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CA152-2F4C-6D16-99FF-7798B85C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F607C-382C-E621-0736-F4DD91D6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B0CA-008C-2895-B325-D02B6734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C369-D744-1441-26AA-7EAC7B82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B0CE-B689-42EB-06BF-CB8D3457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FA137-7DCC-BAA3-1FEF-0846401F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35423-444E-1C12-825F-3EEF2048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31D42-58B9-FEAD-2CE5-36F8EFA2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4E64-37FE-B97A-2B5A-B23197B6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A3BFD-B6C1-D1B0-B9B3-8EBA44E6F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4D2E7-0FD0-125C-1055-48FBB9563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088C-81F2-43BC-E3D9-7FCDB3C4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EA4E-2699-FC0D-3C26-80613E93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CEF6F-A811-D27F-7156-C3A7271E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6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08CA9-C06E-89B5-95C5-58F44F04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29D6-0AC3-B1D2-BC86-83FE3DCB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05CF-ABE9-02DB-9D83-EA4398784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CEE0-6FB0-0E4B-BD4C-93BBA05517A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C16E-16C5-64C3-92A1-1678EC2AB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C1858-2ABC-999B-51C3-63D0100E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0511-E3DE-C745-83EC-886C43786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7A3BB4-D1E2-E8B0-9E4E-CB8ACDCB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355600"/>
            <a:ext cx="88519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2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512023-1BB9-F5D3-6B37-48FDD80258A4}"/>
              </a:ext>
            </a:extLst>
          </p:cNvPr>
          <p:cNvSpPr/>
          <p:nvPr/>
        </p:nvSpPr>
        <p:spPr>
          <a:xfrm>
            <a:off x="5161542" y="397559"/>
            <a:ext cx="2087880" cy="7315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type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FE2F1B-40E8-DDC8-7FA6-0A15349C9C5E}"/>
              </a:ext>
            </a:extLst>
          </p:cNvPr>
          <p:cNvSpPr/>
          <p:nvPr/>
        </p:nvSpPr>
        <p:spPr>
          <a:xfrm>
            <a:off x="1758518" y="1482679"/>
            <a:ext cx="2146041" cy="765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Up-down stream interaction (123)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5B8232-B0B6-9BC8-A227-A4CC6B5094C9}"/>
              </a:ext>
            </a:extLst>
          </p:cNvPr>
          <p:cNvSpPr/>
          <p:nvPr/>
        </p:nvSpPr>
        <p:spPr>
          <a:xfrm>
            <a:off x="8453179" y="1488555"/>
            <a:ext cx="2146041" cy="765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Intra-module interaction (123)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B86FC5-2A29-A884-B497-87A6E9AF9F53}"/>
              </a:ext>
            </a:extLst>
          </p:cNvPr>
          <p:cNvSpPr/>
          <p:nvPr/>
        </p:nvSpPr>
        <p:spPr>
          <a:xfrm>
            <a:off x="3993175" y="1482679"/>
            <a:ext cx="2146041" cy="765110"/>
          </a:xfrm>
          <a:prstGeom prst="roundRect">
            <a:avLst/>
          </a:prstGeom>
          <a:ln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Different Instances (123)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6BBA38-18AC-02B0-7811-956F834B4B8E}"/>
              </a:ext>
            </a:extLst>
          </p:cNvPr>
          <p:cNvSpPr/>
          <p:nvPr/>
        </p:nvSpPr>
        <p:spPr>
          <a:xfrm>
            <a:off x="6227832" y="1484036"/>
            <a:ext cx="2139699" cy="765110"/>
          </a:xfrm>
          <a:prstGeom prst="roundRect">
            <a:avLst/>
          </a:prstGeom>
          <a:ln w="12700"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Components with ML model reuse (123)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3390C0-25F1-43CF-C1A6-1F27D59A3929}"/>
              </a:ext>
            </a:extLst>
          </p:cNvPr>
          <p:cNvSpPr/>
          <p:nvPr/>
        </p:nvSpPr>
        <p:spPr>
          <a:xfrm>
            <a:off x="992337" y="5342956"/>
            <a:ext cx="1645200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Data Dependency (123)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451190-79D8-D9A4-A721-1D7D41A3496C}"/>
              </a:ext>
            </a:extLst>
          </p:cNvPr>
          <p:cNvSpPr/>
          <p:nvPr/>
        </p:nvSpPr>
        <p:spPr>
          <a:xfrm>
            <a:off x="986494" y="4413038"/>
            <a:ext cx="1645200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Confidence Checking (123)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1C7836-B1DE-06AB-1FB0-C67DAEB177D0}"/>
              </a:ext>
            </a:extLst>
          </p:cNvPr>
          <p:cNvSpPr/>
          <p:nvPr/>
        </p:nvSpPr>
        <p:spPr>
          <a:xfrm>
            <a:off x="981674" y="2553202"/>
            <a:ext cx="1645200" cy="7651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Output Selection (123)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058688-F661-ECE2-FF81-01F46921B47E}"/>
              </a:ext>
            </a:extLst>
          </p:cNvPr>
          <p:cNvSpPr/>
          <p:nvPr/>
        </p:nvSpPr>
        <p:spPr>
          <a:xfrm>
            <a:off x="990701" y="3483120"/>
            <a:ext cx="1645200" cy="7651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Output Refinement (123)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B0D92A-4920-A008-B51F-671CA18100AA}"/>
              </a:ext>
            </a:extLst>
          </p:cNvPr>
          <p:cNvSpPr/>
          <p:nvPr/>
        </p:nvSpPr>
        <p:spPr>
          <a:xfrm>
            <a:off x="3122852" y="2541963"/>
            <a:ext cx="1645200" cy="7651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Usage constraints (123)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AE281F9-F2B8-E470-928E-883555E7E223}"/>
              </a:ext>
            </a:extLst>
          </p:cNvPr>
          <p:cNvSpPr/>
          <p:nvPr/>
        </p:nvSpPr>
        <p:spPr>
          <a:xfrm>
            <a:off x="4267869" y="3506510"/>
            <a:ext cx="1387763" cy="7651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Avoid used combinedly (123)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B6DEF5-915B-D9B0-9AAD-000036EC9891}"/>
              </a:ext>
            </a:extLst>
          </p:cNvPr>
          <p:cNvSpPr/>
          <p:nvPr/>
        </p:nvSpPr>
        <p:spPr>
          <a:xfrm>
            <a:off x="4267867" y="4467804"/>
            <a:ext cx="1387766" cy="7651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Must used combinedly (123)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DB28144-DBE7-DB5D-8991-FAB0D30F36C4}"/>
              </a:ext>
            </a:extLst>
          </p:cNvPr>
          <p:cNvSpPr/>
          <p:nvPr/>
        </p:nvSpPr>
        <p:spPr>
          <a:xfrm>
            <a:off x="4267872" y="5383323"/>
            <a:ext cx="1387765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User-defined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200" dirty="0">
                <a:solidFill>
                  <a:sysClr val="windowText" lastClr="000000"/>
                </a:solidFill>
              </a:rPr>
              <a:t>constraints (123)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46B2756-A439-F995-2633-8330D151DAB0}"/>
              </a:ext>
            </a:extLst>
          </p:cNvPr>
          <p:cNvSpPr/>
          <p:nvPr/>
        </p:nvSpPr>
        <p:spPr>
          <a:xfrm>
            <a:off x="6629437" y="3672536"/>
            <a:ext cx="1645200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Functionality Equivalence (123)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3A3E635-6E22-24ED-D9E3-CC720BF4EC30}"/>
              </a:ext>
            </a:extLst>
          </p:cNvPr>
          <p:cNvSpPr/>
          <p:nvPr/>
        </p:nvSpPr>
        <p:spPr>
          <a:xfrm>
            <a:off x="6629437" y="2768735"/>
            <a:ext cx="1645200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Priority Order (123)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F5571D-2E54-B7A1-ABC0-358C023B7667}"/>
              </a:ext>
            </a:extLst>
          </p:cNvPr>
          <p:cNvSpPr/>
          <p:nvPr/>
        </p:nvSpPr>
        <p:spPr>
          <a:xfrm>
            <a:off x="6629439" y="4577846"/>
            <a:ext cx="1645200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Usage constraints (123)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A9C29D-08ED-1880-0C59-E90301043B09}"/>
              </a:ext>
            </a:extLst>
          </p:cNvPr>
          <p:cNvSpPr/>
          <p:nvPr/>
        </p:nvSpPr>
        <p:spPr>
          <a:xfrm>
            <a:off x="8870326" y="5186135"/>
            <a:ext cx="1389600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Avoid used combinedly (123)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5616A1E-E03B-5EC6-4A3C-DA30344ED292}"/>
              </a:ext>
            </a:extLst>
          </p:cNvPr>
          <p:cNvSpPr/>
          <p:nvPr/>
        </p:nvSpPr>
        <p:spPr>
          <a:xfrm>
            <a:off x="8870326" y="4280824"/>
            <a:ext cx="1389600" cy="7651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Must used combinedly (123)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634191-CD84-4AAD-E1BE-839AAA1B591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3241408" y="1837919"/>
            <a:ext cx="294174" cy="111391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4ED62103-8B0E-DA64-FE52-7B273684E34C}"/>
              </a:ext>
            </a:extLst>
          </p:cNvPr>
          <p:cNvCxnSpPr>
            <a:stCxn id="6" idx="2"/>
            <a:endCxn id="20" idx="3"/>
          </p:cNvCxnSpPr>
          <p:nvPr/>
        </p:nvCxnSpPr>
        <p:spPr>
          <a:xfrm rot="5400000">
            <a:off x="8451607" y="2076696"/>
            <a:ext cx="897625" cy="12515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4189D08A-B32A-3182-078B-46CF8E20C326}"/>
              </a:ext>
            </a:extLst>
          </p:cNvPr>
          <p:cNvCxnSpPr>
            <a:stCxn id="6" idx="2"/>
            <a:endCxn id="19" idx="3"/>
          </p:cNvCxnSpPr>
          <p:nvPr/>
        </p:nvCxnSpPr>
        <p:spPr>
          <a:xfrm rot="5400000">
            <a:off x="7999706" y="2528597"/>
            <a:ext cx="1801426" cy="12515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Elbow Connector 475">
            <a:extLst>
              <a:ext uri="{FF2B5EF4-FFF2-40B4-BE49-F238E27FC236}">
                <a16:creationId xmlns:a16="http://schemas.microsoft.com/office/drawing/2014/main" id="{6737F0DA-E0CD-BC8E-4020-DE7F1161BE8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341711" y="-381092"/>
            <a:ext cx="353600" cy="337394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36523E5-3BBD-75B8-E5D2-9FD4E0BE8BC5}"/>
              </a:ext>
            </a:extLst>
          </p:cNvPr>
          <p:cNvCxnSpPr>
            <a:stCxn id="15" idx="2"/>
            <a:endCxn id="16" idx="1"/>
          </p:cNvCxnSpPr>
          <p:nvPr/>
        </p:nvCxnSpPr>
        <p:spPr>
          <a:xfrm rot="16200000" flipH="1">
            <a:off x="3815664" y="3436860"/>
            <a:ext cx="581992" cy="32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25F1070-4104-8EE5-996F-3331EA524A45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3335016" y="3917508"/>
            <a:ext cx="1543286" cy="3224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665F14A-6151-7D39-114A-851F2AD1136B}"/>
              </a:ext>
            </a:extLst>
          </p:cNvPr>
          <p:cNvCxnSpPr>
            <a:stCxn id="15" idx="2"/>
            <a:endCxn id="18" idx="1"/>
          </p:cNvCxnSpPr>
          <p:nvPr/>
        </p:nvCxnSpPr>
        <p:spPr>
          <a:xfrm rot="16200000" flipH="1">
            <a:off x="2877260" y="4375265"/>
            <a:ext cx="2458805" cy="3224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Elbow Connector 487">
            <a:extLst>
              <a:ext uri="{FF2B5EF4-FFF2-40B4-BE49-F238E27FC236}">
                <a16:creationId xmlns:a16="http://schemas.microsoft.com/office/drawing/2014/main" id="{0748C34C-041A-43C6-DFF9-BCE212F2F952}"/>
              </a:ext>
            </a:extLst>
          </p:cNvPr>
          <p:cNvCxnSpPr>
            <a:stCxn id="5" idx="2"/>
            <a:endCxn id="13" idx="3"/>
          </p:cNvCxnSpPr>
          <p:nvPr/>
        </p:nvCxnSpPr>
        <p:spPr>
          <a:xfrm rot="5400000">
            <a:off x="2385223" y="2489441"/>
            <a:ext cx="687968" cy="2046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0" name="Elbow Connector 489">
            <a:extLst>
              <a:ext uri="{FF2B5EF4-FFF2-40B4-BE49-F238E27FC236}">
                <a16:creationId xmlns:a16="http://schemas.microsoft.com/office/drawing/2014/main" id="{44D12647-5224-ABE7-F2FB-FADC42A5D155}"/>
              </a:ext>
            </a:extLst>
          </p:cNvPr>
          <p:cNvCxnSpPr>
            <a:stCxn id="5" idx="2"/>
            <a:endCxn id="14" idx="3"/>
          </p:cNvCxnSpPr>
          <p:nvPr/>
        </p:nvCxnSpPr>
        <p:spPr>
          <a:xfrm rot="5400000">
            <a:off x="1924777" y="2958913"/>
            <a:ext cx="1617886" cy="1956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3" name="Elbow Connector 492">
            <a:extLst>
              <a:ext uri="{FF2B5EF4-FFF2-40B4-BE49-F238E27FC236}">
                <a16:creationId xmlns:a16="http://schemas.microsoft.com/office/drawing/2014/main" id="{B71F9898-9C60-A77B-C7CD-85123C69B810}"/>
              </a:ext>
            </a:extLst>
          </p:cNvPr>
          <p:cNvCxnSpPr>
            <a:stCxn id="5" idx="2"/>
            <a:endCxn id="12" idx="3"/>
          </p:cNvCxnSpPr>
          <p:nvPr/>
        </p:nvCxnSpPr>
        <p:spPr>
          <a:xfrm rot="5400000">
            <a:off x="1457715" y="3421769"/>
            <a:ext cx="2547804" cy="19984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Elbow Connector 494">
            <a:extLst>
              <a:ext uri="{FF2B5EF4-FFF2-40B4-BE49-F238E27FC236}">
                <a16:creationId xmlns:a16="http://schemas.microsoft.com/office/drawing/2014/main" id="{AB2A0B2A-D454-FD03-BC62-2F00A2F55759}"/>
              </a:ext>
            </a:extLst>
          </p:cNvPr>
          <p:cNvCxnSpPr>
            <a:stCxn id="5" idx="2"/>
            <a:endCxn id="11" idx="3"/>
          </p:cNvCxnSpPr>
          <p:nvPr/>
        </p:nvCxnSpPr>
        <p:spPr>
          <a:xfrm rot="5400000">
            <a:off x="995677" y="3889649"/>
            <a:ext cx="3477722" cy="1940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Elbow Connector 504">
            <a:extLst>
              <a:ext uri="{FF2B5EF4-FFF2-40B4-BE49-F238E27FC236}">
                <a16:creationId xmlns:a16="http://schemas.microsoft.com/office/drawing/2014/main" id="{6E09EA89-C687-1E91-4B30-16AA5B3686A7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274639" y="4663379"/>
            <a:ext cx="595687" cy="29702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Elbow Connector 506">
            <a:extLst>
              <a:ext uri="{FF2B5EF4-FFF2-40B4-BE49-F238E27FC236}">
                <a16:creationId xmlns:a16="http://schemas.microsoft.com/office/drawing/2014/main" id="{456D367E-2BB6-99BB-D16F-D2171B87E79E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8274639" y="4960401"/>
            <a:ext cx="595687" cy="6082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Elbow Connector 256">
            <a:extLst>
              <a:ext uri="{FF2B5EF4-FFF2-40B4-BE49-F238E27FC236}">
                <a16:creationId xmlns:a16="http://schemas.microsoft.com/office/drawing/2014/main" id="{41B7C7F7-443C-1F45-61C4-668C2475282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6574104" y="760457"/>
            <a:ext cx="354957" cy="109220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2BDE25B7-9613-0AB9-7073-9303E112D8A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686103" y="-351542"/>
            <a:ext cx="359476" cy="33207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2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512023-1BB9-F5D3-6B37-48FDD80258A4}"/>
              </a:ext>
            </a:extLst>
          </p:cNvPr>
          <p:cNvSpPr/>
          <p:nvPr/>
        </p:nvSpPr>
        <p:spPr>
          <a:xfrm>
            <a:off x="4743740" y="513999"/>
            <a:ext cx="2495259" cy="7426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ype</a:t>
            </a:r>
            <a:r>
              <a:rPr lang="en-US" altLang="zh-CN" dirty="0"/>
              <a:t>(40/226)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FE2F1B-40E8-DDC8-7FA6-0A15349C9C5E}"/>
              </a:ext>
            </a:extLst>
          </p:cNvPr>
          <p:cNvSpPr/>
          <p:nvPr/>
        </p:nvSpPr>
        <p:spPr>
          <a:xfrm>
            <a:off x="2724482" y="1606873"/>
            <a:ext cx="2146041" cy="765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altLang="zh-CN" dirty="0"/>
              <a:t>Inter-Mdule</a:t>
            </a:r>
            <a:r>
              <a:rPr 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nteraction (</a:t>
            </a:r>
            <a:r>
              <a:rPr lang="en-US" altLang="zh-CN" dirty="0"/>
              <a:t>32/170</a:t>
            </a:r>
            <a:r>
              <a:rPr lang="en-US" dirty="0"/>
              <a:t>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5B8232-B0B6-9BC8-A227-A4CC6B5094C9}"/>
              </a:ext>
            </a:extLst>
          </p:cNvPr>
          <p:cNvSpPr/>
          <p:nvPr/>
        </p:nvSpPr>
        <p:spPr>
          <a:xfrm>
            <a:off x="7786836" y="1586094"/>
            <a:ext cx="2146041" cy="765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Intra-</a:t>
            </a:r>
            <a:r>
              <a:rPr lang="en-US" altLang="zh-CN" dirty="0"/>
              <a:t>M</a:t>
            </a:r>
            <a:r>
              <a:rPr lang="en-US" dirty="0"/>
              <a:t>odule </a:t>
            </a:r>
            <a:r>
              <a:rPr lang="en-US" altLang="zh-CN" dirty="0"/>
              <a:t>I</a:t>
            </a:r>
            <a:r>
              <a:rPr lang="en-US" dirty="0"/>
              <a:t>nteraction (</a:t>
            </a:r>
            <a:r>
              <a:rPr lang="en-US" altLang="zh-CN" dirty="0"/>
              <a:t>8/56</a:t>
            </a:r>
            <a:r>
              <a:rPr lang="en-US" dirty="0"/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B86FC5-2A29-A884-B497-87A6E9AF9F53}"/>
              </a:ext>
            </a:extLst>
          </p:cNvPr>
          <p:cNvSpPr/>
          <p:nvPr/>
        </p:nvSpPr>
        <p:spPr>
          <a:xfrm>
            <a:off x="6295467" y="4493850"/>
            <a:ext cx="2146041" cy="76511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" altLang="zh-CN" dirty="0">
                <a:solidFill>
                  <a:schemeClr val="bg1"/>
                </a:solidFill>
              </a:rPr>
              <a:t>Instantiation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altLang="zh-CN" dirty="0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6BBA38-18AC-02B0-7811-956F834B4B8E}"/>
              </a:ext>
            </a:extLst>
          </p:cNvPr>
          <p:cNvSpPr/>
          <p:nvPr/>
        </p:nvSpPr>
        <p:spPr>
          <a:xfrm>
            <a:off x="6301809" y="5461716"/>
            <a:ext cx="2139699" cy="765110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Component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Inheritance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altLang="zh-CN" dirty="0">
                <a:solidFill>
                  <a:schemeClr val="bg1"/>
                </a:solidFill>
              </a:rPr>
              <a:t>2/2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3390C0-25F1-43CF-C1A6-1F27D59A3929}"/>
              </a:ext>
            </a:extLst>
          </p:cNvPr>
          <p:cNvSpPr/>
          <p:nvPr/>
        </p:nvSpPr>
        <p:spPr>
          <a:xfrm>
            <a:off x="4135003" y="5441731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Data Dependency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26/95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451190-79D8-D9A4-A721-1D7D41A3496C}"/>
              </a:ext>
            </a:extLst>
          </p:cNvPr>
          <p:cNvSpPr/>
          <p:nvPr/>
        </p:nvSpPr>
        <p:spPr>
          <a:xfrm>
            <a:off x="4129161" y="4511813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Confidence Checking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2/50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1C7836-B1DE-06AB-1FB0-C67DAEB177D0}"/>
              </a:ext>
            </a:extLst>
          </p:cNvPr>
          <p:cNvSpPr/>
          <p:nvPr/>
        </p:nvSpPr>
        <p:spPr>
          <a:xfrm>
            <a:off x="4124341" y="2651977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Output Selection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1/18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058688-F661-ECE2-FF81-01F46921B47E}"/>
              </a:ext>
            </a:extLst>
          </p:cNvPr>
          <p:cNvSpPr/>
          <p:nvPr/>
        </p:nvSpPr>
        <p:spPr>
          <a:xfrm>
            <a:off x="4133368" y="3581895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Output Refinement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1/4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B0D92A-4920-A008-B51F-671CA18100AA}"/>
              </a:ext>
            </a:extLst>
          </p:cNvPr>
          <p:cNvSpPr/>
          <p:nvPr/>
        </p:nvSpPr>
        <p:spPr>
          <a:xfrm>
            <a:off x="1087343" y="2637732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Usage 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C</a:t>
            </a:r>
            <a:r>
              <a:rPr lang="en-US" sz="1600" dirty="0">
                <a:solidFill>
                  <a:sysClr val="windowText" lastClr="000000"/>
                </a:solidFill>
              </a:rPr>
              <a:t>onstraints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2/3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AE281F9-F2B8-E470-928E-883555E7E223}"/>
              </a:ext>
            </a:extLst>
          </p:cNvPr>
          <p:cNvSpPr/>
          <p:nvPr/>
        </p:nvSpPr>
        <p:spPr>
          <a:xfrm>
            <a:off x="2086882" y="3581895"/>
            <a:ext cx="1542320" cy="76511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Avoid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Being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U</a:t>
            </a:r>
            <a:r>
              <a:rPr lang="en-US" sz="1400" dirty="0">
                <a:solidFill>
                  <a:sysClr val="windowText" lastClr="000000"/>
                </a:solidFill>
              </a:rPr>
              <a:t>sed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C</a:t>
            </a:r>
            <a:r>
              <a:rPr lang="en-US" sz="1400" dirty="0">
                <a:solidFill>
                  <a:sysClr val="windowText" lastClr="000000"/>
                </a:solidFill>
              </a:rPr>
              <a:t>ombinedly (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1/2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B6DEF5-915B-D9B0-9AAD-000036EC9891}"/>
              </a:ext>
            </a:extLst>
          </p:cNvPr>
          <p:cNvSpPr/>
          <p:nvPr/>
        </p:nvSpPr>
        <p:spPr>
          <a:xfrm>
            <a:off x="2086880" y="4511813"/>
            <a:ext cx="1387766" cy="76511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Must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Be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U</a:t>
            </a:r>
            <a:r>
              <a:rPr lang="en-US" sz="1400" dirty="0">
                <a:solidFill>
                  <a:sysClr val="windowText" lastClr="000000"/>
                </a:solidFill>
              </a:rPr>
              <a:t>sed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C</a:t>
            </a:r>
            <a:r>
              <a:rPr lang="en-US" sz="1400" dirty="0">
                <a:solidFill>
                  <a:sysClr val="windowText" lastClr="000000"/>
                </a:solidFill>
              </a:rPr>
              <a:t>ombinedly (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1/1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DB28144-DBE7-DB5D-8991-FAB0D30F36C4}"/>
              </a:ext>
            </a:extLst>
          </p:cNvPr>
          <p:cNvSpPr/>
          <p:nvPr/>
        </p:nvSpPr>
        <p:spPr>
          <a:xfrm>
            <a:off x="2086885" y="5458708"/>
            <a:ext cx="1387765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User-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D</a:t>
            </a:r>
            <a:r>
              <a:rPr lang="en-US" sz="1400" dirty="0">
                <a:solidFill>
                  <a:sysClr val="windowText" lastClr="000000"/>
                </a:solidFill>
              </a:rPr>
              <a:t>efined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C</a:t>
            </a:r>
            <a:r>
              <a:rPr lang="en-US" sz="1400" dirty="0">
                <a:solidFill>
                  <a:sysClr val="windowText" lastClr="000000"/>
                </a:solidFill>
              </a:rPr>
              <a:t>onstraints (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NA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46B2756-A439-F995-2633-8330D151DAB0}"/>
              </a:ext>
            </a:extLst>
          </p:cNvPr>
          <p:cNvSpPr/>
          <p:nvPr/>
        </p:nvSpPr>
        <p:spPr>
          <a:xfrm>
            <a:off x="6948171" y="3499018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Functionality Equivalence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2/18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3A3E635-6E22-24ED-D9E3-CC720BF4EC30}"/>
              </a:ext>
            </a:extLst>
          </p:cNvPr>
          <p:cNvSpPr/>
          <p:nvPr/>
        </p:nvSpPr>
        <p:spPr>
          <a:xfrm>
            <a:off x="6948171" y="2505570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Priority Order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1/7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F5571D-2E54-B7A1-ABC0-358C023B7667}"/>
              </a:ext>
            </a:extLst>
          </p:cNvPr>
          <p:cNvSpPr/>
          <p:nvPr/>
        </p:nvSpPr>
        <p:spPr>
          <a:xfrm>
            <a:off x="9540043" y="2505571"/>
            <a:ext cx="1645200" cy="7651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Usage 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C</a:t>
            </a:r>
            <a:r>
              <a:rPr lang="en-US" sz="1600" dirty="0">
                <a:solidFill>
                  <a:sysClr val="windowText" lastClr="000000"/>
                </a:solidFill>
              </a:rPr>
              <a:t>onstraints (</a:t>
            </a:r>
            <a:r>
              <a:rPr lang="en-US" altLang="zh-CN" sz="1600" dirty="0">
                <a:solidFill>
                  <a:sysClr val="windowText" lastClr="000000"/>
                </a:solidFill>
              </a:rPr>
              <a:t>5/31</a:t>
            </a:r>
            <a:r>
              <a:rPr lang="en-US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A9C29D-08ED-1880-0C59-E90301043B09}"/>
              </a:ext>
            </a:extLst>
          </p:cNvPr>
          <p:cNvSpPr/>
          <p:nvPr/>
        </p:nvSpPr>
        <p:spPr>
          <a:xfrm>
            <a:off x="8746093" y="5446792"/>
            <a:ext cx="1389600" cy="765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Avoid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Being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U</a:t>
            </a:r>
            <a:r>
              <a:rPr lang="en-US" sz="1400" dirty="0">
                <a:solidFill>
                  <a:sysClr val="windowText" lastClr="000000"/>
                </a:solidFill>
              </a:rPr>
              <a:t>sed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C</a:t>
            </a:r>
            <a:r>
              <a:rPr lang="en-US" sz="1400" dirty="0">
                <a:solidFill>
                  <a:sysClr val="windowText" lastClr="000000"/>
                </a:solidFill>
              </a:rPr>
              <a:t>ombinedly (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3/27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5616A1E-E03B-5EC6-4A3C-DA30344ED292}"/>
              </a:ext>
            </a:extLst>
          </p:cNvPr>
          <p:cNvSpPr/>
          <p:nvPr/>
        </p:nvSpPr>
        <p:spPr>
          <a:xfrm>
            <a:off x="8746094" y="4502243"/>
            <a:ext cx="1389600" cy="76511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Must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Be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</a:rPr>
              <a:t>used 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C</a:t>
            </a:r>
            <a:r>
              <a:rPr lang="en-US" sz="1400" dirty="0">
                <a:solidFill>
                  <a:sysClr val="windowText" lastClr="000000"/>
                </a:solidFill>
              </a:rPr>
              <a:t>ombinedly (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2/4</a:t>
            </a:r>
            <a:r>
              <a:rPr lang="en-US" sz="1400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634191-CD84-4AAD-E1BE-839AAA1B591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5400000">
            <a:off x="2720849" y="1561077"/>
            <a:ext cx="265749" cy="18875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4ED62103-8B0E-DA64-FE52-7B273684E34C}"/>
              </a:ext>
            </a:extLst>
          </p:cNvPr>
          <p:cNvCxnSpPr>
            <a:stCxn id="6" idx="2"/>
            <a:endCxn id="20" idx="3"/>
          </p:cNvCxnSpPr>
          <p:nvPr/>
        </p:nvCxnSpPr>
        <p:spPr>
          <a:xfrm rot="5400000">
            <a:off x="8458154" y="2486421"/>
            <a:ext cx="536921" cy="2664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4189D08A-B32A-3182-078B-46CF8E20C326}"/>
              </a:ext>
            </a:extLst>
          </p:cNvPr>
          <p:cNvCxnSpPr>
            <a:stCxn id="6" idx="2"/>
            <a:endCxn id="19" idx="3"/>
          </p:cNvCxnSpPr>
          <p:nvPr/>
        </p:nvCxnSpPr>
        <p:spPr>
          <a:xfrm rot="5400000">
            <a:off x="7961430" y="2983145"/>
            <a:ext cx="1530369" cy="2664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Elbow Connector 363">
            <a:extLst>
              <a:ext uri="{FF2B5EF4-FFF2-40B4-BE49-F238E27FC236}">
                <a16:creationId xmlns:a16="http://schemas.microsoft.com/office/drawing/2014/main" id="{268349B0-5468-B9EB-B1E6-0BE187526758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3629648" y="2539838"/>
            <a:ext cx="662549" cy="3268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13596AEF-8B4F-327C-2D3F-E12CE5A0CF9A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169202" y="3000283"/>
            <a:ext cx="1592467" cy="3358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Elbow Connector 367">
            <a:extLst>
              <a:ext uri="{FF2B5EF4-FFF2-40B4-BE49-F238E27FC236}">
                <a16:creationId xmlns:a16="http://schemas.microsoft.com/office/drawing/2014/main" id="{777F4D1B-8CA3-B027-6E99-7528F5E730CC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2702140" y="3467346"/>
            <a:ext cx="2522385" cy="3316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Elbow Connector 369">
            <a:extLst>
              <a:ext uri="{FF2B5EF4-FFF2-40B4-BE49-F238E27FC236}">
                <a16:creationId xmlns:a16="http://schemas.microsoft.com/office/drawing/2014/main" id="{5FFA662E-1F6B-4E3D-CDB4-30517F823DAD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2240102" y="3929384"/>
            <a:ext cx="3452303" cy="3375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Elbow Connector 454">
            <a:extLst>
              <a:ext uri="{FF2B5EF4-FFF2-40B4-BE49-F238E27FC236}">
                <a16:creationId xmlns:a16="http://schemas.microsoft.com/office/drawing/2014/main" id="{9DE18C5C-429F-45AA-996E-6DF9A1A8E9BB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8931489" y="2279572"/>
            <a:ext cx="536922" cy="68018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6F2F985B-54C9-C44C-ABC3-9A117F7B14FB}"/>
              </a:ext>
            </a:extLst>
          </p:cNvPr>
          <p:cNvCxnSpPr>
            <a:stCxn id="21" idx="2"/>
            <a:endCxn id="23" idx="3"/>
          </p:cNvCxnSpPr>
          <p:nvPr/>
        </p:nvCxnSpPr>
        <p:spPr>
          <a:xfrm rot="5400000">
            <a:off x="9442111" y="3964265"/>
            <a:ext cx="1614117" cy="2269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Elbow Connector 458">
            <a:extLst>
              <a:ext uri="{FF2B5EF4-FFF2-40B4-BE49-F238E27FC236}">
                <a16:creationId xmlns:a16="http://schemas.microsoft.com/office/drawing/2014/main" id="{1B62029E-9867-1FD9-4606-1D6E03DB7287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8969835" y="4436539"/>
            <a:ext cx="2558666" cy="22695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Elbow Connector 475">
            <a:extLst>
              <a:ext uri="{FF2B5EF4-FFF2-40B4-BE49-F238E27FC236}">
                <a16:creationId xmlns:a16="http://schemas.microsoft.com/office/drawing/2014/main" id="{6737F0DA-E0CD-BC8E-4020-DE7F1161BE8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719335" y="334838"/>
            <a:ext cx="350204" cy="21938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36523E5-3BBD-75B8-E5D2-9FD4E0BE8BC5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1717608" y="3595176"/>
            <a:ext cx="561608" cy="1769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25F1070-4104-8EE5-996F-3331EA524A45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1252648" y="4060136"/>
            <a:ext cx="1491526" cy="17693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665F14A-6151-7D39-114A-851F2AD1136B}"/>
              </a:ext>
            </a:extLst>
          </p:cNvPr>
          <p:cNvCxnSpPr>
            <a:stCxn id="15" idx="2"/>
            <a:endCxn id="18" idx="1"/>
          </p:cNvCxnSpPr>
          <p:nvPr/>
        </p:nvCxnSpPr>
        <p:spPr>
          <a:xfrm rot="16200000" flipH="1">
            <a:off x="779204" y="4533581"/>
            <a:ext cx="2438421" cy="176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3C050D5-7612-EF7E-2F51-483B40DAD032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4333550" y="2914488"/>
            <a:ext cx="3619736" cy="3040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0BB8958-3AFB-298F-F592-C683D1AB8398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3852788" y="3395250"/>
            <a:ext cx="4587602" cy="31043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Elbow Connector 491">
            <a:extLst>
              <a:ext uri="{FF2B5EF4-FFF2-40B4-BE49-F238E27FC236}">
                <a16:creationId xmlns:a16="http://schemas.microsoft.com/office/drawing/2014/main" id="{EA8D776A-EB5C-9F69-66F9-9F68E72A31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5082" y="-7531"/>
            <a:ext cx="340575" cy="28689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F512023-1BB9-F5D3-6B37-48FDD80258A4}"/>
              </a:ext>
            </a:extLst>
          </p:cNvPr>
          <p:cNvSpPr/>
          <p:nvPr/>
        </p:nvSpPr>
        <p:spPr>
          <a:xfrm>
            <a:off x="4556278" y="341532"/>
            <a:ext cx="2087880" cy="7315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 type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FE2F1B-40E8-DDC8-7FA6-0A15349C9C5E}"/>
              </a:ext>
            </a:extLst>
          </p:cNvPr>
          <p:cNvSpPr/>
          <p:nvPr/>
        </p:nvSpPr>
        <p:spPr>
          <a:xfrm>
            <a:off x="3147392" y="1675453"/>
            <a:ext cx="2146041" cy="765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Up-down stream interaction (123)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5B8232-B0B6-9BC8-A227-A4CC6B5094C9}"/>
              </a:ext>
            </a:extLst>
          </p:cNvPr>
          <p:cNvSpPr/>
          <p:nvPr/>
        </p:nvSpPr>
        <p:spPr>
          <a:xfrm>
            <a:off x="7774664" y="1684604"/>
            <a:ext cx="2146041" cy="765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Intra-module interaction (123)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5B86FC5-2A29-A884-B497-87A6E9AF9F53}"/>
              </a:ext>
            </a:extLst>
          </p:cNvPr>
          <p:cNvSpPr/>
          <p:nvPr/>
        </p:nvSpPr>
        <p:spPr>
          <a:xfrm>
            <a:off x="5461028" y="1681662"/>
            <a:ext cx="2146041" cy="765110"/>
          </a:xfrm>
          <a:prstGeom prst="roundRect">
            <a:avLst/>
          </a:prstGeom>
          <a:solidFill>
            <a:srgbClr val="E9999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Instances (123)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6BBA38-18AC-02B0-7811-956F834B4B8E}"/>
              </a:ext>
            </a:extLst>
          </p:cNvPr>
          <p:cNvSpPr/>
          <p:nvPr/>
        </p:nvSpPr>
        <p:spPr>
          <a:xfrm>
            <a:off x="578447" y="1684604"/>
            <a:ext cx="2393254" cy="765110"/>
          </a:xfrm>
          <a:prstGeom prst="roundRect">
            <a:avLst/>
          </a:prstGeom>
          <a:solidFill>
            <a:srgbClr val="AEC99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 with ML model reuse (123)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3390C0-25F1-43CF-C1A6-1F27D59A3929}"/>
              </a:ext>
            </a:extLst>
          </p:cNvPr>
          <p:cNvSpPr/>
          <p:nvPr/>
        </p:nvSpPr>
        <p:spPr>
          <a:xfrm>
            <a:off x="4557913" y="5510311"/>
            <a:ext cx="1645200" cy="765110"/>
          </a:xfrm>
          <a:prstGeom prst="roundRect">
            <a:avLst/>
          </a:prstGeom>
          <a:solidFill>
            <a:srgbClr val="E999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Data Dependency (123)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451190-79D8-D9A4-A721-1D7D41A3496C}"/>
              </a:ext>
            </a:extLst>
          </p:cNvPr>
          <p:cNvSpPr/>
          <p:nvPr/>
        </p:nvSpPr>
        <p:spPr>
          <a:xfrm>
            <a:off x="4552071" y="4580393"/>
            <a:ext cx="1645200" cy="765110"/>
          </a:xfrm>
          <a:prstGeom prst="roundRect">
            <a:avLst/>
          </a:prstGeom>
          <a:solidFill>
            <a:srgbClr val="E999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Confidence Checking (123)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1C7836-B1DE-06AB-1FB0-C67DAEB177D0}"/>
              </a:ext>
            </a:extLst>
          </p:cNvPr>
          <p:cNvSpPr/>
          <p:nvPr/>
        </p:nvSpPr>
        <p:spPr>
          <a:xfrm>
            <a:off x="4547251" y="2720557"/>
            <a:ext cx="1645200" cy="765110"/>
          </a:xfrm>
          <a:prstGeom prst="roundRect">
            <a:avLst/>
          </a:prstGeom>
          <a:solidFill>
            <a:srgbClr val="D0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Output Selection (123)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058688-F661-ECE2-FF81-01F46921B47E}"/>
              </a:ext>
            </a:extLst>
          </p:cNvPr>
          <p:cNvSpPr/>
          <p:nvPr/>
        </p:nvSpPr>
        <p:spPr>
          <a:xfrm>
            <a:off x="4556278" y="3650475"/>
            <a:ext cx="1645200" cy="765110"/>
          </a:xfrm>
          <a:prstGeom prst="roundRect">
            <a:avLst/>
          </a:prstGeom>
          <a:solidFill>
            <a:srgbClr val="D0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Output Refinement (123)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B0D92A-4920-A008-B51F-671CA18100AA}"/>
              </a:ext>
            </a:extLst>
          </p:cNvPr>
          <p:cNvSpPr/>
          <p:nvPr/>
        </p:nvSpPr>
        <p:spPr>
          <a:xfrm>
            <a:off x="2455437" y="2731892"/>
            <a:ext cx="1645200" cy="765110"/>
          </a:xfrm>
          <a:prstGeom prst="roundRect">
            <a:avLst/>
          </a:prstGeom>
          <a:solidFill>
            <a:srgbClr val="D0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Usage constraints (123)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AE281F9-F2B8-E470-928E-883555E7E223}"/>
              </a:ext>
            </a:extLst>
          </p:cNvPr>
          <p:cNvSpPr/>
          <p:nvPr/>
        </p:nvSpPr>
        <p:spPr>
          <a:xfrm>
            <a:off x="1707925" y="3667944"/>
            <a:ext cx="1387763" cy="765110"/>
          </a:xfrm>
          <a:prstGeom prst="roundRect">
            <a:avLst/>
          </a:prstGeom>
          <a:solidFill>
            <a:srgbClr val="D0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Avoid used combinedly (123)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B6DEF5-915B-D9B0-9AAD-000036EC9891}"/>
              </a:ext>
            </a:extLst>
          </p:cNvPr>
          <p:cNvSpPr/>
          <p:nvPr/>
        </p:nvSpPr>
        <p:spPr>
          <a:xfrm>
            <a:off x="1707923" y="4597862"/>
            <a:ext cx="1387766" cy="765110"/>
          </a:xfrm>
          <a:prstGeom prst="roundRect">
            <a:avLst/>
          </a:prstGeom>
          <a:solidFill>
            <a:srgbClr val="D0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Must used combinedly (123)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DB28144-DBE7-DB5D-8991-FAB0D30F36C4}"/>
              </a:ext>
            </a:extLst>
          </p:cNvPr>
          <p:cNvSpPr/>
          <p:nvPr/>
        </p:nvSpPr>
        <p:spPr>
          <a:xfrm>
            <a:off x="1707928" y="5544757"/>
            <a:ext cx="1387765" cy="765110"/>
          </a:xfrm>
          <a:prstGeom prst="roundRect">
            <a:avLst/>
          </a:prstGeom>
          <a:solidFill>
            <a:srgbClr val="E999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user-defined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400" dirty="0">
                <a:solidFill>
                  <a:sysClr val="windowText" lastClr="000000"/>
                </a:solidFill>
              </a:rPr>
              <a:t>constraints (123)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46B2756-A439-F995-2633-8330D151DAB0}"/>
              </a:ext>
            </a:extLst>
          </p:cNvPr>
          <p:cNvSpPr/>
          <p:nvPr/>
        </p:nvSpPr>
        <p:spPr>
          <a:xfrm>
            <a:off x="6534049" y="3685345"/>
            <a:ext cx="1645200" cy="765110"/>
          </a:xfrm>
          <a:prstGeom prst="roundRect">
            <a:avLst/>
          </a:prstGeom>
          <a:solidFill>
            <a:srgbClr val="E999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Functionality Equivalence (123)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3A3E635-6E22-24ED-D9E3-CC720BF4EC30}"/>
              </a:ext>
            </a:extLst>
          </p:cNvPr>
          <p:cNvSpPr/>
          <p:nvPr/>
        </p:nvSpPr>
        <p:spPr>
          <a:xfrm>
            <a:off x="6534049" y="2691897"/>
            <a:ext cx="1645200" cy="765110"/>
          </a:xfrm>
          <a:prstGeom prst="roundRect">
            <a:avLst/>
          </a:prstGeom>
          <a:solidFill>
            <a:srgbClr val="E999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Priority Order (123)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F5571D-2E54-B7A1-ABC0-358C023B7667}"/>
              </a:ext>
            </a:extLst>
          </p:cNvPr>
          <p:cNvSpPr/>
          <p:nvPr/>
        </p:nvSpPr>
        <p:spPr>
          <a:xfrm>
            <a:off x="9078267" y="2691897"/>
            <a:ext cx="1645200" cy="765110"/>
          </a:xfrm>
          <a:prstGeom prst="roundRect">
            <a:avLst/>
          </a:prstGeom>
          <a:solidFill>
            <a:srgbClr val="E999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Usage constraints (123)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A9C29D-08ED-1880-0C59-E90301043B09}"/>
              </a:ext>
            </a:extLst>
          </p:cNvPr>
          <p:cNvSpPr/>
          <p:nvPr/>
        </p:nvSpPr>
        <p:spPr>
          <a:xfrm>
            <a:off x="8383466" y="5212159"/>
            <a:ext cx="1389600" cy="765110"/>
          </a:xfrm>
          <a:prstGeom prst="roundRect">
            <a:avLst/>
          </a:prstGeom>
          <a:solidFill>
            <a:srgbClr val="E9999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Avoid used combinedly (123)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5616A1E-E03B-5EC6-4A3C-DA30344ED292}"/>
              </a:ext>
            </a:extLst>
          </p:cNvPr>
          <p:cNvSpPr/>
          <p:nvPr/>
        </p:nvSpPr>
        <p:spPr>
          <a:xfrm>
            <a:off x="8383467" y="4267610"/>
            <a:ext cx="1389600" cy="765110"/>
          </a:xfrm>
          <a:prstGeom prst="roundRect">
            <a:avLst/>
          </a:prstGeom>
          <a:solidFill>
            <a:srgbClr val="D0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Must used combinedly (123)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F114024-E927-235F-D0CF-2474B80DE63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3381870" y="-533744"/>
            <a:ext cx="611552" cy="3825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634191-CD84-4AAD-E1BE-839AAA1B591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5400000">
            <a:off x="3603561" y="2115039"/>
            <a:ext cx="291329" cy="9423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A69DB6F5-07F2-85BF-38F6-F1B188181B67}"/>
              </a:ext>
            </a:extLst>
          </p:cNvPr>
          <p:cNvCxnSpPr>
            <a:cxnSpLocks/>
            <a:endCxn id="16" idx="3"/>
          </p:cNvCxnSpPr>
          <p:nvPr/>
        </p:nvCxnSpPr>
        <p:spPr>
          <a:xfrm rot="5400000">
            <a:off x="2911336" y="3687489"/>
            <a:ext cx="547362" cy="1786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BC2AA1AF-AD89-DFD6-27E5-F447D27D1655}"/>
              </a:ext>
            </a:extLst>
          </p:cNvPr>
          <p:cNvCxnSpPr>
            <a:cxnSpLocks/>
            <a:endCxn id="18" idx="3"/>
          </p:cNvCxnSpPr>
          <p:nvPr/>
        </p:nvCxnSpPr>
        <p:spPr>
          <a:xfrm rot="5400000">
            <a:off x="1972933" y="4625898"/>
            <a:ext cx="2424175" cy="1786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A90834D8-8A11-A92A-8CE9-1605E2598B6C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2446378" y="4152449"/>
            <a:ext cx="1477280" cy="1786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4ED62103-8B0E-DA64-FE52-7B273684E34C}"/>
              </a:ext>
            </a:extLst>
          </p:cNvPr>
          <p:cNvCxnSpPr>
            <a:stCxn id="6" idx="2"/>
            <a:endCxn id="20" idx="3"/>
          </p:cNvCxnSpPr>
          <p:nvPr/>
        </p:nvCxnSpPr>
        <p:spPr>
          <a:xfrm rot="5400000">
            <a:off x="8201098" y="2427865"/>
            <a:ext cx="624738" cy="6684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4189D08A-B32A-3182-078B-46CF8E20C326}"/>
              </a:ext>
            </a:extLst>
          </p:cNvPr>
          <p:cNvCxnSpPr>
            <a:stCxn id="6" idx="2"/>
            <a:endCxn id="19" idx="3"/>
          </p:cNvCxnSpPr>
          <p:nvPr/>
        </p:nvCxnSpPr>
        <p:spPr>
          <a:xfrm rot="5400000">
            <a:off x="7704374" y="2924589"/>
            <a:ext cx="1618186" cy="66843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Elbow Connector 363">
            <a:extLst>
              <a:ext uri="{FF2B5EF4-FFF2-40B4-BE49-F238E27FC236}">
                <a16:creationId xmlns:a16="http://schemas.microsoft.com/office/drawing/2014/main" id="{268349B0-5468-B9EB-B1E6-0BE187526758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4052558" y="2608418"/>
            <a:ext cx="662549" cy="32683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13596AEF-8B4F-327C-2D3F-E12CE5A0CF9A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3592112" y="3068863"/>
            <a:ext cx="1592467" cy="3358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Elbow Connector 367">
            <a:extLst>
              <a:ext uri="{FF2B5EF4-FFF2-40B4-BE49-F238E27FC236}">
                <a16:creationId xmlns:a16="http://schemas.microsoft.com/office/drawing/2014/main" id="{777F4D1B-8CA3-B027-6E99-7528F5E730CC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>
          <a:xfrm rot="16200000" flipH="1">
            <a:off x="3125050" y="3535926"/>
            <a:ext cx="2522385" cy="3316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Elbow Connector 369">
            <a:extLst>
              <a:ext uri="{FF2B5EF4-FFF2-40B4-BE49-F238E27FC236}">
                <a16:creationId xmlns:a16="http://schemas.microsoft.com/office/drawing/2014/main" id="{5FFA662E-1F6B-4E3D-CDB4-30517F823DAD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2663012" y="3997964"/>
            <a:ext cx="3452303" cy="3375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94658F3-248C-5EA0-CDFC-D2E7E7E54EF7}"/>
              </a:ext>
            </a:extLst>
          </p:cNvPr>
          <p:cNvSpPr/>
          <p:nvPr/>
        </p:nvSpPr>
        <p:spPr>
          <a:xfrm>
            <a:off x="39435" y="-601990"/>
            <a:ext cx="794332" cy="491027"/>
          </a:xfrm>
          <a:prstGeom prst="rect">
            <a:avLst/>
          </a:prstGeom>
          <a:solidFill>
            <a:srgbClr val="E998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0443434C-0CF9-0398-4432-F9B8F197AED7}"/>
              </a:ext>
            </a:extLst>
          </p:cNvPr>
          <p:cNvSpPr/>
          <p:nvPr/>
        </p:nvSpPr>
        <p:spPr>
          <a:xfrm>
            <a:off x="963104" y="-601990"/>
            <a:ext cx="794332" cy="491027"/>
          </a:xfrm>
          <a:prstGeom prst="rect">
            <a:avLst/>
          </a:prstGeom>
          <a:solidFill>
            <a:srgbClr val="FCE5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C618A547-5D6C-0295-C5C9-1F239F6363F7}"/>
              </a:ext>
            </a:extLst>
          </p:cNvPr>
          <p:cNvSpPr/>
          <p:nvPr/>
        </p:nvSpPr>
        <p:spPr>
          <a:xfrm>
            <a:off x="1886773" y="-608449"/>
            <a:ext cx="794332" cy="491027"/>
          </a:xfrm>
          <a:prstGeom prst="rect">
            <a:avLst/>
          </a:prstGeom>
          <a:solidFill>
            <a:srgbClr val="CFE3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BC344D8-F0BA-2758-A6AB-2B27A7F0C938}"/>
              </a:ext>
            </a:extLst>
          </p:cNvPr>
          <p:cNvSpPr/>
          <p:nvPr/>
        </p:nvSpPr>
        <p:spPr>
          <a:xfrm>
            <a:off x="2810442" y="-616524"/>
            <a:ext cx="794332" cy="491027"/>
          </a:xfrm>
          <a:prstGeom prst="rect">
            <a:avLst/>
          </a:prstGeom>
          <a:solidFill>
            <a:srgbClr val="BBD6A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5" name="Elbow Connector 454">
            <a:extLst>
              <a:ext uri="{FF2B5EF4-FFF2-40B4-BE49-F238E27FC236}">
                <a16:creationId xmlns:a16="http://schemas.microsoft.com/office/drawing/2014/main" id="{9DE18C5C-429F-45AA-996E-6DF9A1A8E9BB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8650607" y="2646792"/>
            <a:ext cx="624738" cy="2305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6F2F985B-54C9-C44C-ABC3-9A117F7B14FB}"/>
              </a:ext>
            </a:extLst>
          </p:cNvPr>
          <p:cNvCxnSpPr>
            <a:stCxn id="21" idx="2"/>
            <a:endCxn id="23" idx="3"/>
          </p:cNvCxnSpPr>
          <p:nvPr/>
        </p:nvCxnSpPr>
        <p:spPr>
          <a:xfrm rot="5400000">
            <a:off x="9240388" y="3989686"/>
            <a:ext cx="1193158" cy="1278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Elbow Connector 458">
            <a:extLst>
              <a:ext uri="{FF2B5EF4-FFF2-40B4-BE49-F238E27FC236}">
                <a16:creationId xmlns:a16="http://schemas.microsoft.com/office/drawing/2014/main" id="{1B62029E-9867-1FD9-4606-1D6E03DB7287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8768114" y="4461960"/>
            <a:ext cx="2137707" cy="1278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Elbow Connector 475">
            <a:extLst>
              <a:ext uri="{FF2B5EF4-FFF2-40B4-BE49-F238E27FC236}">
                <a16:creationId xmlns:a16="http://schemas.microsoft.com/office/drawing/2014/main" id="{6737F0DA-E0CD-BC8E-4020-DE7F1161BE8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609116" y="684350"/>
            <a:ext cx="602401" cy="13798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A4D1DB0C-43BB-1A07-A9A2-7176459ACD9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5762828" y="910441"/>
            <a:ext cx="608610" cy="93383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70D7A7EF-4F1F-0CA7-8CB5-54CF020C107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918175" y="-244906"/>
            <a:ext cx="611552" cy="32474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0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308</Words>
  <Application>Microsoft Macintosh PowerPoint</Application>
  <PresentationFormat>宽屏</PresentationFormat>
  <Paragraphs>56</Paragraphs>
  <Slides>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PhD - Gao Jie</dc:creator>
  <cp:lastModifiedBy>曹 峻铭</cp:lastModifiedBy>
  <cp:revision>6</cp:revision>
  <dcterms:created xsi:type="dcterms:W3CDTF">2022-08-07T06:25:19Z</dcterms:created>
  <dcterms:modified xsi:type="dcterms:W3CDTF">2022-08-19T06:58:18Z</dcterms:modified>
</cp:coreProperties>
</file>